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455" r:id="rId4"/>
    <p:sldId id="456" r:id="rId5"/>
    <p:sldId id="258" r:id="rId6"/>
    <p:sldId id="457" r:id="rId7"/>
    <p:sldId id="458" r:id="rId8"/>
    <p:sldId id="273" r:id="rId9"/>
    <p:sldId id="440" r:id="rId10"/>
    <p:sldId id="459" r:id="rId11"/>
    <p:sldId id="460" r:id="rId12"/>
    <p:sldId id="441" r:id="rId13"/>
    <p:sldId id="442" r:id="rId14"/>
    <p:sldId id="267" r:id="rId15"/>
    <p:sldId id="461" r:id="rId16"/>
    <p:sldId id="278" r:id="rId17"/>
    <p:sldId id="444" r:id="rId18"/>
    <p:sldId id="463" r:id="rId19"/>
    <p:sldId id="462" r:id="rId20"/>
    <p:sldId id="391" r:id="rId21"/>
    <p:sldId id="445" r:id="rId22"/>
    <p:sldId id="446" r:id="rId23"/>
    <p:sldId id="447" r:id="rId24"/>
    <p:sldId id="464" r:id="rId25"/>
    <p:sldId id="465" r:id="rId26"/>
    <p:sldId id="448" r:id="rId27"/>
    <p:sldId id="449" r:id="rId28"/>
    <p:sldId id="450" r:id="rId29"/>
    <p:sldId id="466" r:id="rId30"/>
    <p:sldId id="443" r:id="rId31"/>
    <p:sldId id="268" r:id="rId32"/>
    <p:sldId id="468" r:id="rId33"/>
    <p:sldId id="467" r:id="rId34"/>
    <p:sldId id="469" r:id="rId35"/>
    <p:sldId id="390" r:id="rId36"/>
    <p:sldId id="470" r:id="rId37"/>
    <p:sldId id="453" r:id="rId38"/>
    <p:sldId id="471" r:id="rId39"/>
    <p:sldId id="451" r:id="rId40"/>
    <p:sldId id="269" r:id="rId41"/>
    <p:sldId id="404" r:id="rId42"/>
    <p:sldId id="406" r:id="rId43"/>
    <p:sldId id="472" r:id="rId44"/>
    <p:sldId id="475" r:id="rId45"/>
    <p:sldId id="476" r:id="rId46"/>
    <p:sldId id="477" r:id="rId47"/>
    <p:sldId id="342" r:id="rId48"/>
  </p:sldIdLst>
  <p:sldSz cx="12192000" cy="6858000"/>
  <p:notesSz cx="6858000" cy="9144000"/>
  <p:embeddedFontLst>
    <p:embeddedFont>
      <p:font typeface="4804_KwangMD_PukluK" panose="02000000000000000000" pitchFamily="2" charset="0"/>
      <p:regular r:id="rId49"/>
    </p:embeddedFont>
    <p:embeddedFont>
      <p:font typeface="Amatic SC" panose="00000500000000000000" pitchFamily="2" charset="-79"/>
      <p:regular r:id="rId50"/>
      <p:bold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Calibri Light" panose="020F0302020204030204" pitchFamily="34" charset="0"/>
      <p:regular r:id="rId56"/>
      <p:italic r:id="rId57"/>
    </p:embeddedFont>
    <p:embeddedFont>
      <p:font typeface="Cambria Math" panose="02040503050406030204" pitchFamily="18" charset="0"/>
      <p:regular r:id="rId58"/>
    </p:embeddedFont>
    <p:embeddedFont>
      <p:font typeface="FC Candy" panose="020B0500040200020003" pitchFamily="34" charset="-34"/>
      <p:regular r:id="rId59"/>
      <p:italic r:id="rId60"/>
    </p:embeddedFont>
    <p:embeddedFont>
      <p:font typeface="Playfair Display" panose="00000500000000000000" pitchFamily="2" charset="0"/>
      <p:regular r:id="rId61"/>
      <p:bold r:id="rId62"/>
      <p:italic r:id="rId63"/>
      <p:boldItalic r:id="rId64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DFDA"/>
    <a:srgbClr val="FFF1B1"/>
    <a:srgbClr val="785690"/>
    <a:srgbClr val="FFCCFF"/>
    <a:srgbClr val="E1F337"/>
    <a:srgbClr val="E6FDA9"/>
    <a:srgbClr val="CAE879"/>
    <a:srgbClr val="FFFFFF"/>
    <a:srgbClr val="88F175"/>
    <a:srgbClr val="577A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openxmlformats.org/officeDocument/2006/relationships/font" Target="fonts/font15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1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8.fntdata"/><Relationship Id="rId64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6E471F6-7C09-43EF-9E58-578A34B298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6C5A47AB-DE5A-4F7B-B593-6F4702D4B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67F2E9D-6252-444A-BD02-54AE08C21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21/07/67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D501E55F-F312-4FDE-840D-5E6A86D01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98FF877-5A0A-4048-897F-86919CA2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63527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D349E81-0542-4BFB-B2FC-1EF413EF3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CFC084C-486B-4355-862A-7B15E7ACA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B8060B7-FDBD-4B71-A460-3C58FCBEB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21/07/67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D4831DB-3AFF-47AE-82D2-2FA368141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9ABCDF3-29D7-4566-9EC4-6CBFCF8A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07334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D76383D-E9D8-4DC3-8CF8-4B9CDD73B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68A493B-2165-4645-B16F-0A109B763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9579EF2-E60F-4473-9D19-2AB1EE654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21/07/67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C20EEB3-3A44-4965-B6D5-1BBB83A76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13DDE0D-E32C-400B-84FB-7C508E6EE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8095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B56A575-D805-4590-B8AD-8D94AE7B3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84D14D28-E38C-4AB9-94AD-E9811DCB25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031B4A3-978C-4F16-8E07-7798B14587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3E6D7A2-91CC-49E5-8B20-29C6D8E54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21/07/67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C06F5C27-8E92-4FDA-848E-8EB4A5982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163F2113-B204-41BE-8DD4-E99CCDD71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10486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C5B4374-F97F-486B-A75E-45EE4BB3F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4C2D23C-5A04-497F-A7AB-B21FDD011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E4A853D-3292-4D02-B206-35B7C9B1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9BC169B9-23BD-4625-A6BC-35AEA56332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D5A6BB21-E893-4669-9DC0-55D6281A54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86069290-392E-4B1C-A3E2-AB6933028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21/07/67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43067735-E656-4905-8727-0B06968E0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4E765E17-1B8A-4DD9-BDC7-F4BF518C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4675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84BE40F-12F6-411E-A8E4-64B67683B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CA7A4354-0ED0-40AD-B1F5-9D9C38859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21/07/67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D43697B4-BB37-4D54-9C33-19B1EE833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D5FFDDF9-B76A-4C26-B05C-3CE6361AF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95936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8EEC2A43-532E-4D7B-B1EE-249E93469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21/07/67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38F926FD-3F32-4AB0-8502-B2F9B8894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60E937C-1C34-4ED4-B8A1-45F62F654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282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EC6B98C-BB1F-44FC-9A4F-BC8EABB7B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66E7BCE-CFAE-4213-9C65-9F67E304D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355E1056-C2CB-468C-88F3-5C7689153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EB8A3C6D-5794-4676-834E-7AE93B115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21/07/67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71AE9F98-C1A6-4678-9888-1DD512D3D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0308806C-E668-436B-A13E-0CDF69E60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310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8F52748-7C7F-4209-8F84-BBA38B5E4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86F812CD-8D55-4243-8003-AF6385B227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4AAC8422-25FE-44C5-A8E8-9116D8879A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D2D718EB-D58E-4F48-A62E-921FD7FC8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21/07/67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D803F6B-4236-4DA9-BC46-16339688A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D7185711-1B7B-40BF-98B0-E73B0A1FF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9320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FC8A67F-1FD1-4C30-9B23-191AB12B4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659DE98A-8959-4066-847B-E7C0359A4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1D70795-B981-46EC-8D75-21689FA0F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21/07/67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7BC9BD12-38C8-4DE0-8A4B-206CC5554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F8C4571-3DC6-43B0-80C8-9C814847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967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0A50421E-DAA3-44E8-B97B-FEE3625965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0EDBD0FA-7474-4325-8DAE-0883C62B7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52153D6-6465-4496-9DF2-D5F5AAD61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21/07/67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CD953E1-CB6C-4815-88B7-5C8763BA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46744FE-E95A-4B27-A91E-851ECDEB1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4241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3E7DDA6C-21CE-4FC3-9E7D-F4B5AEC73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A53FEF2-7127-49A9-9C69-DFAB2E0FC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39A0F55-980D-4AD9-B208-B81FCD3ED8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A3B17-B58E-4790-A9FC-E893A3F7E05E}" type="datetimeFigureOut">
              <a:rPr lang="th-TH" smtClean="0"/>
              <a:t>21/07/67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E2994D3-9398-40AD-93F5-0475E46A3C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79022FC-7393-46BB-8B5F-32B0AAB6D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4150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audio" Target="../media/audio1.wav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image" Target="../media/image4.png"/><Relationship Id="rId4" Type="http://schemas.openxmlformats.org/officeDocument/2006/relationships/slide" Target="slide5.xml"/><Relationship Id="rId9" Type="http://schemas.openxmlformats.org/officeDocument/2006/relationships/image" Target="../media/image3.png"/><Relationship Id="rId1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image" Target="../media/image5.png"/><Relationship Id="rId4" Type="http://schemas.openxmlformats.org/officeDocument/2006/relationships/slide" Target="slide5.xml"/><Relationship Id="rId9" Type="http://schemas.openxmlformats.org/officeDocument/2006/relationships/image" Target="../media/image3.png"/><Relationship Id="rId1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audio" Target="../media/audio1.wav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image" Target="../media/image7.png"/><Relationship Id="rId5" Type="http://schemas.openxmlformats.org/officeDocument/2006/relationships/slide" Target="slide14.xml"/><Relationship Id="rId10" Type="http://schemas.openxmlformats.org/officeDocument/2006/relationships/image" Target="../media/image6.png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audio" Target="../media/audio1.wav"/><Relationship Id="rId5" Type="http://schemas.openxmlformats.org/officeDocument/2006/relationships/slide" Target="slide14.xml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3" Type="http://schemas.openxmlformats.org/officeDocument/2006/relationships/image" Target="../media/image2.png"/><Relationship Id="rId7" Type="http://schemas.openxmlformats.org/officeDocument/2006/relationships/slide" Target="slide3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11" Type="http://schemas.openxmlformats.org/officeDocument/2006/relationships/audio" Target="../media/audio1.wav"/><Relationship Id="rId5" Type="http://schemas.openxmlformats.org/officeDocument/2006/relationships/slide" Target="slide5.xml"/><Relationship Id="rId10" Type="http://schemas.openxmlformats.org/officeDocument/2006/relationships/image" Target="../media/image3.png"/><Relationship Id="rId4" Type="http://schemas.openxmlformats.org/officeDocument/2006/relationships/image" Target="../media/image8.png"/><Relationship Id="rId9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12" Type="http://schemas.openxmlformats.org/officeDocument/2006/relationships/image" Target="../media/image11.png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image" Target="../media/image10.png"/><Relationship Id="rId5" Type="http://schemas.openxmlformats.org/officeDocument/2006/relationships/slide" Target="slide14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slide" Target="slide5.xml"/><Relationship Id="rId9" Type="http://schemas.openxmlformats.org/officeDocument/2006/relationships/image" Target="../media/image3.png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audio" Target="../media/audio1.wav"/><Relationship Id="rId5" Type="http://schemas.openxmlformats.org/officeDocument/2006/relationships/slide" Target="slide14.xml"/><Relationship Id="rId10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audio" Target="../media/audio1.wav"/><Relationship Id="rId5" Type="http://schemas.openxmlformats.org/officeDocument/2006/relationships/slide" Target="slide14.xml"/><Relationship Id="rId10" Type="http://schemas.openxmlformats.org/officeDocument/2006/relationships/image" Target="../media/image16.png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slide" Target="slide31.xml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slide" Target="slide14.xml"/><Relationship Id="rId17" Type="http://schemas.openxmlformats.org/officeDocument/2006/relationships/audio" Target="../media/audio1.wav"/><Relationship Id="rId2" Type="http://schemas.openxmlformats.org/officeDocument/2006/relationships/audio" Target="../media/audio1.wav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slide" Target="slide5.xml"/><Relationship Id="rId5" Type="http://schemas.openxmlformats.org/officeDocument/2006/relationships/image" Target="../media/image18.png"/><Relationship Id="rId15" Type="http://schemas.openxmlformats.org/officeDocument/2006/relationships/slide" Target="slide2.xml"/><Relationship Id="rId10" Type="http://schemas.openxmlformats.org/officeDocument/2006/relationships/image" Target="../media/image150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slide" Target="slide4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audio" Target="../media/audio1.wav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audio" Target="../media/audio1.wav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audio" Target="../media/audio1.wav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audio" Target="../media/audio1.wav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audio" Target="../media/audio1.wav"/><Relationship Id="rId3" Type="http://schemas.openxmlformats.org/officeDocument/2006/relationships/image" Target="../media/image2.png"/><Relationship Id="rId7" Type="http://schemas.openxmlformats.org/officeDocument/2006/relationships/slide" Target="slide5.xml"/><Relationship Id="rId12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slide" Target="slide2.xml"/><Relationship Id="rId5" Type="http://schemas.openxmlformats.org/officeDocument/2006/relationships/image" Target="../media/image23.png"/><Relationship Id="rId10" Type="http://schemas.openxmlformats.org/officeDocument/2006/relationships/slide" Target="slide40.xml"/><Relationship Id="rId4" Type="http://schemas.openxmlformats.org/officeDocument/2006/relationships/image" Target="../media/image47.png"/><Relationship Id="rId9" Type="http://schemas.openxmlformats.org/officeDocument/2006/relationships/slide" Target="slide3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image" Target="../media/image26.png"/><Relationship Id="rId5" Type="http://schemas.openxmlformats.org/officeDocument/2006/relationships/slide" Target="slide14.xml"/><Relationship Id="rId10" Type="http://schemas.openxmlformats.org/officeDocument/2006/relationships/image" Target="../media/image25.png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audio" Target="../media/audio1.wav"/><Relationship Id="rId5" Type="http://schemas.openxmlformats.org/officeDocument/2006/relationships/slide" Target="slide14.xml"/><Relationship Id="rId10" Type="http://schemas.openxmlformats.org/officeDocument/2006/relationships/image" Target="../media/image27.png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audio" Target="../media/audio1.wav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audio" Target="../media/audio1.wav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audio" Target="../media/audio1.wav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audio" Target="../media/audio1.wav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audio" Target="../media/audio1.wav"/><Relationship Id="rId5" Type="http://schemas.openxmlformats.org/officeDocument/2006/relationships/slide" Target="slide14.xml"/><Relationship Id="rId10" Type="http://schemas.openxmlformats.org/officeDocument/2006/relationships/image" Target="../media/image28.png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audio" Target="../media/audio1.wav"/><Relationship Id="rId5" Type="http://schemas.openxmlformats.org/officeDocument/2006/relationships/slide" Target="slide14.xml"/><Relationship Id="rId10" Type="http://schemas.openxmlformats.org/officeDocument/2006/relationships/image" Target="../media/image28.png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2.png"/><Relationship Id="rId7" Type="http://schemas.openxmlformats.org/officeDocument/2006/relationships/slide" Target="slide14.xml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3.png"/><Relationship Id="rId5" Type="http://schemas.openxmlformats.org/officeDocument/2006/relationships/image" Target="../media/image30.png"/><Relationship Id="rId10" Type="http://schemas.openxmlformats.org/officeDocument/2006/relationships/slide" Target="slide2.xml"/><Relationship Id="rId4" Type="http://schemas.openxmlformats.org/officeDocument/2006/relationships/image" Target="../media/image29.png"/><Relationship Id="rId9" Type="http://schemas.openxmlformats.org/officeDocument/2006/relationships/slide" Target="slide4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2.png"/><Relationship Id="rId7" Type="http://schemas.openxmlformats.org/officeDocument/2006/relationships/slide" Target="slide14.xml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3.png"/><Relationship Id="rId5" Type="http://schemas.openxmlformats.org/officeDocument/2006/relationships/image" Target="../media/image31.png"/><Relationship Id="rId10" Type="http://schemas.openxmlformats.org/officeDocument/2006/relationships/slide" Target="slide2.xml"/><Relationship Id="rId4" Type="http://schemas.openxmlformats.org/officeDocument/2006/relationships/image" Target="../media/image47.png"/><Relationship Id="rId9" Type="http://schemas.openxmlformats.org/officeDocument/2006/relationships/slide" Target="slide4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3" Type="http://schemas.openxmlformats.org/officeDocument/2006/relationships/image" Target="../media/image2.png"/><Relationship Id="rId7" Type="http://schemas.openxmlformats.org/officeDocument/2006/relationships/slide" Target="slide31.xml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5" Type="http://schemas.openxmlformats.org/officeDocument/2006/relationships/slide" Target="slide5.xml"/><Relationship Id="rId10" Type="http://schemas.openxmlformats.org/officeDocument/2006/relationships/image" Target="../media/image3.png"/><Relationship Id="rId4" Type="http://schemas.openxmlformats.org/officeDocument/2006/relationships/image" Target="../media/image32.png"/><Relationship Id="rId9" Type="http://schemas.openxmlformats.org/officeDocument/2006/relationships/slide" Target="slide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2.png"/><Relationship Id="rId7" Type="http://schemas.openxmlformats.org/officeDocument/2006/relationships/slide" Target="slide14.xml"/><Relationship Id="rId12" Type="http://schemas.openxmlformats.org/officeDocument/2006/relationships/image" Target="../media/image35.png"/><Relationship Id="rId1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3.png"/><Relationship Id="rId5" Type="http://schemas.openxmlformats.org/officeDocument/2006/relationships/image" Target="../media/image34.png"/><Relationship Id="rId10" Type="http://schemas.openxmlformats.org/officeDocument/2006/relationships/slide" Target="slide2.xml"/><Relationship Id="rId4" Type="http://schemas.openxmlformats.org/officeDocument/2006/relationships/image" Target="../media/image33.png"/><Relationship Id="rId9" Type="http://schemas.openxmlformats.org/officeDocument/2006/relationships/slide" Target="slide4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audio" Target="../media/audio1.wav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audio" Target="../media/audio1.wav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image" Target="../media/image37.png"/><Relationship Id="rId5" Type="http://schemas.openxmlformats.org/officeDocument/2006/relationships/slide" Target="slide14.xml"/><Relationship Id="rId10" Type="http://schemas.openxmlformats.org/officeDocument/2006/relationships/image" Target="../media/image36.png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audio" Target="../media/audio1.wav"/><Relationship Id="rId5" Type="http://schemas.openxmlformats.org/officeDocument/2006/relationships/slide" Target="slide14.xml"/><Relationship Id="rId10" Type="http://schemas.openxmlformats.org/officeDocument/2006/relationships/image" Target="../media/image38.png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audio" Target="../media/audio1.wav"/><Relationship Id="rId5" Type="http://schemas.openxmlformats.org/officeDocument/2006/relationships/slide" Target="slide14.xml"/><Relationship Id="rId10" Type="http://schemas.openxmlformats.org/officeDocument/2006/relationships/image" Target="../media/image39.png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3" Type="http://schemas.openxmlformats.org/officeDocument/2006/relationships/image" Target="../media/image2.png"/><Relationship Id="rId7" Type="http://schemas.openxmlformats.org/officeDocument/2006/relationships/slide" Target="slide31.xml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11" Type="http://schemas.openxmlformats.org/officeDocument/2006/relationships/image" Target="../media/image41.png"/><Relationship Id="rId5" Type="http://schemas.openxmlformats.org/officeDocument/2006/relationships/slide" Target="slide5.xml"/><Relationship Id="rId10" Type="http://schemas.openxmlformats.org/officeDocument/2006/relationships/image" Target="../media/image3.png"/><Relationship Id="rId4" Type="http://schemas.openxmlformats.org/officeDocument/2006/relationships/image" Target="../media/image40.png"/><Relationship Id="rId9" Type="http://schemas.openxmlformats.org/officeDocument/2006/relationships/slide" Target="slide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audio" Target="../media/audio1.wav"/><Relationship Id="rId5" Type="http://schemas.openxmlformats.org/officeDocument/2006/relationships/slide" Target="slide14.xml"/><Relationship Id="rId10" Type="http://schemas.openxmlformats.org/officeDocument/2006/relationships/image" Target="../media/image42.png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2.png"/><Relationship Id="rId7" Type="http://schemas.openxmlformats.org/officeDocument/2006/relationships/slide" Target="slide14.xml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3.png"/><Relationship Id="rId5" Type="http://schemas.openxmlformats.org/officeDocument/2006/relationships/image" Target="../media/image43.png"/><Relationship Id="rId10" Type="http://schemas.openxmlformats.org/officeDocument/2006/relationships/slide" Target="slide2.xml"/><Relationship Id="rId4" Type="http://schemas.openxmlformats.org/officeDocument/2006/relationships/image" Target="../media/image47.png"/><Relationship Id="rId9" Type="http://schemas.openxmlformats.org/officeDocument/2006/relationships/slide" Target="slide40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1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audio" Target="../media/audio1.wav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audio" Target="../media/audio1.wav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image" Target="../media/image48.png"/><Relationship Id="rId12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slide" Target="slide31.xml"/><Relationship Id="rId5" Type="http://schemas.openxmlformats.org/officeDocument/2006/relationships/image" Target="../media/image45.png"/><Relationship Id="rId15" Type="http://schemas.openxmlformats.org/officeDocument/2006/relationships/audio" Target="../media/audio1.wav"/><Relationship Id="rId10" Type="http://schemas.openxmlformats.org/officeDocument/2006/relationships/slide" Target="slide14.xml"/><Relationship Id="rId4" Type="http://schemas.openxmlformats.org/officeDocument/2006/relationships/image" Target="../media/image44.png"/><Relationship Id="rId9" Type="http://schemas.openxmlformats.org/officeDocument/2006/relationships/slide" Target="slide5.xml"/><Relationship Id="rId1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3" Type="http://schemas.openxmlformats.org/officeDocument/2006/relationships/image" Target="../media/image2.png"/><Relationship Id="rId7" Type="http://schemas.openxmlformats.org/officeDocument/2006/relationships/slide" Target="slide3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11" Type="http://schemas.openxmlformats.org/officeDocument/2006/relationships/audio" Target="../media/audio1.wav"/><Relationship Id="rId5" Type="http://schemas.openxmlformats.org/officeDocument/2006/relationships/slide" Target="slide5.xml"/><Relationship Id="rId10" Type="http://schemas.openxmlformats.org/officeDocument/2006/relationships/image" Target="../media/image3.png"/><Relationship Id="rId4" Type="http://schemas.openxmlformats.org/officeDocument/2006/relationships/image" Target="../media/image50.png"/><Relationship Id="rId9" Type="http://schemas.openxmlformats.org/officeDocument/2006/relationships/slide" Target="slide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audio" Target="../media/audio1.wav"/><Relationship Id="rId5" Type="http://schemas.openxmlformats.org/officeDocument/2006/relationships/slide" Target="slide14.xml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audio" Target="../media/audio1.wav"/><Relationship Id="rId5" Type="http://schemas.openxmlformats.org/officeDocument/2006/relationships/slide" Target="slide14.xml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1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image" Target="../media/image51.png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image" Target="../media/image55.png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12" Type="http://schemas.openxmlformats.org/officeDocument/2006/relationships/image" Target="../media/image54.png"/><Relationship Id="rId1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11" Type="http://schemas.openxmlformats.org/officeDocument/2006/relationships/image" Target="../media/image53.png"/><Relationship Id="rId5" Type="http://schemas.openxmlformats.org/officeDocument/2006/relationships/slide" Target="slide14.xml"/><Relationship Id="rId10" Type="http://schemas.openxmlformats.org/officeDocument/2006/relationships/image" Target="../media/image52.png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Relationship Id="rId5" Type="http://schemas.openxmlformats.org/officeDocument/2006/relationships/slide" Target="slide14.xml"/><Relationship Id="rId10" Type="http://schemas.openxmlformats.org/officeDocument/2006/relationships/audio" Target="../media/audio1.wav"/><Relationship Id="rId4" Type="http://schemas.openxmlformats.org/officeDocument/2006/relationships/slide" Target="slide5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875;p30">
            <a:extLst>
              <a:ext uri="{FF2B5EF4-FFF2-40B4-BE49-F238E27FC236}">
                <a16:creationId xmlns:a16="http://schemas.microsoft.com/office/drawing/2014/main" id="{BB103E2E-2B04-4A25-A1FE-0DAE77DF0428}"/>
              </a:ext>
            </a:extLst>
          </p:cNvPr>
          <p:cNvSpPr txBox="1">
            <a:spLocks/>
          </p:cNvSpPr>
          <p:nvPr/>
        </p:nvSpPr>
        <p:spPr>
          <a:xfrm>
            <a:off x="1565425" y="1593228"/>
            <a:ext cx="8905875" cy="18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04B5D"/>
              </a:buClr>
              <a:buSzPts val="5200"/>
              <a:buFont typeface="Amatic SC"/>
              <a:buNone/>
              <a:defRPr sz="5500" b="1" i="0" u="none" strike="noStrike" cap="none">
                <a:solidFill>
                  <a:srgbClr val="E04B5D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04B5D"/>
              </a:buClr>
              <a:buSzPts val="5200"/>
              <a:buFont typeface="Amatic SC"/>
              <a:buNone/>
              <a:tabLst/>
              <a:defRPr/>
            </a:pPr>
            <a:r>
              <a:rPr lang="th-TH" sz="6600" kern="0" dirty="0">
                <a:solidFill>
                  <a:srgbClr val="0070C0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บทที่ 4  รูปเรขาคณิต</a:t>
            </a:r>
            <a:endParaRPr kumimoji="0" lang="en-US" sz="6600" b="1" i="0" u="none" strike="noStrike" kern="0" cap="none" spc="0" normalizeH="0" baseline="0" noProof="0" dirty="0">
              <a:solidFill>
                <a:srgbClr val="0070C0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Amatic SC"/>
            </a:endParaRPr>
          </a:p>
        </p:txBody>
      </p:sp>
      <p:sp>
        <p:nvSpPr>
          <p:cNvPr id="7" name="Google Shape;1876;p30">
            <a:extLst>
              <a:ext uri="{FF2B5EF4-FFF2-40B4-BE49-F238E27FC236}">
                <a16:creationId xmlns:a16="http://schemas.microsoft.com/office/drawing/2014/main" id="{A236825B-DB45-43E4-9DF3-DBACDF8ED192}"/>
              </a:ext>
            </a:extLst>
          </p:cNvPr>
          <p:cNvSpPr txBox="1">
            <a:spLocks/>
          </p:cNvSpPr>
          <p:nvPr/>
        </p:nvSpPr>
        <p:spPr>
          <a:xfrm>
            <a:off x="3037200" y="3750180"/>
            <a:ext cx="61176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1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Cabin"/>
              <a:buNone/>
              <a:tabLst/>
              <a:defRPr/>
            </a:pPr>
            <a:r>
              <a:rPr lang="th-TH" sz="2000" kern="0" dirty="0">
                <a:solidFill>
                  <a:srgbClr val="595959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กลุ่มสาระการเรียนรู้คณิตศาสตร์	ชั้นประถมศึกษาปีที่ 3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Cabin"/>
            </a:endParaRPr>
          </a:p>
        </p:txBody>
      </p:sp>
      <p:grpSp>
        <p:nvGrpSpPr>
          <p:cNvPr id="52" name="Google Shape;650;p30">
            <a:extLst>
              <a:ext uri="{FF2B5EF4-FFF2-40B4-BE49-F238E27FC236}">
                <a16:creationId xmlns:a16="http://schemas.microsoft.com/office/drawing/2014/main" id="{D5BE268C-4062-4B94-9BF6-DE63A4B526F2}"/>
              </a:ext>
            </a:extLst>
          </p:cNvPr>
          <p:cNvGrpSpPr/>
          <p:nvPr/>
        </p:nvGrpSpPr>
        <p:grpSpPr>
          <a:xfrm flipH="1">
            <a:off x="6527714" y="4321743"/>
            <a:ext cx="820647" cy="572699"/>
            <a:chOff x="2497400" y="238075"/>
            <a:chExt cx="235075" cy="164050"/>
          </a:xfrm>
        </p:grpSpPr>
        <p:sp>
          <p:nvSpPr>
            <p:cNvPr id="53" name="Google Shape;651;p30">
              <a:extLst>
                <a:ext uri="{FF2B5EF4-FFF2-40B4-BE49-F238E27FC236}">
                  <a16:creationId xmlns:a16="http://schemas.microsoft.com/office/drawing/2014/main" id="{C8F27C1E-AC14-45E2-B4B0-DBAD0666033A}"/>
                </a:ext>
              </a:extLst>
            </p:cNvPr>
            <p:cNvSpPr/>
            <p:nvPr/>
          </p:nvSpPr>
          <p:spPr>
            <a:xfrm>
              <a:off x="2543200" y="307600"/>
              <a:ext cx="93725" cy="94525"/>
            </a:xfrm>
            <a:custGeom>
              <a:avLst/>
              <a:gdLst/>
              <a:ahLst/>
              <a:cxnLst/>
              <a:rect l="l" t="t" r="r" b="b"/>
              <a:pathLst>
                <a:path w="3749" h="3781" extrusionOk="0">
                  <a:moveTo>
                    <a:pt x="0" y="1"/>
                  </a:moveTo>
                  <a:lnTo>
                    <a:pt x="735" y="3780"/>
                  </a:lnTo>
                  <a:lnTo>
                    <a:pt x="3749" y="178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45D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652;p30">
              <a:extLst>
                <a:ext uri="{FF2B5EF4-FFF2-40B4-BE49-F238E27FC236}">
                  <a16:creationId xmlns:a16="http://schemas.microsoft.com/office/drawing/2014/main" id="{DB6984C7-D968-4C3A-9038-E10F0024708A}"/>
                </a:ext>
              </a:extLst>
            </p:cNvPr>
            <p:cNvSpPr/>
            <p:nvPr/>
          </p:nvSpPr>
          <p:spPr>
            <a:xfrm>
              <a:off x="2561550" y="330225"/>
              <a:ext cx="75375" cy="71900"/>
            </a:xfrm>
            <a:custGeom>
              <a:avLst/>
              <a:gdLst/>
              <a:ahLst/>
              <a:cxnLst/>
              <a:rect l="l" t="t" r="r" b="b"/>
              <a:pathLst>
                <a:path w="3015" h="2876" extrusionOk="0">
                  <a:moveTo>
                    <a:pt x="1162" y="0"/>
                  </a:moveTo>
                  <a:lnTo>
                    <a:pt x="587" y="22"/>
                  </a:lnTo>
                  <a:lnTo>
                    <a:pt x="1" y="2875"/>
                  </a:lnTo>
                  <a:lnTo>
                    <a:pt x="3015" y="884"/>
                  </a:lnTo>
                  <a:lnTo>
                    <a:pt x="1162" y="0"/>
                  </a:lnTo>
                  <a:close/>
                </a:path>
              </a:pathLst>
            </a:custGeom>
            <a:solidFill>
              <a:srgbClr val="A45D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653;p30">
              <a:extLst>
                <a:ext uri="{FF2B5EF4-FFF2-40B4-BE49-F238E27FC236}">
                  <a16:creationId xmlns:a16="http://schemas.microsoft.com/office/drawing/2014/main" id="{5B83A24A-E444-427F-81EB-D3122CC0986A}"/>
                </a:ext>
              </a:extLst>
            </p:cNvPr>
            <p:cNvSpPr/>
            <p:nvPr/>
          </p:nvSpPr>
          <p:spPr>
            <a:xfrm>
              <a:off x="2497400" y="238100"/>
              <a:ext cx="235075" cy="137400"/>
            </a:xfrm>
            <a:custGeom>
              <a:avLst/>
              <a:gdLst/>
              <a:ahLst/>
              <a:cxnLst/>
              <a:rect l="l" t="t" r="r" b="b"/>
              <a:pathLst>
                <a:path w="9403" h="5496" extrusionOk="0">
                  <a:moveTo>
                    <a:pt x="9168" y="0"/>
                  </a:moveTo>
                  <a:cubicBezTo>
                    <a:pt x="8049" y="0"/>
                    <a:pt x="1" y="1481"/>
                    <a:pt x="1" y="1481"/>
                  </a:cubicBezTo>
                  <a:lnTo>
                    <a:pt x="5676" y="5495"/>
                  </a:lnTo>
                  <a:cubicBezTo>
                    <a:pt x="5676" y="5495"/>
                    <a:pt x="9403" y="257"/>
                    <a:pt x="9296" y="22"/>
                  </a:cubicBezTo>
                  <a:cubicBezTo>
                    <a:pt x="9290" y="7"/>
                    <a:pt x="9246" y="0"/>
                    <a:pt x="9168" y="0"/>
                  </a:cubicBezTo>
                  <a:close/>
                </a:path>
              </a:pathLst>
            </a:custGeom>
            <a:solidFill>
              <a:srgbClr val="A45D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654;p30">
              <a:extLst>
                <a:ext uri="{FF2B5EF4-FFF2-40B4-BE49-F238E27FC236}">
                  <a16:creationId xmlns:a16="http://schemas.microsoft.com/office/drawing/2014/main" id="{71A91FF0-739B-4D3B-93AA-50283C61B44E}"/>
                </a:ext>
              </a:extLst>
            </p:cNvPr>
            <p:cNvSpPr/>
            <p:nvPr/>
          </p:nvSpPr>
          <p:spPr>
            <a:xfrm>
              <a:off x="2497400" y="238075"/>
              <a:ext cx="232425" cy="69550"/>
            </a:xfrm>
            <a:custGeom>
              <a:avLst/>
              <a:gdLst/>
              <a:ahLst/>
              <a:cxnLst/>
              <a:rect l="l" t="t" r="r" b="b"/>
              <a:pathLst>
                <a:path w="9297" h="2782" extrusionOk="0">
                  <a:moveTo>
                    <a:pt x="9168" y="1"/>
                  </a:moveTo>
                  <a:cubicBezTo>
                    <a:pt x="8042" y="1"/>
                    <a:pt x="1" y="1482"/>
                    <a:pt x="1" y="1482"/>
                  </a:cubicBezTo>
                  <a:lnTo>
                    <a:pt x="1832" y="2782"/>
                  </a:lnTo>
                  <a:lnTo>
                    <a:pt x="9296" y="23"/>
                  </a:lnTo>
                  <a:lnTo>
                    <a:pt x="9286" y="13"/>
                  </a:lnTo>
                  <a:cubicBezTo>
                    <a:pt x="9267" y="5"/>
                    <a:pt x="9227" y="1"/>
                    <a:pt x="9168" y="1"/>
                  </a:cubicBezTo>
                  <a:close/>
                </a:path>
              </a:pathLst>
            </a:custGeom>
            <a:solidFill>
              <a:srgbClr val="B36E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655;p30">
              <a:extLst>
                <a:ext uri="{FF2B5EF4-FFF2-40B4-BE49-F238E27FC236}">
                  <a16:creationId xmlns:a16="http://schemas.microsoft.com/office/drawing/2014/main" id="{0E206D83-1F04-4C81-A082-F7FFEBD726D8}"/>
                </a:ext>
              </a:extLst>
            </p:cNvPr>
            <p:cNvSpPr/>
            <p:nvPr/>
          </p:nvSpPr>
          <p:spPr>
            <a:xfrm>
              <a:off x="2576200" y="238650"/>
              <a:ext cx="156275" cy="136850"/>
            </a:xfrm>
            <a:custGeom>
              <a:avLst/>
              <a:gdLst/>
              <a:ahLst/>
              <a:cxnLst/>
              <a:rect l="l" t="t" r="r" b="b"/>
              <a:pathLst>
                <a:path w="6251" h="5474" extrusionOk="0">
                  <a:moveTo>
                    <a:pt x="6144" y="0"/>
                  </a:moveTo>
                  <a:lnTo>
                    <a:pt x="1" y="3685"/>
                  </a:lnTo>
                  <a:lnTo>
                    <a:pt x="2524" y="5473"/>
                  </a:lnTo>
                  <a:cubicBezTo>
                    <a:pt x="2524" y="5473"/>
                    <a:pt x="6251" y="235"/>
                    <a:pt x="6144" y="0"/>
                  </a:cubicBezTo>
                  <a:close/>
                </a:path>
              </a:pathLst>
            </a:custGeom>
            <a:solidFill>
              <a:srgbClr val="B36E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8" name="Google Shape;656;p30">
            <a:extLst>
              <a:ext uri="{FF2B5EF4-FFF2-40B4-BE49-F238E27FC236}">
                <a16:creationId xmlns:a16="http://schemas.microsoft.com/office/drawing/2014/main" id="{64E31B49-D3AA-4CBD-B60F-D17D092EA8E9}"/>
              </a:ext>
            </a:extLst>
          </p:cNvPr>
          <p:cNvSpPr/>
          <p:nvPr/>
        </p:nvSpPr>
        <p:spPr>
          <a:xfrm flipH="1">
            <a:off x="7190786" y="4295407"/>
            <a:ext cx="3681650" cy="1377300"/>
          </a:xfrm>
          <a:custGeom>
            <a:avLst/>
            <a:gdLst/>
            <a:ahLst/>
            <a:cxnLst/>
            <a:rect l="l" t="t" r="r" b="b"/>
            <a:pathLst>
              <a:path w="147266" h="55092" extrusionOk="0">
                <a:moveTo>
                  <a:pt x="0" y="55092"/>
                </a:moveTo>
                <a:cubicBezTo>
                  <a:pt x="0" y="50534"/>
                  <a:pt x="6751" y="48778"/>
                  <a:pt x="10828" y="46739"/>
                </a:cubicBezTo>
                <a:cubicBezTo>
                  <a:pt x="16049" y="44128"/>
                  <a:pt x="20897" y="40805"/>
                  <a:pt x="25679" y="37457"/>
                </a:cubicBezTo>
                <a:cubicBezTo>
                  <a:pt x="33698" y="31843"/>
                  <a:pt x="49577" y="18159"/>
                  <a:pt x="53214" y="27247"/>
                </a:cubicBezTo>
                <a:cubicBezTo>
                  <a:pt x="54404" y="30220"/>
                  <a:pt x="53737" y="35405"/>
                  <a:pt x="50739" y="36529"/>
                </a:cubicBezTo>
                <a:cubicBezTo>
                  <a:pt x="44925" y="38709"/>
                  <a:pt x="37406" y="32336"/>
                  <a:pt x="34960" y="26629"/>
                </a:cubicBezTo>
                <a:cubicBezTo>
                  <a:pt x="31197" y="17850"/>
                  <a:pt x="37760" y="2957"/>
                  <a:pt x="47026" y="640"/>
                </a:cubicBezTo>
                <a:cubicBezTo>
                  <a:pt x="67314" y="-4434"/>
                  <a:pt x="81774" y="23985"/>
                  <a:pt x="99931" y="34363"/>
                </a:cubicBezTo>
                <a:cubicBezTo>
                  <a:pt x="113826" y="42305"/>
                  <a:pt x="132086" y="31390"/>
                  <a:pt x="147266" y="26319"/>
                </a:cubicBezTo>
              </a:path>
            </a:pathLst>
          </a:custGeom>
          <a:noFill/>
          <a:ln w="19050" cap="flat" cmpd="sng">
            <a:solidFill>
              <a:srgbClr val="A45DAF"/>
            </a:solidFill>
            <a:prstDash val="dot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6387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chimes.wav"/>
          </p:stSnd>
        </p:sndAc>
      </p:transition>
    </mc:Choice>
    <mc:Fallback xmlns="">
      <p:transition>
        <p:sndAc>
          <p:stSnd>
            <p:snd r:embed="rId4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566;p28">
            <a:hlinkClick r:id="rId4" action="ppaction://hlinksldjump"/>
            <a:extLst>
              <a:ext uri="{FF2B5EF4-FFF2-40B4-BE49-F238E27FC236}">
                <a16:creationId xmlns:a16="http://schemas.microsoft.com/office/drawing/2014/main" id="{7BB5DAF0-C471-4CEA-9F61-798E12166CCB}"/>
              </a:ext>
            </a:extLst>
          </p:cNvPr>
          <p:cNvSpPr txBox="1">
            <a:spLocks/>
          </p:cNvSpPr>
          <p:nvPr/>
        </p:nvSpPr>
        <p:spPr>
          <a:xfrm>
            <a:off x="2486176" y="1531361"/>
            <a:ext cx="2667573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2C43"/>
              </a:buClr>
              <a:buSzPts val="2000"/>
              <a:buFont typeface="Gorditas"/>
              <a:buNone/>
              <a:tabLst/>
              <a:defRPr/>
            </a:pPr>
            <a:r>
              <a:rPr kumimoji="0" lang="th-TH" sz="2200" b="0" i="0" u="none" strike="noStrike" kern="0" cap="none" spc="0" normalizeH="0" baseline="0" noProof="0" dirty="0">
                <a:ln>
                  <a:noFill/>
                </a:ln>
                <a:solidFill>
                  <a:srgbClr val="002C43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rPr>
              <a:t>รูปที่มีแกนสมมาตร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2C43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Gorditas"/>
            </a:endParaRPr>
          </a:p>
        </p:txBody>
      </p:sp>
      <p:grpSp>
        <p:nvGrpSpPr>
          <p:cNvPr id="145" name="กลุ่ม 144">
            <a:extLst>
              <a:ext uri="{FF2B5EF4-FFF2-40B4-BE49-F238E27FC236}">
                <a16:creationId xmlns:a16="http://schemas.microsoft.com/office/drawing/2014/main" id="{1A174605-CD42-4B9F-BE5A-DD3D7418F117}"/>
              </a:ext>
            </a:extLst>
          </p:cNvPr>
          <p:cNvGrpSpPr/>
          <p:nvPr/>
        </p:nvGrpSpPr>
        <p:grpSpPr>
          <a:xfrm>
            <a:off x="1172327" y="1374058"/>
            <a:ext cx="1219500" cy="1198800"/>
            <a:chOff x="1819302" y="2003780"/>
            <a:chExt cx="1219500" cy="1198800"/>
          </a:xfrm>
        </p:grpSpPr>
        <p:sp>
          <p:nvSpPr>
            <p:cNvPr id="146" name="Google Shape;557;p28">
              <a:extLst>
                <a:ext uri="{FF2B5EF4-FFF2-40B4-BE49-F238E27FC236}">
                  <a16:creationId xmlns:a16="http://schemas.microsoft.com/office/drawing/2014/main" id="{D4C44E20-EEBD-4F0E-9A71-B2FCDAD28A96}"/>
                </a:ext>
              </a:extLst>
            </p:cNvPr>
            <p:cNvSpPr/>
            <p:nvPr/>
          </p:nvSpPr>
          <p:spPr>
            <a:xfrm>
              <a:off x="1839852" y="2003780"/>
              <a:ext cx="1198800" cy="1198800"/>
            </a:xfrm>
            <a:prstGeom prst="ellipse">
              <a:avLst/>
            </a:prstGeom>
            <a:noFill/>
            <a:ln w="19050" cap="flat" cmpd="sng">
              <a:solidFill>
                <a:srgbClr val="B36EBD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47" name="Google Shape;561;p28">
              <a:hlinkClick r:id="rId4" action="ppaction://hlinksldjump"/>
              <a:extLst>
                <a:ext uri="{FF2B5EF4-FFF2-40B4-BE49-F238E27FC236}">
                  <a16:creationId xmlns:a16="http://schemas.microsoft.com/office/drawing/2014/main" id="{D0929603-C10C-42BC-A73C-27CBEDFD83D8}"/>
                </a:ext>
              </a:extLst>
            </p:cNvPr>
            <p:cNvSpPr/>
            <p:nvPr/>
          </p:nvSpPr>
          <p:spPr>
            <a:xfrm>
              <a:off x="1911552" y="2075480"/>
              <a:ext cx="1055400" cy="1055400"/>
            </a:xfrm>
            <a:prstGeom prst="ellipse">
              <a:avLst/>
            </a:prstGeom>
            <a:solidFill>
              <a:srgbClr val="B36E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48" name="Google Shape;567;p28">
              <a:hlinkClick r:id="rId4" action="ppaction://hlinksldjump"/>
              <a:extLst>
                <a:ext uri="{FF2B5EF4-FFF2-40B4-BE49-F238E27FC236}">
                  <a16:creationId xmlns:a16="http://schemas.microsoft.com/office/drawing/2014/main" id="{908427B5-5953-4213-AE86-11AB8809BBFA}"/>
                </a:ext>
              </a:extLst>
            </p:cNvPr>
            <p:cNvSpPr txBox="1">
              <a:spLocks/>
            </p:cNvSpPr>
            <p:nvPr/>
          </p:nvSpPr>
          <p:spPr>
            <a:xfrm>
              <a:off x="1819302" y="2260580"/>
              <a:ext cx="1219500" cy="67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4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C43"/>
                </a:buClr>
                <a:buSzPts val="8000"/>
                <a:buFont typeface="Gorditas"/>
                <a:buNone/>
                <a:tabLst/>
                <a:defRPr/>
              </a:pPr>
              <a:r>
                <a:rPr kumimoji="0" lang="en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2C43"/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01</a:t>
              </a:r>
            </a:p>
          </p:txBody>
        </p:sp>
      </p:grpSp>
      <p:grpSp>
        <p:nvGrpSpPr>
          <p:cNvPr id="149" name="กลุ่ม 148">
            <a:extLst>
              <a:ext uri="{FF2B5EF4-FFF2-40B4-BE49-F238E27FC236}">
                <a16:creationId xmlns:a16="http://schemas.microsoft.com/office/drawing/2014/main" id="{B376D8DB-F494-4B09-B253-FDB80C0D476C}"/>
              </a:ext>
            </a:extLst>
          </p:cNvPr>
          <p:cNvGrpSpPr/>
          <p:nvPr/>
        </p:nvGrpSpPr>
        <p:grpSpPr>
          <a:xfrm>
            <a:off x="2470506" y="2521155"/>
            <a:ext cx="1219575" cy="1198800"/>
            <a:chOff x="5697552" y="2003780"/>
            <a:chExt cx="1219575" cy="1198800"/>
          </a:xfrm>
        </p:grpSpPr>
        <p:sp>
          <p:nvSpPr>
            <p:cNvPr id="150" name="Google Shape;558;p28">
              <a:extLst>
                <a:ext uri="{FF2B5EF4-FFF2-40B4-BE49-F238E27FC236}">
                  <a16:creationId xmlns:a16="http://schemas.microsoft.com/office/drawing/2014/main" id="{D8C8FF43-050B-418D-A9B1-1D9E36688976}"/>
                </a:ext>
              </a:extLst>
            </p:cNvPr>
            <p:cNvSpPr/>
            <p:nvPr/>
          </p:nvSpPr>
          <p:spPr>
            <a:xfrm>
              <a:off x="5718327" y="2003780"/>
              <a:ext cx="1198800" cy="1198800"/>
            </a:xfrm>
            <a:prstGeom prst="ellipse">
              <a:avLst/>
            </a:prstGeom>
            <a:noFill/>
            <a:ln w="19050" cap="flat" cmpd="sng">
              <a:solidFill>
                <a:srgbClr val="F7B5DB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51" name="Google Shape;563;p28">
              <a:extLst>
                <a:ext uri="{FF2B5EF4-FFF2-40B4-BE49-F238E27FC236}">
                  <a16:creationId xmlns:a16="http://schemas.microsoft.com/office/drawing/2014/main" id="{7ABED70B-9DD5-432B-9434-5578E05F5F2E}"/>
                </a:ext>
              </a:extLst>
            </p:cNvPr>
            <p:cNvSpPr/>
            <p:nvPr/>
          </p:nvSpPr>
          <p:spPr>
            <a:xfrm>
              <a:off x="5790027" y="2075480"/>
              <a:ext cx="1055400" cy="1055400"/>
            </a:xfrm>
            <a:prstGeom prst="ellipse">
              <a:avLst/>
            </a:prstGeom>
            <a:solidFill>
              <a:srgbClr val="F7B5DB"/>
            </a:solidFill>
            <a:ln w="9525" cap="flat" cmpd="sng">
              <a:solidFill>
                <a:srgbClr val="F7B5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52" name="Google Shape;569;p28">
              <a:hlinkClick r:id="rId5" action="ppaction://hlinksldjump"/>
              <a:extLst>
                <a:ext uri="{FF2B5EF4-FFF2-40B4-BE49-F238E27FC236}">
                  <a16:creationId xmlns:a16="http://schemas.microsoft.com/office/drawing/2014/main" id="{DFDB1EBA-503A-4337-8177-D3DB9E188DEA}"/>
                </a:ext>
              </a:extLst>
            </p:cNvPr>
            <p:cNvSpPr txBox="1">
              <a:spLocks/>
            </p:cNvSpPr>
            <p:nvPr/>
          </p:nvSpPr>
          <p:spPr>
            <a:xfrm>
              <a:off x="5697552" y="2260580"/>
              <a:ext cx="1219500" cy="67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4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C43"/>
                </a:buClr>
                <a:buSzPts val="8000"/>
                <a:buFont typeface="Gorditas"/>
                <a:buNone/>
                <a:tabLst/>
                <a:defRPr/>
              </a:pPr>
              <a:r>
                <a:rPr kumimoji="0" lang="en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2C43"/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02</a:t>
              </a:r>
            </a:p>
          </p:txBody>
        </p:sp>
      </p:grpSp>
      <p:sp>
        <p:nvSpPr>
          <p:cNvPr id="153" name="Google Shape;570;p28">
            <a:hlinkClick r:id="rId5" action="ppaction://hlinksldjump"/>
            <a:extLst>
              <a:ext uri="{FF2B5EF4-FFF2-40B4-BE49-F238E27FC236}">
                <a16:creationId xmlns:a16="http://schemas.microsoft.com/office/drawing/2014/main" id="{7B3622D8-4850-4DC5-8F51-4C320C2C4736}"/>
              </a:ext>
            </a:extLst>
          </p:cNvPr>
          <p:cNvSpPr txBox="1">
            <a:spLocks/>
          </p:cNvSpPr>
          <p:nvPr/>
        </p:nvSpPr>
        <p:spPr>
          <a:xfrm>
            <a:off x="3891646" y="2668572"/>
            <a:ext cx="3453741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2C43"/>
              </a:buClr>
              <a:buSzPts val="2000"/>
              <a:buFont typeface="Gorditas"/>
              <a:buNone/>
              <a:tabLst/>
              <a:defRPr/>
            </a:pPr>
            <a:r>
              <a:rPr kumimoji="0" lang="th-TH" sz="2200" b="0" i="0" u="none" strike="noStrike" kern="0" cap="none" spc="0" normalizeH="0" baseline="0" noProof="0" dirty="0">
                <a:ln>
                  <a:noFill/>
                </a:ln>
                <a:solidFill>
                  <a:srgbClr val="002C43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rPr>
              <a:t>รูปที่มีแกนสมมาตรหลายแกน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2C43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Gorditas"/>
            </a:endParaRPr>
          </a:p>
        </p:txBody>
      </p:sp>
      <p:grpSp>
        <p:nvGrpSpPr>
          <p:cNvPr id="154" name="กลุ่ม 153">
            <a:extLst>
              <a:ext uri="{FF2B5EF4-FFF2-40B4-BE49-F238E27FC236}">
                <a16:creationId xmlns:a16="http://schemas.microsoft.com/office/drawing/2014/main" id="{D0371243-28BC-453D-AF58-A877A5DC0228}"/>
              </a:ext>
            </a:extLst>
          </p:cNvPr>
          <p:cNvGrpSpPr/>
          <p:nvPr/>
        </p:nvGrpSpPr>
        <p:grpSpPr>
          <a:xfrm>
            <a:off x="3922019" y="3666573"/>
            <a:ext cx="1219500" cy="1198800"/>
            <a:chOff x="1819302" y="3451930"/>
            <a:chExt cx="1219500" cy="1198800"/>
          </a:xfrm>
        </p:grpSpPr>
        <p:sp>
          <p:nvSpPr>
            <p:cNvPr id="155" name="Google Shape;559;p28">
              <a:extLst>
                <a:ext uri="{FF2B5EF4-FFF2-40B4-BE49-F238E27FC236}">
                  <a16:creationId xmlns:a16="http://schemas.microsoft.com/office/drawing/2014/main" id="{7E4A5214-543E-413F-B405-F7483E9483E3}"/>
                </a:ext>
              </a:extLst>
            </p:cNvPr>
            <p:cNvSpPr/>
            <p:nvPr/>
          </p:nvSpPr>
          <p:spPr>
            <a:xfrm>
              <a:off x="1839852" y="3451930"/>
              <a:ext cx="1198800" cy="1198800"/>
            </a:xfrm>
            <a:prstGeom prst="ellipse">
              <a:avLst/>
            </a:prstGeom>
            <a:noFill/>
            <a:ln w="19050" cap="flat" cmpd="sng">
              <a:solidFill>
                <a:srgbClr val="97D7B3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56" name="Google Shape;562;p28">
              <a:extLst>
                <a:ext uri="{FF2B5EF4-FFF2-40B4-BE49-F238E27FC236}">
                  <a16:creationId xmlns:a16="http://schemas.microsoft.com/office/drawing/2014/main" id="{B36376FD-8E34-4BB0-A301-58B547898C5E}"/>
                </a:ext>
              </a:extLst>
            </p:cNvPr>
            <p:cNvSpPr/>
            <p:nvPr/>
          </p:nvSpPr>
          <p:spPr>
            <a:xfrm>
              <a:off x="1911552" y="3523630"/>
              <a:ext cx="1055400" cy="1055400"/>
            </a:xfrm>
            <a:prstGeom prst="ellipse">
              <a:avLst/>
            </a:prstGeom>
            <a:solidFill>
              <a:srgbClr val="80C1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57" name="Google Shape;572;p28">
              <a:hlinkClick r:id="rId6" action="ppaction://hlinksldjump"/>
              <a:extLst>
                <a:ext uri="{FF2B5EF4-FFF2-40B4-BE49-F238E27FC236}">
                  <a16:creationId xmlns:a16="http://schemas.microsoft.com/office/drawing/2014/main" id="{5CDEB89D-C906-4DD5-A597-F927E02926F8}"/>
                </a:ext>
              </a:extLst>
            </p:cNvPr>
            <p:cNvSpPr txBox="1">
              <a:spLocks/>
            </p:cNvSpPr>
            <p:nvPr/>
          </p:nvSpPr>
          <p:spPr>
            <a:xfrm>
              <a:off x="1819302" y="3715042"/>
              <a:ext cx="1219500" cy="67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4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C43"/>
                </a:buClr>
                <a:buSzPts val="8000"/>
                <a:buFont typeface="Gorditas"/>
                <a:buNone/>
                <a:tabLst/>
                <a:defRPr/>
              </a:pPr>
              <a:r>
                <a:rPr kumimoji="0" lang="en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2C43"/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03</a:t>
              </a:r>
            </a:p>
          </p:txBody>
        </p:sp>
      </p:grpSp>
      <p:sp>
        <p:nvSpPr>
          <p:cNvPr id="158" name="Google Shape;573;p28">
            <a:hlinkClick r:id="rId6" action="ppaction://hlinksldjump"/>
            <a:extLst>
              <a:ext uri="{FF2B5EF4-FFF2-40B4-BE49-F238E27FC236}">
                <a16:creationId xmlns:a16="http://schemas.microsoft.com/office/drawing/2014/main" id="{0B392D3C-EFAF-4C59-BC2E-A8B1A83ECEBA}"/>
              </a:ext>
            </a:extLst>
          </p:cNvPr>
          <p:cNvSpPr txBox="1">
            <a:spLocks/>
          </p:cNvSpPr>
          <p:nvPr/>
        </p:nvSpPr>
        <p:spPr>
          <a:xfrm>
            <a:off x="5220535" y="3901967"/>
            <a:ext cx="4601547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2C43"/>
              </a:buClr>
              <a:buSzPts val="2000"/>
              <a:buFont typeface="Gorditas"/>
              <a:buNone/>
              <a:tabLst/>
              <a:defRPr/>
            </a:pPr>
            <a:r>
              <a:rPr kumimoji="0" lang="th-TH" sz="2200" b="0" i="0" u="none" strike="noStrike" kern="0" cap="none" spc="0" normalizeH="0" baseline="0" noProof="0" dirty="0">
                <a:ln>
                  <a:noFill/>
                </a:ln>
                <a:solidFill>
                  <a:srgbClr val="002C43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rPr>
              <a:t>การประยุกต์ใช้รูปที่มีแกนสมมาตร (1)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2C43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Gorditas"/>
            </a:endParaRPr>
          </a:p>
        </p:txBody>
      </p:sp>
      <p:grpSp>
        <p:nvGrpSpPr>
          <p:cNvPr id="159" name="กลุ่ม 158">
            <a:extLst>
              <a:ext uri="{FF2B5EF4-FFF2-40B4-BE49-F238E27FC236}">
                <a16:creationId xmlns:a16="http://schemas.microsoft.com/office/drawing/2014/main" id="{8A439553-FA87-42B2-9960-75A975C7A959}"/>
              </a:ext>
            </a:extLst>
          </p:cNvPr>
          <p:cNvGrpSpPr/>
          <p:nvPr/>
        </p:nvGrpSpPr>
        <p:grpSpPr>
          <a:xfrm>
            <a:off x="5550735" y="4772100"/>
            <a:ext cx="1219575" cy="1198800"/>
            <a:chOff x="5697552" y="3451930"/>
            <a:chExt cx="1219575" cy="1198800"/>
          </a:xfrm>
        </p:grpSpPr>
        <p:sp>
          <p:nvSpPr>
            <p:cNvPr id="160" name="Google Shape;560;p28">
              <a:extLst>
                <a:ext uri="{FF2B5EF4-FFF2-40B4-BE49-F238E27FC236}">
                  <a16:creationId xmlns:a16="http://schemas.microsoft.com/office/drawing/2014/main" id="{0D95EAF4-D5BE-4905-B788-C6DB422FF3CF}"/>
                </a:ext>
              </a:extLst>
            </p:cNvPr>
            <p:cNvSpPr/>
            <p:nvPr/>
          </p:nvSpPr>
          <p:spPr>
            <a:xfrm>
              <a:off x="5718327" y="3451930"/>
              <a:ext cx="1198800" cy="1198800"/>
            </a:xfrm>
            <a:prstGeom prst="ellipse">
              <a:avLst/>
            </a:prstGeom>
            <a:noFill/>
            <a:ln w="19050" cap="flat" cmpd="sng">
              <a:solidFill>
                <a:srgbClr val="FFA645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61" name="Google Shape;564;p28">
              <a:extLst>
                <a:ext uri="{FF2B5EF4-FFF2-40B4-BE49-F238E27FC236}">
                  <a16:creationId xmlns:a16="http://schemas.microsoft.com/office/drawing/2014/main" id="{692AAE03-7F9C-445A-8A41-F0BB6A5917A5}"/>
                </a:ext>
              </a:extLst>
            </p:cNvPr>
            <p:cNvSpPr/>
            <p:nvPr/>
          </p:nvSpPr>
          <p:spPr>
            <a:xfrm>
              <a:off x="5790027" y="3523630"/>
              <a:ext cx="1055400" cy="1055400"/>
            </a:xfrm>
            <a:prstGeom prst="ellipse">
              <a:avLst/>
            </a:prstGeom>
            <a:solidFill>
              <a:srgbClr val="FFA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62" name="Google Shape;575;p28">
              <a:hlinkClick r:id="rId7" action="ppaction://hlinksldjump"/>
              <a:extLst>
                <a:ext uri="{FF2B5EF4-FFF2-40B4-BE49-F238E27FC236}">
                  <a16:creationId xmlns:a16="http://schemas.microsoft.com/office/drawing/2014/main" id="{5BE5F54C-CAC9-4C58-8AD9-AC365B3F7E57}"/>
                </a:ext>
              </a:extLst>
            </p:cNvPr>
            <p:cNvSpPr txBox="1">
              <a:spLocks/>
            </p:cNvSpPr>
            <p:nvPr/>
          </p:nvSpPr>
          <p:spPr>
            <a:xfrm>
              <a:off x="5697552" y="3715042"/>
              <a:ext cx="1219500" cy="67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4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C43"/>
                </a:buClr>
                <a:buSzPts val="8000"/>
                <a:buFont typeface="Gorditas"/>
                <a:buNone/>
                <a:tabLst/>
                <a:defRPr/>
              </a:pPr>
              <a:r>
                <a:rPr kumimoji="0" lang="en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2C43"/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04</a:t>
              </a:r>
            </a:p>
          </p:txBody>
        </p:sp>
      </p:grpSp>
      <p:sp>
        <p:nvSpPr>
          <p:cNvPr id="163" name="Google Shape;576;p28">
            <a:hlinkClick r:id="rId7" action="ppaction://hlinksldjump"/>
            <a:extLst>
              <a:ext uri="{FF2B5EF4-FFF2-40B4-BE49-F238E27FC236}">
                <a16:creationId xmlns:a16="http://schemas.microsoft.com/office/drawing/2014/main" id="{15553899-EBF9-484E-819C-06E7FD808D6B}"/>
              </a:ext>
            </a:extLst>
          </p:cNvPr>
          <p:cNvSpPr txBox="1">
            <a:spLocks/>
          </p:cNvSpPr>
          <p:nvPr/>
        </p:nvSpPr>
        <p:spPr>
          <a:xfrm>
            <a:off x="6883853" y="5080768"/>
            <a:ext cx="4278733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2C43"/>
              </a:buClr>
              <a:buSzPts val="2000"/>
              <a:buFont typeface="Gorditas"/>
              <a:buNone/>
              <a:tabLst/>
              <a:defRPr/>
            </a:pPr>
            <a:r>
              <a:rPr kumimoji="0" lang="th-TH" sz="2200" b="0" i="0" u="none" strike="noStrike" kern="0" cap="none" spc="0" normalizeH="0" baseline="0" noProof="0" dirty="0">
                <a:ln>
                  <a:noFill/>
                </a:ln>
                <a:solidFill>
                  <a:srgbClr val="002C43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rPr>
              <a:t>การประยุกต์ใช้รูปที่มีแกนสมมาตร (2)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2C43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Gorditas"/>
            </a:endParaRPr>
          </a:p>
        </p:txBody>
      </p:sp>
      <p:sp>
        <p:nvSpPr>
          <p:cNvPr id="164" name="Google Shape;578;p28">
            <a:extLst>
              <a:ext uri="{FF2B5EF4-FFF2-40B4-BE49-F238E27FC236}">
                <a16:creationId xmlns:a16="http://schemas.microsoft.com/office/drawing/2014/main" id="{87C8B5EB-21DB-49BF-A4B7-97EB8D5A320C}"/>
              </a:ext>
            </a:extLst>
          </p:cNvPr>
          <p:cNvSpPr/>
          <p:nvPr/>
        </p:nvSpPr>
        <p:spPr>
          <a:xfrm>
            <a:off x="4136358" y="929531"/>
            <a:ext cx="112" cy="11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close/>
              </a:path>
            </a:pathLst>
          </a:custGeom>
          <a:solidFill>
            <a:srgbClr val="FF5A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 dirty="0">
              <a:solidFill>
                <a:srgbClr val="000000"/>
              </a:solidFill>
              <a:latin typeface="FC Candy" panose="020B0500040200020003" pitchFamily="34" charset="-34"/>
              <a:cs typeface="FC Candy" panose="020B0500040200020003" pitchFamily="34" charset="-34"/>
              <a:sym typeface="Arial"/>
            </a:endParaRPr>
          </a:p>
        </p:txBody>
      </p:sp>
      <p:sp>
        <p:nvSpPr>
          <p:cNvPr id="165" name="Google Shape;579;p28">
            <a:extLst>
              <a:ext uri="{FF2B5EF4-FFF2-40B4-BE49-F238E27FC236}">
                <a16:creationId xmlns:a16="http://schemas.microsoft.com/office/drawing/2014/main" id="{698F12A4-B0F1-4025-B81D-2D9FABE8260E}"/>
              </a:ext>
            </a:extLst>
          </p:cNvPr>
          <p:cNvSpPr/>
          <p:nvPr/>
        </p:nvSpPr>
        <p:spPr>
          <a:xfrm>
            <a:off x="3082978" y="1215354"/>
            <a:ext cx="112" cy="11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close/>
              </a:path>
            </a:pathLst>
          </a:custGeom>
          <a:solidFill>
            <a:srgbClr val="F7B5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 dirty="0">
              <a:solidFill>
                <a:srgbClr val="000000"/>
              </a:solidFill>
              <a:latin typeface="FC Candy" panose="020B0500040200020003" pitchFamily="34" charset="-34"/>
              <a:cs typeface="FC Candy" panose="020B0500040200020003" pitchFamily="34" charset="-34"/>
              <a:sym typeface="Arial"/>
            </a:endParaRPr>
          </a:p>
        </p:txBody>
      </p:sp>
      <p:grpSp>
        <p:nvGrpSpPr>
          <p:cNvPr id="166" name="Google Shape;580;p28">
            <a:extLst>
              <a:ext uri="{FF2B5EF4-FFF2-40B4-BE49-F238E27FC236}">
                <a16:creationId xmlns:a16="http://schemas.microsoft.com/office/drawing/2014/main" id="{39B6D312-0A51-4CB2-B62D-0580ED453703}"/>
              </a:ext>
            </a:extLst>
          </p:cNvPr>
          <p:cNvGrpSpPr/>
          <p:nvPr/>
        </p:nvGrpSpPr>
        <p:grpSpPr>
          <a:xfrm>
            <a:off x="9186478" y="1034936"/>
            <a:ext cx="820647" cy="572699"/>
            <a:chOff x="2497400" y="238075"/>
            <a:chExt cx="235075" cy="164050"/>
          </a:xfrm>
        </p:grpSpPr>
        <p:sp>
          <p:nvSpPr>
            <p:cNvPr id="167" name="Google Shape;581;p28">
              <a:extLst>
                <a:ext uri="{FF2B5EF4-FFF2-40B4-BE49-F238E27FC236}">
                  <a16:creationId xmlns:a16="http://schemas.microsoft.com/office/drawing/2014/main" id="{95EF75DB-71BC-4CD0-BB42-0605D3700A99}"/>
                </a:ext>
              </a:extLst>
            </p:cNvPr>
            <p:cNvSpPr/>
            <p:nvPr/>
          </p:nvSpPr>
          <p:spPr>
            <a:xfrm>
              <a:off x="2543200" y="307600"/>
              <a:ext cx="93725" cy="94525"/>
            </a:xfrm>
            <a:custGeom>
              <a:avLst/>
              <a:gdLst/>
              <a:ahLst/>
              <a:cxnLst/>
              <a:rect l="l" t="t" r="r" b="b"/>
              <a:pathLst>
                <a:path w="3749" h="3781" extrusionOk="0">
                  <a:moveTo>
                    <a:pt x="0" y="1"/>
                  </a:moveTo>
                  <a:lnTo>
                    <a:pt x="735" y="3780"/>
                  </a:lnTo>
                  <a:lnTo>
                    <a:pt x="3749" y="178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1B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68" name="Google Shape;582;p28">
              <a:extLst>
                <a:ext uri="{FF2B5EF4-FFF2-40B4-BE49-F238E27FC236}">
                  <a16:creationId xmlns:a16="http://schemas.microsoft.com/office/drawing/2014/main" id="{22AC2AAE-591B-452F-9C8E-DA3C4B281597}"/>
                </a:ext>
              </a:extLst>
            </p:cNvPr>
            <p:cNvSpPr/>
            <p:nvPr/>
          </p:nvSpPr>
          <p:spPr>
            <a:xfrm>
              <a:off x="2561550" y="330225"/>
              <a:ext cx="75375" cy="71900"/>
            </a:xfrm>
            <a:custGeom>
              <a:avLst/>
              <a:gdLst/>
              <a:ahLst/>
              <a:cxnLst/>
              <a:rect l="l" t="t" r="r" b="b"/>
              <a:pathLst>
                <a:path w="3015" h="2876" extrusionOk="0">
                  <a:moveTo>
                    <a:pt x="1162" y="0"/>
                  </a:moveTo>
                  <a:lnTo>
                    <a:pt x="587" y="22"/>
                  </a:lnTo>
                  <a:lnTo>
                    <a:pt x="1" y="2875"/>
                  </a:lnTo>
                  <a:lnTo>
                    <a:pt x="3015" y="884"/>
                  </a:lnTo>
                  <a:lnTo>
                    <a:pt x="1162" y="0"/>
                  </a:lnTo>
                  <a:close/>
                </a:path>
              </a:pathLst>
            </a:custGeom>
            <a:solidFill>
              <a:srgbClr val="A1B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69" name="Google Shape;583;p28">
              <a:extLst>
                <a:ext uri="{FF2B5EF4-FFF2-40B4-BE49-F238E27FC236}">
                  <a16:creationId xmlns:a16="http://schemas.microsoft.com/office/drawing/2014/main" id="{0109B249-E593-480D-9112-6B7DEE81C79B}"/>
                </a:ext>
              </a:extLst>
            </p:cNvPr>
            <p:cNvSpPr/>
            <p:nvPr/>
          </p:nvSpPr>
          <p:spPr>
            <a:xfrm>
              <a:off x="2497400" y="238100"/>
              <a:ext cx="235075" cy="137400"/>
            </a:xfrm>
            <a:custGeom>
              <a:avLst/>
              <a:gdLst/>
              <a:ahLst/>
              <a:cxnLst/>
              <a:rect l="l" t="t" r="r" b="b"/>
              <a:pathLst>
                <a:path w="9403" h="5496" extrusionOk="0">
                  <a:moveTo>
                    <a:pt x="9168" y="0"/>
                  </a:moveTo>
                  <a:cubicBezTo>
                    <a:pt x="8049" y="0"/>
                    <a:pt x="1" y="1481"/>
                    <a:pt x="1" y="1481"/>
                  </a:cubicBezTo>
                  <a:lnTo>
                    <a:pt x="5676" y="5495"/>
                  </a:lnTo>
                  <a:cubicBezTo>
                    <a:pt x="5676" y="5495"/>
                    <a:pt x="9403" y="257"/>
                    <a:pt x="9296" y="22"/>
                  </a:cubicBezTo>
                  <a:cubicBezTo>
                    <a:pt x="9290" y="7"/>
                    <a:pt x="9246" y="0"/>
                    <a:pt x="9168" y="0"/>
                  </a:cubicBezTo>
                  <a:close/>
                </a:path>
              </a:pathLst>
            </a:custGeom>
            <a:solidFill>
              <a:srgbClr val="A1B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70" name="Google Shape;584;p28">
              <a:extLst>
                <a:ext uri="{FF2B5EF4-FFF2-40B4-BE49-F238E27FC236}">
                  <a16:creationId xmlns:a16="http://schemas.microsoft.com/office/drawing/2014/main" id="{36C0B834-CF1A-4705-83EA-DF910E4F6405}"/>
                </a:ext>
              </a:extLst>
            </p:cNvPr>
            <p:cNvSpPr/>
            <p:nvPr/>
          </p:nvSpPr>
          <p:spPr>
            <a:xfrm>
              <a:off x="2497400" y="238075"/>
              <a:ext cx="232425" cy="69550"/>
            </a:xfrm>
            <a:custGeom>
              <a:avLst/>
              <a:gdLst/>
              <a:ahLst/>
              <a:cxnLst/>
              <a:rect l="l" t="t" r="r" b="b"/>
              <a:pathLst>
                <a:path w="9297" h="2782" extrusionOk="0">
                  <a:moveTo>
                    <a:pt x="9168" y="1"/>
                  </a:moveTo>
                  <a:cubicBezTo>
                    <a:pt x="8042" y="1"/>
                    <a:pt x="1" y="1482"/>
                    <a:pt x="1" y="1482"/>
                  </a:cubicBezTo>
                  <a:lnTo>
                    <a:pt x="1832" y="2782"/>
                  </a:lnTo>
                  <a:lnTo>
                    <a:pt x="9296" y="23"/>
                  </a:lnTo>
                  <a:lnTo>
                    <a:pt x="9286" y="13"/>
                  </a:lnTo>
                  <a:cubicBezTo>
                    <a:pt x="9267" y="5"/>
                    <a:pt x="9227" y="1"/>
                    <a:pt x="9168" y="1"/>
                  </a:cubicBezTo>
                  <a:close/>
                </a:path>
              </a:pathLst>
            </a:custGeom>
            <a:solidFill>
              <a:srgbClr val="B9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71" name="Google Shape;585;p28">
              <a:extLst>
                <a:ext uri="{FF2B5EF4-FFF2-40B4-BE49-F238E27FC236}">
                  <a16:creationId xmlns:a16="http://schemas.microsoft.com/office/drawing/2014/main" id="{37193F51-B2B5-4428-939F-37C238AE395B}"/>
                </a:ext>
              </a:extLst>
            </p:cNvPr>
            <p:cNvSpPr/>
            <p:nvPr/>
          </p:nvSpPr>
          <p:spPr>
            <a:xfrm>
              <a:off x="2576200" y="238650"/>
              <a:ext cx="156275" cy="136850"/>
            </a:xfrm>
            <a:custGeom>
              <a:avLst/>
              <a:gdLst/>
              <a:ahLst/>
              <a:cxnLst/>
              <a:rect l="l" t="t" r="r" b="b"/>
              <a:pathLst>
                <a:path w="6251" h="5474" extrusionOk="0">
                  <a:moveTo>
                    <a:pt x="6144" y="0"/>
                  </a:moveTo>
                  <a:lnTo>
                    <a:pt x="1" y="3685"/>
                  </a:lnTo>
                  <a:lnTo>
                    <a:pt x="2524" y="5473"/>
                  </a:lnTo>
                  <a:cubicBezTo>
                    <a:pt x="2524" y="5473"/>
                    <a:pt x="6251" y="235"/>
                    <a:pt x="6144" y="0"/>
                  </a:cubicBezTo>
                  <a:close/>
                </a:path>
              </a:pathLst>
            </a:custGeom>
            <a:solidFill>
              <a:srgbClr val="B9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</p:grpSp>
      <p:sp>
        <p:nvSpPr>
          <p:cNvPr id="172" name="Google Shape;586;p28">
            <a:extLst>
              <a:ext uri="{FF2B5EF4-FFF2-40B4-BE49-F238E27FC236}">
                <a16:creationId xmlns:a16="http://schemas.microsoft.com/office/drawing/2014/main" id="{3C424C23-5819-4851-8D75-22B409FB7F5F}"/>
              </a:ext>
            </a:extLst>
          </p:cNvPr>
          <p:cNvSpPr/>
          <p:nvPr/>
        </p:nvSpPr>
        <p:spPr>
          <a:xfrm>
            <a:off x="6054562" y="274736"/>
            <a:ext cx="3283075" cy="1761200"/>
          </a:xfrm>
          <a:custGeom>
            <a:avLst/>
            <a:gdLst/>
            <a:ahLst/>
            <a:cxnLst/>
            <a:rect l="l" t="t" r="r" b="b"/>
            <a:pathLst>
              <a:path w="131323" h="70448" extrusionOk="0">
                <a:moveTo>
                  <a:pt x="0" y="3149"/>
                </a:moveTo>
                <a:cubicBezTo>
                  <a:pt x="6635" y="-3486"/>
                  <a:pt x="22063" y="1454"/>
                  <a:pt x="27515" y="9090"/>
                </a:cubicBezTo>
                <a:cubicBezTo>
                  <a:pt x="39845" y="26359"/>
                  <a:pt x="48657" y="50847"/>
                  <a:pt x="68788" y="57554"/>
                </a:cubicBezTo>
                <a:cubicBezTo>
                  <a:pt x="78084" y="60651"/>
                  <a:pt x="91252" y="64795"/>
                  <a:pt x="98180" y="57867"/>
                </a:cubicBezTo>
                <a:cubicBezTo>
                  <a:pt x="101203" y="54844"/>
                  <a:pt x="102315" y="46959"/>
                  <a:pt x="98492" y="45047"/>
                </a:cubicBezTo>
                <a:cubicBezTo>
                  <a:pt x="94241" y="42921"/>
                  <a:pt x="86237" y="44290"/>
                  <a:pt x="84735" y="48799"/>
                </a:cubicBezTo>
                <a:cubicBezTo>
                  <a:pt x="82880" y="54366"/>
                  <a:pt x="86093" y="61705"/>
                  <a:pt x="90676" y="65371"/>
                </a:cubicBezTo>
                <a:cubicBezTo>
                  <a:pt x="95947" y="69587"/>
                  <a:pt x="103716" y="71172"/>
                  <a:pt x="110374" y="70061"/>
                </a:cubicBezTo>
                <a:cubicBezTo>
                  <a:pt x="119030" y="68617"/>
                  <a:pt x="125118" y="60320"/>
                  <a:pt x="131323" y="54115"/>
                </a:cubicBezTo>
              </a:path>
            </a:pathLst>
          </a:custGeom>
          <a:noFill/>
          <a:ln w="19050" cap="flat" cmpd="sng">
            <a:solidFill>
              <a:srgbClr val="97D7B3"/>
            </a:solidFill>
            <a:prstDash val="dot"/>
            <a:round/>
            <a:headEnd type="none" w="med" len="med"/>
            <a:tailEnd type="none" w="med" len="med"/>
          </a:ln>
        </p:spPr>
      </p:sp>
      <p:sp>
        <p:nvSpPr>
          <p:cNvPr id="173" name="Google Shape;565;p28">
            <a:extLst>
              <a:ext uri="{FF2B5EF4-FFF2-40B4-BE49-F238E27FC236}">
                <a16:creationId xmlns:a16="http://schemas.microsoft.com/office/drawing/2014/main" id="{89952121-AC4E-4377-B70F-46034314C23A}"/>
              </a:ext>
            </a:extLst>
          </p:cNvPr>
          <p:cNvSpPr txBox="1">
            <a:spLocks/>
          </p:cNvSpPr>
          <p:nvPr/>
        </p:nvSpPr>
        <p:spPr>
          <a:xfrm>
            <a:off x="1112808" y="740992"/>
            <a:ext cx="838949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C43"/>
              </a:buClr>
              <a:buSzPts val="3200"/>
              <a:buFont typeface="Gorditas"/>
              <a:buNone/>
              <a:tabLst/>
              <a:defRPr/>
            </a:pPr>
            <a:r>
              <a:rPr kumimoji="0" lang="th-TH" sz="3200" b="0" i="0" u="none" strike="noStrike" kern="0" cap="none" spc="0" normalizeH="0" baseline="0" noProof="0" dirty="0">
                <a:ln>
                  <a:noFill/>
                </a:ln>
                <a:solidFill>
                  <a:srgbClr val="002C43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rPr>
              <a:t>บทที่ 4  รูปเรขาคณิต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2C43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Gorditas"/>
            </a:endParaRPr>
          </a:p>
        </p:txBody>
      </p:sp>
      <p:grpSp>
        <p:nvGrpSpPr>
          <p:cNvPr id="185" name="กลุ่ม 184">
            <a:extLst>
              <a:ext uri="{FF2B5EF4-FFF2-40B4-BE49-F238E27FC236}">
                <a16:creationId xmlns:a16="http://schemas.microsoft.com/office/drawing/2014/main" id="{6D291B9B-CB0B-4528-9E1C-BEB764F95536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186" name="รูปแบบอิสระ: รูปร่าง 185">
              <a:extLst>
                <a:ext uri="{FF2B5EF4-FFF2-40B4-BE49-F238E27FC236}">
                  <a16:creationId xmlns:a16="http://schemas.microsoft.com/office/drawing/2014/main" id="{AC276915-9B32-48FE-B6F0-62883694569A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87" name="รูปแบบอิสระ: รูปร่าง 186">
              <a:extLst>
                <a:ext uri="{FF2B5EF4-FFF2-40B4-BE49-F238E27FC236}">
                  <a16:creationId xmlns:a16="http://schemas.microsoft.com/office/drawing/2014/main" id="{9CEA7BD0-BEC7-4A5E-B346-53F80C8F18B0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</p:grpSp>
      <p:grpSp>
        <p:nvGrpSpPr>
          <p:cNvPr id="188" name="กลุ่ม 187">
            <a:extLst>
              <a:ext uri="{FF2B5EF4-FFF2-40B4-BE49-F238E27FC236}">
                <a16:creationId xmlns:a16="http://schemas.microsoft.com/office/drawing/2014/main" id="{848D41E1-ACD0-4B4F-BF0E-BF14DBB9F41A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189" name="รูปแบบอิสระ: รูปร่าง 188">
              <a:extLst>
                <a:ext uri="{FF2B5EF4-FFF2-40B4-BE49-F238E27FC236}">
                  <a16:creationId xmlns:a16="http://schemas.microsoft.com/office/drawing/2014/main" id="{41AA33C8-2666-4832-A0F8-78C10DED490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90" name="รูปแบบอิสระ: รูปร่าง 189">
              <a:extLst>
                <a:ext uri="{FF2B5EF4-FFF2-40B4-BE49-F238E27FC236}">
                  <a16:creationId xmlns:a16="http://schemas.microsoft.com/office/drawing/2014/main" id="{608FC822-E037-45BF-85C7-3107070DB77E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</p:grpSp>
      <p:grpSp>
        <p:nvGrpSpPr>
          <p:cNvPr id="194" name="กลุ่ม 193">
            <a:extLst>
              <a:ext uri="{FF2B5EF4-FFF2-40B4-BE49-F238E27FC236}">
                <a16:creationId xmlns:a16="http://schemas.microsoft.com/office/drawing/2014/main" id="{1B4CB4D6-9305-4998-8F5A-47E448C3427A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195" name="รูปแบบอิสระ: รูปร่าง 194">
              <a:extLst>
                <a:ext uri="{FF2B5EF4-FFF2-40B4-BE49-F238E27FC236}">
                  <a16:creationId xmlns:a16="http://schemas.microsoft.com/office/drawing/2014/main" id="{2C6CB190-01FE-40C4-811E-1E728F568639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96" name="รูปแบบอิสระ: รูปร่าง 195">
              <a:extLst>
                <a:ext uri="{FF2B5EF4-FFF2-40B4-BE49-F238E27FC236}">
                  <a16:creationId xmlns:a16="http://schemas.microsoft.com/office/drawing/2014/main" id="{06E9A1C8-D9BC-45D8-9A17-A3AD192B0C5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</p:grpSp>
      <p:grpSp>
        <p:nvGrpSpPr>
          <p:cNvPr id="197" name="กลุ่ม 196">
            <a:extLst>
              <a:ext uri="{FF2B5EF4-FFF2-40B4-BE49-F238E27FC236}">
                <a16:creationId xmlns:a16="http://schemas.microsoft.com/office/drawing/2014/main" id="{91132CE4-E3E7-4F40-B98F-1738BFFAB508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98" name="รูปแบบอิสระ: รูปร่าง 197">
              <a:extLst>
                <a:ext uri="{FF2B5EF4-FFF2-40B4-BE49-F238E27FC236}">
                  <a16:creationId xmlns:a16="http://schemas.microsoft.com/office/drawing/2014/main" id="{16B7C1D1-C237-4B88-84DF-79FA06B340A3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99" name="รูปแบบอิสระ: รูปร่าง 198">
              <a:extLst>
                <a:ext uri="{FF2B5EF4-FFF2-40B4-BE49-F238E27FC236}">
                  <a16:creationId xmlns:a16="http://schemas.microsoft.com/office/drawing/2014/main" id="{B8355FBA-D602-4745-9A11-4B4DEEB9F1F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</p:grpSp>
      <p:grpSp>
        <p:nvGrpSpPr>
          <p:cNvPr id="203" name="กลุ่ม 202">
            <a:extLst>
              <a:ext uri="{FF2B5EF4-FFF2-40B4-BE49-F238E27FC236}">
                <a16:creationId xmlns:a16="http://schemas.microsoft.com/office/drawing/2014/main" id="{DB6E8999-B7C1-42FF-8436-3BDD260FE125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204" name="รูปแบบอิสระ: รูปร่าง 203">
              <a:extLst>
                <a:ext uri="{FF2B5EF4-FFF2-40B4-BE49-F238E27FC236}">
                  <a16:creationId xmlns:a16="http://schemas.microsoft.com/office/drawing/2014/main" id="{4915021E-BA2A-43C0-8EDB-5AA7538296E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05" name="รูปแบบอิสระ: รูปร่าง 204">
              <a:extLst>
                <a:ext uri="{FF2B5EF4-FFF2-40B4-BE49-F238E27FC236}">
                  <a16:creationId xmlns:a16="http://schemas.microsoft.com/office/drawing/2014/main" id="{86636DF1-9BF2-457A-B3A4-31DB900D8FA4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</p:grpSp>
      <p:sp>
        <p:nvSpPr>
          <p:cNvPr id="20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B17050EE-EC0E-4D78-AD87-DDBC19B5D9FC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0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4ECB393B-F070-4F7B-89E0-53CFE735F43B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09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A3D01395-D837-4C59-BC8B-5BA14427CFD5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10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45BF1014-2202-453A-9ED1-EDE178EE2AE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212" name="รูปภาพ 211">
            <a:hlinkClick r:id="rId8" action="ppaction://hlinksldjump"/>
            <a:extLst>
              <a:ext uri="{FF2B5EF4-FFF2-40B4-BE49-F238E27FC236}">
                <a16:creationId xmlns:a16="http://schemas.microsoft.com/office/drawing/2014/main" id="{93FD4EA4-5FBD-49B3-BDA5-20C2101084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623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กลุ่ม 99">
            <a:extLst>
              <a:ext uri="{FF2B5EF4-FFF2-40B4-BE49-F238E27FC236}">
                <a16:creationId xmlns:a16="http://schemas.microsoft.com/office/drawing/2014/main" id="{D9BE7E73-A976-426F-B812-C73CA1D2D90C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101" name="รูปแบบอิสระ: รูปร่าง 100">
              <a:extLst>
                <a:ext uri="{FF2B5EF4-FFF2-40B4-BE49-F238E27FC236}">
                  <a16:creationId xmlns:a16="http://schemas.microsoft.com/office/drawing/2014/main" id="{8D610BD4-4BFA-4A46-99EE-6EF0E7C27BEB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02" name="รูปแบบอิสระ: รูปร่าง 101">
              <a:extLst>
                <a:ext uri="{FF2B5EF4-FFF2-40B4-BE49-F238E27FC236}">
                  <a16:creationId xmlns:a16="http://schemas.microsoft.com/office/drawing/2014/main" id="{50B4B077-6120-4282-B7EE-CF6B40641962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03" name="กลุ่ม 102">
            <a:extLst>
              <a:ext uri="{FF2B5EF4-FFF2-40B4-BE49-F238E27FC236}">
                <a16:creationId xmlns:a16="http://schemas.microsoft.com/office/drawing/2014/main" id="{1FA79685-F9E0-4606-8990-219B14F5CA19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105" name="รูปแบบอิสระ: รูปร่าง 104">
              <a:extLst>
                <a:ext uri="{FF2B5EF4-FFF2-40B4-BE49-F238E27FC236}">
                  <a16:creationId xmlns:a16="http://schemas.microsoft.com/office/drawing/2014/main" id="{AD510541-B78B-468F-B402-344BEAA68F4A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06" name="รูปแบบอิสระ: รูปร่าง 105">
              <a:extLst>
                <a:ext uri="{FF2B5EF4-FFF2-40B4-BE49-F238E27FC236}">
                  <a16:creationId xmlns:a16="http://schemas.microsoft.com/office/drawing/2014/main" id="{70574281-EAD2-4721-B3F0-539B63C4815C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07" name="กลุ่ม 106">
            <a:extLst>
              <a:ext uri="{FF2B5EF4-FFF2-40B4-BE49-F238E27FC236}">
                <a16:creationId xmlns:a16="http://schemas.microsoft.com/office/drawing/2014/main" id="{18E3A113-F2AF-46F5-B999-86339020DE97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117" name="รูปแบบอิสระ: รูปร่าง 116">
              <a:extLst>
                <a:ext uri="{FF2B5EF4-FFF2-40B4-BE49-F238E27FC236}">
                  <a16:creationId xmlns:a16="http://schemas.microsoft.com/office/drawing/2014/main" id="{EAF12AB4-C77F-405D-A198-2B3428C16318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18" name="รูปแบบอิสระ: รูปร่าง 117">
              <a:extLst>
                <a:ext uri="{FF2B5EF4-FFF2-40B4-BE49-F238E27FC236}">
                  <a16:creationId xmlns:a16="http://schemas.microsoft.com/office/drawing/2014/main" id="{313E1881-C398-4D9B-BDAC-8D90AC9F7DEA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19" name="กลุ่ม 118">
            <a:extLst>
              <a:ext uri="{FF2B5EF4-FFF2-40B4-BE49-F238E27FC236}">
                <a16:creationId xmlns:a16="http://schemas.microsoft.com/office/drawing/2014/main" id="{04955647-CA39-4409-9BE9-3DDDF97E1EF3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20" name="รูปแบบอิสระ: รูปร่าง 119">
              <a:extLst>
                <a:ext uri="{FF2B5EF4-FFF2-40B4-BE49-F238E27FC236}">
                  <a16:creationId xmlns:a16="http://schemas.microsoft.com/office/drawing/2014/main" id="{3B03F002-39B2-421C-9AB5-AB67A7E7D1D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21" name="รูปแบบอิสระ: รูปร่าง 120">
              <a:extLst>
                <a:ext uri="{FF2B5EF4-FFF2-40B4-BE49-F238E27FC236}">
                  <a16:creationId xmlns:a16="http://schemas.microsoft.com/office/drawing/2014/main" id="{A78E14CB-7896-4ACB-88A8-11050DA554F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22" name="กลุ่ม 121">
            <a:extLst>
              <a:ext uri="{FF2B5EF4-FFF2-40B4-BE49-F238E27FC236}">
                <a16:creationId xmlns:a16="http://schemas.microsoft.com/office/drawing/2014/main" id="{7D8402F4-BBF4-4C48-9A4A-7F1939F8D805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124" name="รูปแบบอิสระ: รูปร่าง 123">
              <a:extLst>
                <a:ext uri="{FF2B5EF4-FFF2-40B4-BE49-F238E27FC236}">
                  <a16:creationId xmlns:a16="http://schemas.microsoft.com/office/drawing/2014/main" id="{98304E0D-1224-4D6F-BD3D-B92905371F48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29" name="รูปแบบอิสระ: รูปร่าง 128">
              <a:extLst>
                <a:ext uri="{FF2B5EF4-FFF2-40B4-BE49-F238E27FC236}">
                  <a16:creationId xmlns:a16="http://schemas.microsoft.com/office/drawing/2014/main" id="{51CFF184-03AD-41AB-93B2-9EB542665827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130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262EC845-2316-4918-87D0-FC209D0C5ABC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131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F2868F1B-53A3-48CC-B556-AAEA5AAEED38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132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625E68D9-EC1D-49D4-9788-87AD01037567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133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FC3599EF-3BE6-477E-9BBA-9DCA7B779C74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134" name="รูปภาพ 133">
            <a:hlinkClick r:id="rId8" action="ppaction://hlinksldjump"/>
            <a:extLst>
              <a:ext uri="{FF2B5EF4-FFF2-40B4-BE49-F238E27FC236}">
                <a16:creationId xmlns:a16="http://schemas.microsoft.com/office/drawing/2014/main" id="{ADAEFBC5-55D9-4065-BACB-D83737EA40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grpSp>
        <p:nvGrpSpPr>
          <p:cNvPr id="43" name="กลุ่ม 64">
            <a:extLst>
              <a:ext uri="{FF2B5EF4-FFF2-40B4-BE49-F238E27FC236}">
                <a16:creationId xmlns:a16="http://schemas.microsoft.com/office/drawing/2014/main" id="{E61BA919-D86D-42EF-9D15-B0E062669F4C}"/>
              </a:ext>
            </a:extLst>
          </p:cNvPr>
          <p:cNvGrpSpPr/>
          <p:nvPr/>
        </p:nvGrpSpPr>
        <p:grpSpPr>
          <a:xfrm>
            <a:off x="1027747" y="508469"/>
            <a:ext cx="2481017" cy="649202"/>
            <a:chOff x="2892612" y="1707207"/>
            <a:chExt cx="2130112" cy="728849"/>
          </a:xfrm>
        </p:grpSpPr>
        <p:grpSp>
          <p:nvGrpSpPr>
            <p:cNvPr id="44" name="กลุ่ม 65">
              <a:extLst>
                <a:ext uri="{FF2B5EF4-FFF2-40B4-BE49-F238E27FC236}">
                  <a16:creationId xmlns:a16="http://schemas.microsoft.com/office/drawing/2014/main" id="{42421916-3516-49F3-8BBB-E77142C1E245}"/>
                </a:ext>
              </a:extLst>
            </p:cNvPr>
            <p:cNvGrpSpPr/>
            <p:nvPr/>
          </p:nvGrpSpPr>
          <p:grpSpPr>
            <a:xfrm>
              <a:off x="2892612" y="1707207"/>
              <a:ext cx="2130112" cy="728849"/>
              <a:chOff x="1518473" y="3221783"/>
              <a:chExt cx="8719456" cy="3449620"/>
            </a:xfrm>
          </p:grpSpPr>
          <p:sp>
            <p:nvSpPr>
              <p:cNvPr id="46" name="Google Shape;4035;p55">
                <a:extLst>
                  <a:ext uri="{FF2B5EF4-FFF2-40B4-BE49-F238E27FC236}">
                    <a16:creationId xmlns:a16="http://schemas.microsoft.com/office/drawing/2014/main" id="{4FB343F9-03BB-4071-BD9B-1A0D509E9E24}"/>
                  </a:ext>
                </a:extLst>
              </p:cNvPr>
              <p:cNvSpPr/>
              <p:nvPr/>
            </p:nvSpPr>
            <p:spPr>
              <a:xfrm rot="5400000">
                <a:off x="4101590" y="638666"/>
                <a:ext cx="3449612" cy="8615846"/>
              </a:xfrm>
              <a:custGeom>
                <a:avLst/>
                <a:gdLst/>
                <a:ahLst/>
                <a:cxnLst/>
                <a:rect l="l" t="t" r="r" b="b"/>
                <a:pathLst>
                  <a:path w="8555" h="24096" extrusionOk="0">
                    <a:moveTo>
                      <a:pt x="6334" y="1"/>
                    </a:moveTo>
                    <a:cubicBezTo>
                      <a:pt x="6162" y="19"/>
                      <a:pt x="5994" y="37"/>
                      <a:pt x="5823" y="37"/>
                    </a:cubicBezTo>
                    <a:cubicBezTo>
                      <a:pt x="5334" y="60"/>
                      <a:pt x="4823" y="60"/>
                      <a:pt x="4316" y="60"/>
                    </a:cubicBezTo>
                    <a:cubicBezTo>
                      <a:pt x="3751" y="78"/>
                      <a:pt x="3203" y="173"/>
                      <a:pt x="2638" y="245"/>
                    </a:cubicBezTo>
                    <a:cubicBezTo>
                      <a:pt x="2317" y="304"/>
                      <a:pt x="1995" y="417"/>
                      <a:pt x="1674" y="512"/>
                    </a:cubicBezTo>
                    <a:cubicBezTo>
                      <a:pt x="1299" y="643"/>
                      <a:pt x="978" y="851"/>
                      <a:pt x="751" y="1191"/>
                    </a:cubicBezTo>
                    <a:cubicBezTo>
                      <a:pt x="715" y="1245"/>
                      <a:pt x="656" y="1304"/>
                      <a:pt x="620" y="1358"/>
                    </a:cubicBezTo>
                    <a:cubicBezTo>
                      <a:pt x="453" y="1566"/>
                      <a:pt x="317" y="1810"/>
                      <a:pt x="263" y="2073"/>
                    </a:cubicBezTo>
                    <a:cubicBezTo>
                      <a:pt x="168" y="2394"/>
                      <a:pt x="168" y="2733"/>
                      <a:pt x="132" y="3054"/>
                    </a:cubicBezTo>
                    <a:cubicBezTo>
                      <a:pt x="114" y="3358"/>
                      <a:pt x="91" y="3656"/>
                      <a:pt x="73" y="3977"/>
                    </a:cubicBezTo>
                    <a:cubicBezTo>
                      <a:pt x="37" y="4470"/>
                      <a:pt x="19" y="4977"/>
                      <a:pt x="19" y="5488"/>
                    </a:cubicBezTo>
                    <a:cubicBezTo>
                      <a:pt x="0" y="6579"/>
                      <a:pt x="0" y="7691"/>
                      <a:pt x="19" y="8804"/>
                    </a:cubicBezTo>
                    <a:cubicBezTo>
                      <a:pt x="55" y="10012"/>
                      <a:pt x="19" y="11233"/>
                      <a:pt x="91" y="12459"/>
                    </a:cubicBezTo>
                    <a:cubicBezTo>
                      <a:pt x="132" y="13382"/>
                      <a:pt x="91" y="14310"/>
                      <a:pt x="91" y="15232"/>
                    </a:cubicBezTo>
                    <a:cubicBezTo>
                      <a:pt x="91" y="16436"/>
                      <a:pt x="114" y="17662"/>
                      <a:pt x="91" y="18870"/>
                    </a:cubicBezTo>
                    <a:cubicBezTo>
                      <a:pt x="91" y="19191"/>
                      <a:pt x="114" y="19512"/>
                      <a:pt x="150" y="19811"/>
                    </a:cubicBezTo>
                    <a:cubicBezTo>
                      <a:pt x="168" y="20209"/>
                      <a:pt x="245" y="20602"/>
                      <a:pt x="227" y="21018"/>
                    </a:cubicBezTo>
                    <a:cubicBezTo>
                      <a:pt x="227" y="21095"/>
                      <a:pt x="227" y="21186"/>
                      <a:pt x="245" y="21263"/>
                    </a:cubicBezTo>
                    <a:cubicBezTo>
                      <a:pt x="299" y="21751"/>
                      <a:pt x="358" y="22226"/>
                      <a:pt x="358" y="22715"/>
                    </a:cubicBezTo>
                    <a:cubicBezTo>
                      <a:pt x="358" y="22769"/>
                      <a:pt x="358" y="22828"/>
                      <a:pt x="376" y="22864"/>
                    </a:cubicBezTo>
                    <a:cubicBezTo>
                      <a:pt x="453" y="23036"/>
                      <a:pt x="507" y="23203"/>
                      <a:pt x="543" y="23375"/>
                    </a:cubicBezTo>
                    <a:cubicBezTo>
                      <a:pt x="566" y="23448"/>
                      <a:pt x="584" y="23506"/>
                      <a:pt x="638" y="23561"/>
                    </a:cubicBezTo>
                    <a:cubicBezTo>
                      <a:pt x="865" y="23787"/>
                      <a:pt x="1131" y="23941"/>
                      <a:pt x="1448" y="23995"/>
                    </a:cubicBezTo>
                    <a:cubicBezTo>
                      <a:pt x="1828" y="24054"/>
                      <a:pt x="2185" y="24072"/>
                      <a:pt x="2561" y="24072"/>
                    </a:cubicBezTo>
                    <a:lnTo>
                      <a:pt x="3334" y="24072"/>
                    </a:lnTo>
                    <a:cubicBezTo>
                      <a:pt x="3439" y="24072"/>
                      <a:pt x="3533" y="24095"/>
                      <a:pt x="3624" y="24095"/>
                    </a:cubicBezTo>
                    <a:cubicBezTo>
                      <a:pt x="3647" y="24095"/>
                      <a:pt x="3669" y="24094"/>
                      <a:pt x="3692" y="24090"/>
                    </a:cubicBezTo>
                    <a:cubicBezTo>
                      <a:pt x="4108" y="24036"/>
                      <a:pt x="4524" y="24013"/>
                      <a:pt x="4936" y="23995"/>
                    </a:cubicBezTo>
                    <a:cubicBezTo>
                      <a:pt x="5067" y="23995"/>
                      <a:pt x="5203" y="23977"/>
                      <a:pt x="5334" y="23959"/>
                    </a:cubicBezTo>
                    <a:cubicBezTo>
                      <a:pt x="5709" y="23900"/>
                      <a:pt x="6067" y="23864"/>
                      <a:pt x="6447" y="23846"/>
                    </a:cubicBezTo>
                    <a:cubicBezTo>
                      <a:pt x="6578" y="23828"/>
                      <a:pt x="6727" y="23828"/>
                      <a:pt x="6859" y="23751"/>
                    </a:cubicBezTo>
                    <a:cubicBezTo>
                      <a:pt x="7162" y="23601"/>
                      <a:pt x="7424" y="23393"/>
                      <a:pt x="7650" y="23131"/>
                    </a:cubicBezTo>
                    <a:cubicBezTo>
                      <a:pt x="7781" y="23018"/>
                      <a:pt x="7840" y="22864"/>
                      <a:pt x="7840" y="22697"/>
                    </a:cubicBezTo>
                    <a:lnTo>
                      <a:pt x="7840" y="22471"/>
                    </a:lnTo>
                    <a:cubicBezTo>
                      <a:pt x="7876" y="22149"/>
                      <a:pt x="7894" y="21810"/>
                      <a:pt x="7917" y="21489"/>
                    </a:cubicBezTo>
                    <a:cubicBezTo>
                      <a:pt x="7953" y="21018"/>
                      <a:pt x="7989" y="20530"/>
                      <a:pt x="7971" y="20037"/>
                    </a:cubicBezTo>
                    <a:cubicBezTo>
                      <a:pt x="7953" y="19869"/>
                      <a:pt x="7953" y="19697"/>
                      <a:pt x="7953" y="19530"/>
                    </a:cubicBezTo>
                    <a:cubicBezTo>
                      <a:pt x="7989" y="19263"/>
                      <a:pt x="7971" y="19001"/>
                      <a:pt x="7989" y="18738"/>
                    </a:cubicBezTo>
                    <a:cubicBezTo>
                      <a:pt x="8030" y="18286"/>
                      <a:pt x="8030" y="17834"/>
                      <a:pt x="8084" y="17381"/>
                    </a:cubicBezTo>
                    <a:cubicBezTo>
                      <a:pt x="8121" y="17060"/>
                      <a:pt x="8161" y="16757"/>
                      <a:pt x="8179" y="16436"/>
                    </a:cubicBezTo>
                    <a:cubicBezTo>
                      <a:pt x="8198" y="16305"/>
                      <a:pt x="8216" y="16173"/>
                      <a:pt x="8143" y="16042"/>
                    </a:cubicBezTo>
                    <a:cubicBezTo>
                      <a:pt x="8121" y="16006"/>
                      <a:pt x="8143" y="15983"/>
                      <a:pt x="8161" y="15947"/>
                    </a:cubicBezTo>
                    <a:cubicBezTo>
                      <a:pt x="8234" y="15834"/>
                      <a:pt x="8256" y="15703"/>
                      <a:pt x="8256" y="15572"/>
                    </a:cubicBezTo>
                    <a:cubicBezTo>
                      <a:pt x="8256" y="15251"/>
                      <a:pt x="8274" y="14929"/>
                      <a:pt x="8293" y="14608"/>
                    </a:cubicBezTo>
                    <a:cubicBezTo>
                      <a:pt x="8311" y="14477"/>
                      <a:pt x="8311" y="14328"/>
                      <a:pt x="8329" y="14197"/>
                    </a:cubicBezTo>
                    <a:cubicBezTo>
                      <a:pt x="8388" y="13798"/>
                      <a:pt x="8424" y="13382"/>
                      <a:pt x="8442" y="12989"/>
                    </a:cubicBezTo>
                    <a:cubicBezTo>
                      <a:pt x="8442" y="12591"/>
                      <a:pt x="8483" y="12197"/>
                      <a:pt x="8483" y="11799"/>
                    </a:cubicBezTo>
                    <a:lnTo>
                      <a:pt x="8483" y="11632"/>
                    </a:lnTo>
                    <a:cubicBezTo>
                      <a:pt x="8519" y="11310"/>
                      <a:pt x="8519" y="11007"/>
                      <a:pt x="8537" y="10691"/>
                    </a:cubicBezTo>
                    <a:cubicBezTo>
                      <a:pt x="8555" y="10369"/>
                      <a:pt x="8537" y="10066"/>
                      <a:pt x="8537" y="9745"/>
                    </a:cubicBezTo>
                    <a:cubicBezTo>
                      <a:pt x="8555" y="9180"/>
                      <a:pt x="8501" y="8614"/>
                      <a:pt x="8483" y="8067"/>
                    </a:cubicBezTo>
                    <a:cubicBezTo>
                      <a:pt x="8483" y="7655"/>
                      <a:pt x="8460" y="7257"/>
                      <a:pt x="8442" y="6864"/>
                    </a:cubicBezTo>
                    <a:cubicBezTo>
                      <a:pt x="8424" y="6655"/>
                      <a:pt x="8424" y="6465"/>
                      <a:pt x="8406" y="6257"/>
                    </a:cubicBezTo>
                    <a:cubicBezTo>
                      <a:pt x="8369" y="5959"/>
                      <a:pt x="8388" y="5638"/>
                      <a:pt x="8388" y="5316"/>
                    </a:cubicBezTo>
                    <a:cubicBezTo>
                      <a:pt x="8406" y="4995"/>
                      <a:pt x="8460" y="4656"/>
                      <a:pt x="8442" y="4335"/>
                    </a:cubicBezTo>
                    <a:cubicBezTo>
                      <a:pt x="8442" y="4222"/>
                      <a:pt x="8442" y="4109"/>
                      <a:pt x="8460" y="3995"/>
                    </a:cubicBezTo>
                    <a:cubicBezTo>
                      <a:pt x="8483" y="3566"/>
                      <a:pt x="8501" y="3131"/>
                      <a:pt x="8519" y="2697"/>
                    </a:cubicBezTo>
                    <a:cubicBezTo>
                      <a:pt x="8519" y="2584"/>
                      <a:pt x="8501" y="2471"/>
                      <a:pt x="8519" y="2340"/>
                    </a:cubicBezTo>
                    <a:cubicBezTo>
                      <a:pt x="8555" y="2186"/>
                      <a:pt x="8519" y="2055"/>
                      <a:pt x="8501" y="1905"/>
                    </a:cubicBezTo>
                    <a:cubicBezTo>
                      <a:pt x="8483" y="1810"/>
                      <a:pt x="8460" y="1715"/>
                      <a:pt x="8442" y="1620"/>
                    </a:cubicBezTo>
                    <a:cubicBezTo>
                      <a:pt x="8442" y="1304"/>
                      <a:pt x="8347" y="1001"/>
                      <a:pt x="8216" y="716"/>
                    </a:cubicBezTo>
                    <a:cubicBezTo>
                      <a:pt x="8121" y="490"/>
                      <a:pt x="7953" y="376"/>
                      <a:pt x="7763" y="263"/>
                    </a:cubicBezTo>
                    <a:cubicBezTo>
                      <a:pt x="7578" y="173"/>
                      <a:pt x="7370" y="114"/>
                      <a:pt x="7162" y="96"/>
                    </a:cubicBezTo>
                    <a:cubicBezTo>
                      <a:pt x="6899" y="60"/>
                      <a:pt x="6614" y="1"/>
                      <a:pt x="6334" y="1"/>
                    </a:cubicBezTo>
                    <a:close/>
                  </a:path>
                </a:pathLst>
              </a:custGeom>
              <a:solidFill>
                <a:srgbClr val="FBF2E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7" name="Google Shape;4036;p55">
                <a:extLst>
                  <a:ext uri="{FF2B5EF4-FFF2-40B4-BE49-F238E27FC236}">
                    <a16:creationId xmlns:a16="http://schemas.microsoft.com/office/drawing/2014/main" id="{CCEC02F8-F07C-41B5-8DB0-D2C25C347A51}"/>
                  </a:ext>
                </a:extLst>
              </p:cNvPr>
              <p:cNvSpPr/>
              <p:nvPr/>
            </p:nvSpPr>
            <p:spPr>
              <a:xfrm rot="5400000">
                <a:off x="4304763" y="738236"/>
                <a:ext cx="3250486" cy="8615847"/>
              </a:xfrm>
              <a:custGeom>
                <a:avLst/>
                <a:gdLst/>
                <a:ahLst/>
                <a:cxnLst/>
                <a:rect l="l" t="t" r="r" b="b"/>
                <a:pathLst>
                  <a:path w="8555" h="24096" extrusionOk="0">
                    <a:moveTo>
                      <a:pt x="6334" y="1"/>
                    </a:moveTo>
                    <a:cubicBezTo>
                      <a:pt x="6162" y="19"/>
                      <a:pt x="5994" y="37"/>
                      <a:pt x="5823" y="37"/>
                    </a:cubicBezTo>
                    <a:cubicBezTo>
                      <a:pt x="5334" y="60"/>
                      <a:pt x="4823" y="60"/>
                      <a:pt x="4316" y="60"/>
                    </a:cubicBezTo>
                    <a:cubicBezTo>
                      <a:pt x="3751" y="78"/>
                      <a:pt x="3203" y="173"/>
                      <a:pt x="2638" y="245"/>
                    </a:cubicBezTo>
                    <a:cubicBezTo>
                      <a:pt x="2317" y="304"/>
                      <a:pt x="1995" y="417"/>
                      <a:pt x="1674" y="512"/>
                    </a:cubicBezTo>
                    <a:cubicBezTo>
                      <a:pt x="1299" y="643"/>
                      <a:pt x="978" y="851"/>
                      <a:pt x="751" y="1191"/>
                    </a:cubicBezTo>
                    <a:cubicBezTo>
                      <a:pt x="715" y="1245"/>
                      <a:pt x="656" y="1304"/>
                      <a:pt x="620" y="1358"/>
                    </a:cubicBezTo>
                    <a:cubicBezTo>
                      <a:pt x="453" y="1566"/>
                      <a:pt x="317" y="1810"/>
                      <a:pt x="263" y="2073"/>
                    </a:cubicBezTo>
                    <a:cubicBezTo>
                      <a:pt x="168" y="2394"/>
                      <a:pt x="168" y="2733"/>
                      <a:pt x="132" y="3054"/>
                    </a:cubicBezTo>
                    <a:cubicBezTo>
                      <a:pt x="114" y="3358"/>
                      <a:pt x="91" y="3656"/>
                      <a:pt x="73" y="3977"/>
                    </a:cubicBezTo>
                    <a:cubicBezTo>
                      <a:pt x="37" y="4470"/>
                      <a:pt x="19" y="4977"/>
                      <a:pt x="19" y="5488"/>
                    </a:cubicBezTo>
                    <a:cubicBezTo>
                      <a:pt x="0" y="6579"/>
                      <a:pt x="0" y="7691"/>
                      <a:pt x="19" y="8804"/>
                    </a:cubicBezTo>
                    <a:cubicBezTo>
                      <a:pt x="55" y="10012"/>
                      <a:pt x="19" y="11233"/>
                      <a:pt x="91" y="12459"/>
                    </a:cubicBezTo>
                    <a:cubicBezTo>
                      <a:pt x="132" y="13382"/>
                      <a:pt x="91" y="14310"/>
                      <a:pt x="91" y="15232"/>
                    </a:cubicBezTo>
                    <a:cubicBezTo>
                      <a:pt x="91" y="16436"/>
                      <a:pt x="114" y="17662"/>
                      <a:pt x="91" y="18870"/>
                    </a:cubicBezTo>
                    <a:cubicBezTo>
                      <a:pt x="91" y="19191"/>
                      <a:pt x="114" y="19512"/>
                      <a:pt x="150" y="19811"/>
                    </a:cubicBezTo>
                    <a:cubicBezTo>
                      <a:pt x="168" y="20209"/>
                      <a:pt x="245" y="20602"/>
                      <a:pt x="227" y="21018"/>
                    </a:cubicBezTo>
                    <a:cubicBezTo>
                      <a:pt x="227" y="21095"/>
                      <a:pt x="227" y="21186"/>
                      <a:pt x="245" y="21263"/>
                    </a:cubicBezTo>
                    <a:cubicBezTo>
                      <a:pt x="299" y="21751"/>
                      <a:pt x="358" y="22226"/>
                      <a:pt x="358" y="22715"/>
                    </a:cubicBezTo>
                    <a:cubicBezTo>
                      <a:pt x="358" y="22769"/>
                      <a:pt x="358" y="22828"/>
                      <a:pt x="376" y="22864"/>
                    </a:cubicBezTo>
                    <a:cubicBezTo>
                      <a:pt x="453" y="23036"/>
                      <a:pt x="507" y="23203"/>
                      <a:pt x="543" y="23375"/>
                    </a:cubicBezTo>
                    <a:cubicBezTo>
                      <a:pt x="566" y="23448"/>
                      <a:pt x="584" y="23506"/>
                      <a:pt x="638" y="23561"/>
                    </a:cubicBezTo>
                    <a:cubicBezTo>
                      <a:pt x="865" y="23787"/>
                      <a:pt x="1131" y="23941"/>
                      <a:pt x="1448" y="23995"/>
                    </a:cubicBezTo>
                    <a:cubicBezTo>
                      <a:pt x="1828" y="24054"/>
                      <a:pt x="2185" y="24072"/>
                      <a:pt x="2561" y="24072"/>
                    </a:cubicBezTo>
                    <a:lnTo>
                      <a:pt x="3334" y="24072"/>
                    </a:lnTo>
                    <a:cubicBezTo>
                      <a:pt x="3439" y="24072"/>
                      <a:pt x="3533" y="24095"/>
                      <a:pt x="3624" y="24095"/>
                    </a:cubicBezTo>
                    <a:cubicBezTo>
                      <a:pt x="3647" y="24095"/>
                      <a:pt x="3669" y="24094"/>
                      <a:pt x="3692" y="24090"/>
                    </a:cubicBezTo>
                    <a:cubicBezTo>
                      <a:pt x="4108" y="24036"/>
                      <a:pt x="4524" y="24013"/>
                      <a:pt x="4936" y="23995"/>
                    </a:cubicBezTo>
                    <a:cubicBezTo>
                      <a:pt x="5067" y="23995"/>
                      <a:pt x="5203" y="23977"/>
                      <a:pt x="5334" y="23959"/>
                    </a:cubicBezTo>
                    <a:cubicBezTo>
                      <a:pt x="5709" y="23900"/>
                      <a:pt x="6067" y="23864"/>
                      <a:pt x="6447" y="23846"/>
                    </a:cubicBezTo>
                    <a:cubicBezTo>
                      <a:pt x="6578" y="23828"/>
                      <a:pt x="6727" y="23828"/>
                      <a:pt x="6859" y="23751"/>
                    </a:cubicBezTo>
                    <a:cubicBezTo>
                      <a:pt x="7162" y="23601"/>
                      <a:pt x="7424" y="23393"/>
                      <a:pt x="7650" y="23131"/>
                    </a:cubicBezTo>
                    <a:cubicBezTo>
                      <a:pt x="7781" y="23018"/>
                      <a:pt x="7840" y="22864"/>
                      <a:pt x="7840" y="22697"/>
                    </a:cubicBezTo>
                    <a:lnTo>
                      <a:pt x="7840" y="22471"/>
                    </a:lnTo>
                    <a:cubicBezTo>
                      <a:pt x="7876" y="22149"/>
                      <a:pt x="7894" y="21810"/>
                      <a:pt x="7917" y="21489"/>
                    </a:cubicBezTo>
                    <a:cubicBezTo>
                      <a:pt x="7953" y="21018"/>
                      <a:pt x="7989" y="20530"/>
                      <a:pt x="7971" y="20037"/>
                    </a:cubicBezTo>
                    <a:cubicBezTo>
                      <a:pt x="7953" y="19869"/>
                      <a:pt x="7953" y="19697"/>
                      <a:pt x="7953" y="19530"/>
                    </a:cubicBezTo>
                    <a:cubicBezTo>
                      <a:pt x="7989" y="19263"/>
                      <a:pt x="7971" y="19001"/>
                      <a:pt x="7989" y="18738"/>
                    </a:cubicBezTo>
                    <a:cubicBezTo>
                      <a:pt x="8030" y="18286"/>
                      <a:pt x="8030" y="17834"/>
                      <a:pt x="8084" y="17381"/>
                    </a:cubicBezTo>
                    <a:cubicBezTo>
                      <a:pt x="8121" y="17060"/>
                      <a:pt x="8161" y="16757"/>
                      <a:pt x="8179" y="16436"/>
                    </a:cubicBezTo>
                    <a:cubicBezTo>
                      <a:pt x="8198" y="16305"/>
                      <a:pt x="8216" y="16173"/>
                      <a:pt x="8143" y="16042"/>
                    </a:cubicBezTo>
                    <a:cubicBezTo>
                      <a:pt x="8121" y="16006"/>
                      <a:pt x="8143" y="15983"/>
                      <a:pt x="8161" y="15947"/>
                    </a:cubicBezTo>
                    <a:cubicBezTo>
                      <a:pt x="8234" y="15834"/>
                      <a:pt x="8256" y="15703"/>
                      <a:pt x="8256" y="15572"/>
                    </a:cubicBezTo>
                    <a:cubicBezTo>
                      <a:pt x="8256" y="15251"/>
                      <a:pt x="8274" y="14929"/>
                      <a:pt x="8293" y="14608"/>
                    </a:cubicBezTo>
                    <a:cubicBezTo>
                      <a:pt x="8311" y="14477"/>
                      <a:pt x="8311" y="14328"/>
                      <a:pt x="8329" y="14197"/>
                    </a:cubicBezTo>
                    <a:cubicBezTo>
                      <a:pt x="8388" y="13798"/>
                      <a:pt x="8424" y="13382"/>
                      <a:pt x="8442" y="12989"/>
                    </a:cubicBezTo>
                    <a:cubicBezTo>
                      <a:pt x="8442" y="12591"/>
                      <a:pt x="8483" y="12197"/>
                      <a:pt x="8483" y="11799"/>
                    </a:cubicBezTo>
                    <a:lnTo>
                      <a:pt x="8483" y="11632"/>
                    </a:lnTo>
                    <a:cubicBezTo>
                      <a:pt x="8519" y="11310"/>
                      <a:pt x="8519" y="11007"/>
                      <a:pt x="8537" y="10691"/>
                    </a:cubicBezTo>
                    <a:cubicBezTo>
                      <a:pt x="8555" y="10369"/>
                      <a:pt x="8537" y="10066"/>
                      <a:pt x="8537" y="9745"/>
                    </a:cubicBezTo>
                    <a:cubicBezTo>
                      <a:pt x="8555" y="9180"/>
                      <a:pt x="8501" y="8614"/>
                      <a:pt x="8483" y="8067"/>
                    </a:cubicBezTo>
                    <a:cubicBezTo>
                      <a:pt x="8483" y="7655"/>
                      <a:pt x="8460" y="7257"/>
                      <a:pt x="8442" y="6864"/>
                    </a:cubicBezTo>
                    <a:cubicBezTo>
                      <a:pt x="8424" y="6655"/>
                      <a:pt x="8424" y="6465"/>
                      <a:pt x="8406" y="6257"/>
                    </a:cubicBezTo>
                    <a:cubicBezTo>
                      <a:pt x="8369" y="5959"/>
                      <a:pt x="8388" y="5638"/>
                      <a:pt x="8388" y="5316"/>
                    </a:cubicBezTo>
                    <a:cubicBezTo>
                      <a:pt x="8406" y="4995"/>
                      <a:pt x="8460" y="4656"/>
                      <a:pt x="8442" y="4335"/>
                    </a:cubicBezTo>
                    <a:cubicBezTo>
                      <a:pt x="8442" y="4222"/>
                      <a:pt x="8442" y="4109"/>
                      <a:pt x="8460" y="3995"/>
                    </a:cubicBezTo>
                    <a:cubicBezTo>
                      <a:pt x="8483" y="3566"/>
                      <a:pt x="8501" y="3131"/>
                      <a:pt x="8519" y="2697"/>
                    </a:cubicBezTo>
                    <a:cubicBezTo>
                      <a:pt x="8519" y="2584"/>
                      <a:pt x="8501" y="2471"/>
                      <a:pt x="8519" y="2340"/>
                    </a:cubicBezTo>
                    <a:cubicBezTo>
                      <a:pt x="8555" y="2186"/>
                      <a:pt x="8519" y="2055"/>
                      <a:pt x="8501" y="1905"/>
                    </a:cubicBezTo>
                    <a:cubicBezTo>
                      <a:pt x="8483" y="1810"/>
                      <a:pt x="8460" y="1715"/>
                      <a:pt x="8442" y="1620"/>
                    </a:cubicBezTo>
                    <a:cubicBezTo>
                      <a:pt x="8442" y="1304"/>
                      <a:pt x="8347" y="1001"/>
                      <a:pt x="8216" y="716"/>
                    </a:cubicBezTo>
                    <a:cubicBezTo>
                      <a:pt x="8121" y="490"/>
                      <a:pt x="7953" y="376"/>
                      <a:pt x="7763" y="263"/>
                    </a:cubicBezTo>
                    <a:cubicBezTo>
                      <a:pt x="7578" y="173"/>
                      <a:pt x="7370" y="114"/>
                      <a:pt x="7162" y="96"/>
                    </a:cubicBezTo>
                    <a:cubicBezTo>
                      <a:pt x="6899" y="60"/>
                      <a:pt x="6614" y="1"/>
                      <a:pt x="6334" y="1"/>
                    </a:cubicBezTo>
                    <a:close/>
                  </a:path>
                </a:pathLst>
              </a:custGeom>
              <a:noFill/>
              <a:ln w="28575" cap="flat" cmpd="sng">
                <a:solidFill>
                  <a:srgbClr val="FFD05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45" name="กล่องข้อความ 66">
              <a:extLst>
                <a:ext uri="{FF2B5EF4-FFF2-40B4-BE49-F238E27FC236}">
                  <a16:creationId xmlns:a16="http://schemas.microsoft.com/office/drawing/2014/main" id="{AEAC77F4-1649-4397-91EA-E14DF60867A1}"/>
                </a:ext>
              </a:extLst>
            </p:cNvPr>
            <p:cNvSpPr txBox="1"/>
            <p:nvPr/>
          </p:nvSpPr>
          <p:spPr>
            <a:xfrm>
              <a:off x="3002202" y="1770440"/>
              <a:ext cx="1960435" cy="6219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4804_KwangMD_PukluK" panose="02000000000000000000" pitchFamily="2" charset="0"/>
                  <a:ea typeface="+mn-ea"/>
                  <a:cs typeface="4804_KwangMD_PukluK" panose="02000000000000000000" pitchFamily="2" charset="0"/>
                  <a:sym typeface="Comfortaa"/>
                </a:rPr>
                <a:t>เตรียมความพร้อม</a:t>
              </a:r>
              <a:endPara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0E5366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endParaRPr>
            </a:p>
          </p:txBody>
        </p:sp>
      </p:grpSp>
      <p:sp>
        <p:nvSpPr>
          <p:cNvPr id="48" name="Rectangle: Rounded Corners 50833">
            <a:extLst>
              <a:ext uri="{FF2B5EF4-FFF2-40B4-BE49-F238E27FC236}">
                <a16:creationId xmlns:a16="http://schemas.microsoft.com/office/drawing/2014/main" id="{2F661AA7-5635-41A2-8CE6-A89D8F401CEF}"/>
              </a:ext>
            </a:extLst>
          </p:cNvPr>
          <p:cNvSpPr/>
          <p:nvPr/>
        </p:nvSpPr>
        <p:spPr>
          <a:xfrm>
            <a:off x="1167306" y="1299474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lang="th-TH" sz="2400" b="1" dirty="0">
                <a:solidFill>
                  <a:srgbClr val="000000"/>
                </a:solidFill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อุปกรณ์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D31F201F-B91F-4539-B00A-1ABBBEAD9C75}"/>
              </a:ext>
            </a:extLst>
          </p:cNvPr>
          <p:cNvSpPr txBox="1"/>
          <p:nvPr/>
        </p:nvSpPr>
        <p:spPr>
          <a:xfrm>
            <a:off x="2976711" y="1299474"/>
            <a:ext cx="190148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1 ชุด ประกอบด้วย </a:t>
            </a:r>
          </a:p>
          <a:p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กระดาษรูปเรขาคณิต</a:t>
            </a:r>
          </a:p>
          <a:p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ชนิดต่าง ๆ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D795448-A3C0-47C9-A44A-6185EE42F5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194" y="890292"/>
            <a:ext cx="5381436" cy="3070134"/>
          </a:xfrm>
          <a:prstGeom prst="rect">
            <a:avLst/>
          </a:prstGeom>
        </p:spPr>
      </p:pic>
      <p:sp>
        <p:nvSpPr>
          <p:cNvPr id="54" name="Rectangle: Rounded Corners 50833">
            <a:extLst>
              <a:ext uri="{FF2B5EF4-FFF2-40B4-BE49-F238E27FC236}">
                <a16:creationId xmlns:a16="http://schemas.microsoft.com/office/drawing/2014/main" id="{DB8ACAD2-2C6F-420E-93EC-B0E8DD72631D}"/>
              </a:ext>
            </a:extLst>
          </p:cNvPr>
          <p:cNvSpPr/>
          <p:nvPr/>
        </p:nvSpPr>
        <p:spPr>
          <a:xfrm>
            <a:off x="1167306" y="3974215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วิธีจัดกิจกรรม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55" name="กล่องข้อความ 54">
            <a:extLst>
              <a:ext uri="{FF2B5EF4-FFF2-40B4-BE49-F238E27FC236}">
                <a16:creationId xmlns:a16="http://schemas.microsoft.com/office/drawing/2014/main" id="{B382B21D-638E-4384-A721-F894E5D6221A}"/>
              </a:ext>
            </a:extLst>
          </p:cNvPr>
          <p:cNvSpPr txBox="1"/>
          <p:nvPr/>
        </p:nvSpPr>
        <p:spPr>
          <a:xfrm>
            <a:off x="2900011" y="3964545"/>
            <a:ext cx="8068555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ตอนที่ 1 รูปเรขาคณิต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ครูแบ่งนักเรียนเป็นกลุ่ม กลุ่มละเท่า ๆ กันแล้วแจกอุปกรณ์กลุ่มละ 1 ชุด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ครูขานชื่อรูปเรขาคณิตทีละรูป แล้วให้นักเรียนชูกระดาษรูปเรขาคณิตให้ตรงกับชื่อรูปเรขาคณิต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ครูชูกระดาษรูปเรขาคณิตทีละรูป แล้วให้นักเรียนบอกชื่อรูปเรขาคณิต</a:t>
            </a:r>
          </a:p>
        </p:txBody>
      </p:sp>
    </p:spTree>
    <p:extLst>
      <p:ext uri="{BB962C8B-B14F-4D97-AF65-F5344CB8AC3E}">
        <p14:creationId xmlns:p14="http://schemas.microsoft.com/office/powerpoint/2010/main" val="3004599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4" name="chimes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กลุ่ม 99">
            <a:extLst>
              <a:ext uri="{FF2B5EF4-FFF2-40B4-BE49-F238E27FC236}">
                <a16:creationId xmlns:a16="http://schemas.microsoft.com/office/drawing/2014/main" id="{D9BE7E73-A976-426F-B812-C73CA1D2D90C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101" name="รูปแบบอิสระ: รูปร่าง 100">
              <a:extLst>
                <a:ext uri="{FF2B5EF4-FFF2-40B4-BE49-F238E27FC236}">
                  <a16:creationId xmlns:a16="http://schemas.microsoft.com/office/drawing/2014/main" id="{8D610BD4-4BFA-4A46-99EE-6EF0E7C27BEB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02" name="รูปแบบอิสระ: รูปร่าง 101">
              <a:extLst>
                <a:ext uri="{FF2B5EF4-FFF2-40B4-BE49-F238E27FC236}">
                  <a16:creationId xmlns:a16="http://schemas.microsoft.com/office/drawing/2014/main" id="{50B4B077-6120-4282-B7EE-CF6B40641962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03" name="กลุ่ม 102">
            <a:extLst>
              <a:ext uri="{FF2B5EF4-FFF2-40B4-BE49-F238E27FC236}">
                <a16:creationId xmlns:a16="http://schemas.microsoft.com/office/drawing/2014/main" id="{1FA79685-F9E0-4606-8990-219B14F5CA19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105" name="รูปแบบอิสระ: รูปร่าง 104">
              <a:extLst>
                <a:ext uri="{FF2B5EF4-FFF2-40B4-BE49-F238E27FC236}">
                  <a16:creationId xmlns:a16="http://schemas.microsoft.com/office/drawing/2014/main" id="{AD510541-B78B-468F-B402-344BEAA68F4A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06" name="รูปแบบอิสระ: รูปร่าง 105">
              <a:extLst>
                <a:ext uri="{FF2B5EF4-FFF2-40B4-BE49-F238E27FC236}">
                  <a16:creationId xmlns:a16="http://schemas.microsoft.com/office/drawing/2014/main" id="{70574281-EAD2-4721-B3F0-539B63C4815C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07" name="กลุ่ม 106">
            <a:extLst>
              <a:ext uri="{FF2B5EF4-FFF2-40B4-BE49-F238E27FC236}">
                <a16:creationId xmlns:a16="http://schemas.microsoft.com/office/drawing/2014/main" id="{18E3A113-F2AF-46F5-B999-86339020DE97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117" name="รูปแบบอิสระ: รูปร่าง 116">
              <a:extLst>
                <a:ext uri="{FF2B5EF4-FFF2-40B4-BE49-F238E27FC236}">
                  <a16:creationId xmlns:a16="http://schemas.microsoft.com/office/drawing/2014/main" id="{EAF12AB4-C77F-405D-A198-2B3428C16318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18" name="รูปแบบอิสระ: รูปร่าง 117">
              <a:extLst>
                <a:ext uri="{FF2B5EF4-FFF2-40B4-BE49-F238E27FC236}">
                  <a16:creationId xmlns:a16="http://schemas.microsoft.com/office/drawing/2014/main" id="{313E1881-C398-4D9B-BDAC-8D90AC9F7DEA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19" name="กลุ่ม 118">
            <a:extLst>
              <a:ext uri="{FF2B5EF4-FFF2-40B4-BE49-F238E27FC236}">
                <a16:creationId xmlns:a16="http://schemas.microsoft.com/office/drawing/2014/main" id="{04955647-CA39-4409-9BE9-3DDDF97E1EF3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20" name="รูปแบบอิสระ: รูปร่าง 119">
              <a:extLst>
                <a:ext uri="{FF2B5EF4-FFF2-40B4-BE49-F238E27FC236}">
                  <a16:creationId xmlns:a16="http://schemas.microsoft.com/office/drawing/2014/main" id="{3B03F002-39B2-421C-9AB5-AB67A7E7D1D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21" name="รูปแบบอิสระ: รูปร่าง 120">
              <a:extLst>
                <a:ext uri="{FF2B5EF4-FFF2-40B4-BE49-F238E27FC236}">
                  <a16:creationId xmlns:a16="http://schemas.microsoft.com/office/drawing/2014/main" id="{A78E14CB-7896-4ACB-88A8-11050DA554F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22" name="กลุ่ม 121">
            <a:extLst>
              <a:ext uri="{FF2B5EF4-FFF2-40B4-BE49-F238E27FC236}">
                <a16:creationId xmlns:a16="http://schemas.microsoft.com/office/drawing/2014/main" id="{7D8402F4-BBF4-4C48-9A4A-7F1939F8D805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124" name="รูปแบบอิสระ: รูปร่าง 123">
              <a:extLst>
                <a:ext uri="{FF2B5EF4-FFF2-40B4-BE49-F238E27FC236}">
                  <a16:creationId xmlns:a16="http://schemas.microsoft.com/office/drawing/2014/main" id="{98304E0D-1224-4D6F-BD3D-B92905371F48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29" name="รูปแบบอิสระ: รูปร่าง 128">
              <a:extLst>
                <a:ext uri="{FF2B5EF4-FFF2-40B4-BE49-F238E27FC236}">
                  <a16:creationId xmlns:a16="http://schemas.microsoft.com/office/drawing/2014/main" id="{51CFF184-03AD-41AB-93B2-9EB542665827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130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262EC845-2316-4918-87D0-FC209D0C5ABC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131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F2868F1B-53A3-48CC-B556-AAEA5AAEED38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132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625E68D9-EC1D-49D4-9788-87AD01037567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133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FC3599EF-3BE6-477E-9BBA-9DCA7B779C74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134" name="รูปภาพ 133">
            <a:hlinkClick r:id="rId8" action="ppaction://hlinksldjump"/>
            <a:extLst>
              <a:ext uri="{FF2B5EF4-FFF2-40B4-BE49-F238E27FC236}">
                <a16:creationId xmlns:a16="http://schemas.microsoft.com/office/drawing/2014/main" id="{ADAEFBC5-55D9-4065-BACB-D83737EA40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51" name="กล่องข้อความ 50">
            <a:extLst>
              <a:ext uri="{FF2B5EF4-FFF2-40B4-BE49-F238E27FC236}">
                <a16:creationId xmlns:a16="http://schemas.microsoft.com/office/drawing/2014/main" id="{213BCC0E-1D84-4BD4-AF66-74F4A25F126F}"/>
              </a:ext>
            </a:extLst>
          </p:cNvPr>
          <p:cNvSpPr txBox="1"/>
          <p:nvPr/>
        </p:nvSpPr>
        <p:spPr>
          <a:xfrm>
            <a:off x="1341120" y="742335"/>
            <a:ext cx="964909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ตอนที่ 2 ภาพในกระจกเงา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นักเรียนจับคู่ ยืนหันหน้าเข้าหากัน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ให้คนหนึ่งทำาท่าทาง และอีกคนทำาท่าทางเสมือนว่าเป็นภาพในกระจกเงาของเพื่อนดังตัวอย่าง โดยอาจเริ่มจากท่าง่าย ๆ ก่อน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  <a:defRPr/>
            </a:pPr>
            <a:endParaRPr lang="th-TH" sz="2600" dirty="0">
              <a:solidFill>
                <a:prstClr val="black"/>
              </a:solidFill>
              <a:latin typeface="4804_KwangMD_PukluK" panose="02000000000000000000" pitchFamily="2" charset="0"/>
              <a:cs typeface="4804_KwangMD_PukluK" panose="02000000000000000000" pitchFamily="2" charset="0"/>
            </a:endParaRP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  <a:defRPr/>
            </a:pPr>
            <a:endParaRPr lang="th-TH" sz="2600" dirty="0">
              <a:solidFill>
                <a:prstClr val="black"/>
              </a:solidFill>
              <a:latin typeface="4804_KwangMD_PukluK" panose="02000000000000000000" pitchFamily="2" charset="0"/>
              <a:cs typeface="4804_KwangMD_PukluK" panose="02000000000000000000" pitchFamily="2" charset="0"/>
            </a:endParaRP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  <a:defRPr/>
            </a:pPr>
            <a:endParaRPr lang="th-TH" sz="2600" dirty="0">
              <a:solidFill>
                <a:prstClr val="black"/>
              </a:solidFill>
              <a:latin typeface="4804_KwangMD_PukluK" panose="02000000000000000000" pitchFamily="2" charset="0"/>
              <a:cs typeface="4804_KwangMD_PukluK" panose="02000000000000000000" pitchFamily="2" charset="0"/>
            </a:endParaRP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  <a:defRPr/>
            </a:pPr>
            <a:endParaRPr lang="th-TH" sz="2600" dirty="0">
              <a:solidFill>
                <a:prstClr val="black"/>
              </a:solidFill>
              <a:latin typeface="4804_KwangMD_PukluK" panose="02000000000000000000" pitchFamily="2" charset="0"/>
              <a:cs typeface="4804_KwangMD_PukluK" panose="02000000000000000000" pitchFamily="2" charset="0"/>
            </a:endParaRP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  <a:defRPr/>
            </a:pPr>
            <a:endParaRPr lang="th-TH" sz="2600" dirty="0">
              <a:solidFill>
                <a:prstClr val="black"/>
              </a:solidFill>
              <a:latin typeface="4804_KwangMD_PukluK" panose="02000000000000000000" pitchFamily="2" charset="0"/>
              <a:cs typeface="4804_KwangMD_PukluK" panose="02000000000000000000" pitchFamily="2" charset="0"/>
            </a:endParaRP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ครูให้สัญญาณเพื่อเปลี่ยนท่าทาง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269875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ครูและนักเรียนร่วมกันอภิปรายเกี่ยวกับ</a:t>
            </a:r>
            <a:r>
              <a:rPr kumimoji="0" lang="th-TH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การทำ</a:t>
            </a: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ท่าทางเสมือนว่าการเป็นภาพในกระจกเงาของเพื่อนนั้น คล้ายกับ การที่เราส่องกระจกเงา ซึ่งภาพเราในกระจกเงาจะเป็นภาพเสมือนจริง</a:t>
            </a: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DDAC6FA9-1F22-4A09-A73E-7771E3137F51}"/>
              </a:ext>
            </a:extLst>
          </p:cNvPr>
          <p:cNvGrpSpPr/>
          <p:nvPr/>
        </p:nvGrpSpPr>
        <p:grpSpPr>
          <a:xfrm>
            <a:off x="1994263" y="2574445"/>
            <a:ext cx="8180423" cy="2185214"/>
            <a:chOff x="1959429" y="2435106"/>
            <a:chExt cx="8180423" cy="2185214"/>
          </a:xfrm>
        </p:grpSpPr>
        <p:sp>
          <p:nvSpPr>
            <p:cNvPr id="3" name="สี่เหลี่ยมผืนผ้า: มุมมน 2">
              <a:extLst>
                <a:ext uri="{FF2B5EF4-FFF2-40B4-BE49-F238E27FC236}">
                  <a16:creationId xmlns:a16="http://schemas.microsoft.com/office/drawing/2014/main" id="{FA71FF13-6927-4E8F-B236-0E95E29E2F44}"/>
                </a:ext>
              </a:extLst>
            </p:cNvPr>
            <p:cNvSpPr/>
            <p:nvPr/>
          </p:nvSpPr>
          <p:spPr>
            <a:xfrm>
              <a:off x="1959429" y="2447109"/>
              <a:ext cx="8180423" cy="2173211"/>
            </a:xfrm>
            <a:prstGeom prst="roundRect">
              <a:avLst>
                <a:gd name="adj" fmla="val 10785"/>
              </a:avLst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" name="กล่องข้อความ 3">
              <a:extLst>
                <a:ext uri="{FF2B5EF4-FFF2-40B4-BE49-F238E27FC236}">
                  <a16:creationId xmlns:a16="http://schemas.microsoft.com/office/drawing/2014/main" id="{451D2DD9-50E2-45F7-8AD5-C0E0D7EC472B}"/>
                </a:ext>
              </a:extLst>
            </p:cNvPr>
            <p:cNvSpPr txBox="1"/>
            <p:nvPr/>
          </p:nvSpPr>
          <p:spPr>
            <a:xfrm>
              <a:off x="5533309" y="2435106"/>
              <a:ext cx="84670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th-TH" sz="2600" b="1" dirty="0">
                  <a:latin typeface="4804_KwangMD_PukluK" panose="02000000000000000000" pitchFamily="2" charset="0"/>
                  <a:cs typeface="4804_KwangMD_PukluK" panose="02000000000000000000" pitchFamily="2" charset="0"/>
                </a:rPr>
                <a:t>ตัวอย่าง</a:t>
              </a:r>
            </a:p>
          </p:txBody>
        </p:sp>
        <p:pic>
          <p:nvPicPr>
            <p:cNvPr id="6" name="รูปภาพ 5">
              <a:extLst>
                <a:ext uri="{FF2B5EF4-FFF2-40B4-BE49-F238E27FC236}">
                  <a16:creationId xmlns:a16="http://schemas.microsoft.com/office/drawing/2014/main" id="{59500F4D-275C-472D-AB8A-1A7895358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2148" y="2891183"/>
              <a:ext cx="7614367" cy="15666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30337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4" name="chimes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95;p38">
            <a:extLst>
              <a:ext uri="{FF2B5EF4-FFF2-40B4-BE49-F238E27FC236}">
                <a16:creationId xmlns:a16="http://schemas.microsoft.com/office/drawing/2014/main" id="{5E03582B-FDB4-47F8-A837-E575039608E9}"/>
              </a:ext>
            </a:extLst>
          </p:cNvPr>
          <p:cNvGrpSpPr/>
          <p:nvPr/>
        </p:nvGrpSpPr>
        <p:grpSpPr>
          <a:xfrm>
            <a:off x="6219950" y="2057468"/>
            <a:ext cx="3838663" cy="1781676"/>
            <a:chOff x="4829300" y="476318"/>
            <a:chExt cx="3838663" cy="1781676"/>
          </a:xfrm>
        </p:grpSpPr>
        <p:sp>
          <p:nvSpPr>
            <p:cNvPr id="3" name="Google Shape;396;p38">
              <a:extLst>
                <a:ext uri="{FF2B5EF4-FFF2-40B4-BE49-F238E27FC236}">
                  <a16:creationId xmlns:a16="http://schemas.microsoft.com/office/drawing/2014/main" id="{AC32A2A1-2466-4B66-9208-CB70B92FB3EE}"/>
                </a:ext>
              </a:extLst>
            </p:cNvPr>
            <p:cNvSpPr/>
            <p:nvPr/>
          </p:nvSpPr>
          <p:spPr>
            <a:xfrm>
              <a:off x="5333868" y="540000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Google Shape;397;p38">
              <a:extLst>
                <a:ext uri="{FF2B5EF4-FFF2-40B4-BE49-F238E27FC236}">
                  <a16:creationId xmlns:a16="http://schemas.microsoft.com/office/drawing/2014/main" id="{65E50958-DCDA-4290-B0B4-C0CEF169B68E}"/>
                </a:ext>
              </a:extLst>
            </p:cNvPr>
            <p:cNvSpPr/>
            <p:nvPr/>
          </p:nvSpPr>
          <p:spPr>
            <a:xfrm>
              <a:off x="4829300" y="665772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Google Shape;398;p38">
              <a:extLst>
                <a:ext uri="{FF2B5EF4-FFF2-40B4-BE49-F238E27FC236}">
                  <a16:creationId xmlns:a16="http://schemas.microsoft.com/office/drawing/2014/main" id="{2BD133AB-485C-4AA6-8C11-A2899364BA8B}"/>
                </a:ext>
              </a:extLst>
            </p:cNvPr>
            <p:cNvSpPr/>
            <p:nvPr/>
          </p:nvSpPr>
          <p:spPr>
            <a:xfrm rot="-1182864">
              <a:off x="7789344" y="550616"/>
              <a:ext cx="547151" cy="613846"/>
            </a:xfrm>
            <a:custGeom>
              <a:avLst/>
              <a:gdLst/>
              <a:ahLst/>
              <a:cxnLst/>
              <a:rect l="l" t="t" r="r" b="b"/>
              <a:pathLst>
                <a:path w="11860" h="13305" extrusionOk="0">
                  <a:moveTo>
                    <a:pt x="6994" y="1"/>
                  </a:moveTo>
                  <a:cubicBezTo>
                    <a:pt x="6326" y="57"/>
                    <a:pt x="5662" y="215"/>
                    <a:pt x="5010" y="487"/>
                  </a:cubicBezTo>
                  <a:cubicBezTo>
                    <a:pt x="1612" y="1896"/>
                    <a:pt x="0" y="5792"/>
                    <a:pt x="1410" y="9191"/>
                  </a:cubicBezTo>
                  <a:cubicBezTo>
                    <a:pt x="2473" y="11755"/>
                    <a:pt x="4953" y="13305"/>
                    <a:pt x="7567" y="13305"/>
                  </a:cubicBezTo>
                  <a:cubicBezTo>
                    <a:pt x="8416" y="13305"/>
                    <a:pt x="9280" y="13141"/>
                    <a:pt x="10114" y="12795"/>
                  </a:cubicBezTo>
                  <a:cubicBezTo>
                    <a:pt x="10766" y="12524"/>
                    <a:pt x="11349" y="12163"/>
                    <a:pt x="11859" y="11734"/>
                  </a:cubicBezTo>
                  <a:lnTo>
                    <a:pt x="11859" y="11734"/>
                  </a:lnTo>
                  <a:cubicBezTo>
                    <a:pt x="11669" y="11750"/>
                    <a:pt x="11480" y="11758"/>
                    <a:pt x="11291" y="11758"/>
                  </a:cubicBezTo>
                  <a:cubicBezTo>
                    <a:pt x="8678" y="11758"/>
                    <a:pt x="6197" y="10211"/>
                    <a:pt x="5136" y="7647"/>
                  </a:cubicBezTo>
                  <a:cubicBezTo>
                    <a:pt x="3993" y="4897"/>
                    <a:pt x="4831" y="1823"/>
                    <a:pt x="6994" y="1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399;p38">
              <a:extLst>
                <a:ext uri="{FF2B5EF4-FFF2-40B4-BE49-F238E27FC236}">
                  <a16:creationId xmlns:a16="http://schemas.microsoft.com/office/drawing/2014/main" id="{9DAF0E51-1B1B-4702-8225-904D0DFE2EB1}"/>
                </a:ext>
              </a:extLst>
            </p:cNvPr>
            <p:cNvSpPr/>
            <p:nvPr/>
          </p:nvSpPr>
          <p:spPr>
            <a:xfrm>
              <a:off x="7913751" y="1874826"/>
              <a:ext cx="754212" cy="383168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400;p38">
              <a:extLst>
                <a:ext uri="{FF2B5EF4-FFF2-40B4-BE49-F238E27FC236}">
                  <a16:creationId xmlns:a16="http://schemas.microsoft.com/office/drawing/2014/main" id="{88F817ED-3F85-4150-A43E-4057F534DFB7}"/>
                </a:ext>
              </a:extLst>
            </p:cNvPr>
            <p:cNvSpPr/>
            <p:nvPr/>
          </p:nvSpPr>
          <p:spPr>
            <a:xfrm rot="-1182847">
              <a:off x="7604846" y="1248190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3" y="1"/>
                  </a:moveTo>
                  <a:lnTo>
                    <a:pt x="960" y="1103"/>
                  </a:lnTo>
                  <a:lnTo>
                    <a:pt x="1" y="1264"/>
                  </a:lnTo>
                  <a:lnTo>
                    <a:pt x="819" y="1811"/>
                  </a:lnTo>
                  <a:lnTo>
                    <a:pt x="625" y="3387"/>
                  </a:lnTo>
                  <a:lnTo>
                    <a:pt x="1605" y="2188"/>
                  </a:lnTo>
                  <a:lnTo>
                    <a:pt x="2601" y="2787"/>
                  </a:lnTo>
                  <a:lnTo>
                    <a:pt x="2054" y="1585"/>
                  </a:lnTo>
                  <a:lnTo>
                    <a:pt x="2775" y="754"/>
                  </a:lnTo>
                  <a:lnTo>
                    <a:pt x="1681" y="1045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401;p38">
              <a:extLst>
                <a:ext uri="{FF2B5EF4-FFF2-40B4-BE49-F238E27FC236}">
                  <a16:creationId xmlns:a16="http://schemas.microsoft.com/office/drawing/2014/main" id="{B5C34846-5E20-472C-B00F-6631F687ADDB}"/>
                </a:ext>
              </a:extLst>
            </p:cNvPr>
            <p:cNvSpPr/>
            <p:nvPr/>
          </p:nvSpPr>
          <p:spPr>
            <a:xfrm rot="-1182847">
              <a:off x="5334949" y="1915774"/>
              <a:ext cx="152030" cy="156501"/>
            </a:xfrm>
            <a:custGeom>
              <a:avLst/>
              <a:gdLst/>
              <a:ahLst/>
              <a:cxnLst/>
              <a:rect l="l" t="t" r="r" b="b"/>
              <a:pathLst>
                <a:path w="4829" h="4971" extrusionOk="0">
                  <a:moveTo>
                    <a:pt x="3010" y="1"/>
                  </a:moveTo>
                  <a:lnTo>
                    <a:pt x="1953" y="1455"/>
                  </a:lnTo>
                  <a:lnTo>
                    <a:pt x="442" y="1083"/>
                  </a:lnTo>
                  <a:lnTo>
                    <a:pt x="442" y="1083"/>
                  </a:lnTo>
                  <a:lnTo>
                    <a:pt x="1289" y="2406"/>
                  </a:lnTo>
                  <a:lnTo>
                    <a:pt x="1" y="4586"/>
                  </a:lnTo>
                  <a:lnTo>
                    <a:pt x="2200" y="3460"/>
                  </a:lnTo>
                  <a:lnTo>
                    <a:pt x="3277" y="4971"/>
                  </a:lnTo>
                  <a:lnTo>
                    <a:pt x="3241" y="2864"/>
                  </a:lnTo>
                  <a:lnTo>
                    <a:pt x="4829" y="2107"/>
                  </a:lnTo>
                  <a:lnTo>
                    <a:pt x="3042" y="1836"/>
                  </a:lnTo>
                  <a:lnTo>
                    <a:pt x="3010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402;p38">
              <a:extLst>
                <a:ext uri="{FF2B5EF4-FFF2-40B4-BE49-F238E27FC236}">
                  <a16:creationId xmlns:a16="http://schemas.microsoft.com/office/drawing/2014/main" id="{FDE6190E-FD20-4EA5-9A85-097AF8FA438D}"/>
                </a:ext>
              </a:extLst>
            </p:cNvPr>
            <p:cNvSpPr/>
            <p:nvPr/>
          </p:nvSpPr>
          <p:spPr>
            <a:xfrm rot="-1182847">
              <a:off x="5132487" y="2132373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0" y="1"/>
                  </a:moveTo>
                  <a:lnTo>
                    <a:pt x="961" y="1098"/>
                  </a:lnTo>
                  <a:lnTo>
                    <a:pt x="1" y="1265"/>
                  </a:lnTo>
                  <a:lnTo>
                    <a:pt x="815" y="1812"/>
                  </a:lnTo>
                  <a:lnTo>
                    <a:pt x="621" y="3388"/>
                  </a:lnTo>
                  <a:lnTo>
                    <a:pt x="1605" y="2188"/>
                  </a:lnTo>
                  <a:lnTo>
                    <a:pt x="2601" y="2788"/>
                  </a:lnTo>
                  <a:lnTo>
                    <a:pt x="2055" y="1584"/>
                  </a:lnTo>
                  <a:lnTo>
                    <a:pt x="2776" y="754"/>
                  </a:lnTo>
                  <a:lnTo>
                    <a:pt x="1677" y="1046"/>
                  </a:lnTo>
                  <a:lnTo>
                    <a:pt x="1200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0" name="Google Shape;403;p38">
            <a:extLst>
              <a:ext uri="{FF2B5EF4-FFF2-40B4-BE49-F238E27FC236}">
                <a16:creationId xmlns:a16="http://schemas.microsoft.com/office/drawing/2014/main" id="{3FCF344B-4D43-4D6D-BB77-2982F96B6FE0}"/>
              </a:ext>
            </a:extLst>
          </p:cNvPr>
          <p:cNvSpPr/>
          <p:nvPr/>
        </p:nvSpPr>
        <p:spPr>
          <a:xfrm>
            <a:off x="1563730" y="3319483"/>
            <a:ext cx="4553378" cy="1347161"/>
          </a:xfrm>
          <a:custGeom>
            <a:avLst/>
            <a:gdLst/>
            <a:ahLst/>
            <a:cxnLst/>
            <a:rect l="l" t="t" r="r" b="b"/>
            <a:pathLst>
              <a:path w="92090" h="24879" extrusionOk="0">
                <a:moveTo>
                  <a:pt x="2971" y="743"/>
                </a:moveTo>
                <a:lnTo>
                  <a:pt x="0" y="24879"/>
                </a:lnTo>
                <a:lnTo>
                  <a:pt x="89490" y="23023"/>
                </a:lnTo>
                <a:lnTo>
                  <a:pt x="92090" y="0"/>
                </a:lnTo>
                <a:close/>
              </a:path>
            </a:pathLst>
          </a:custGeom>
          <a:solidFill>
            <a:srgbClr val="E84A54"/>
          </a:solidFill>
          <a:ln>
            <a:noFill/>
          </a:ln>
        </p:spPr>
      </p:sp>
      <p:sp>
        <p:nvSpPr>
          <p:cNvPr id="11" name="Google Shape;404;p38">
            <a:extLst>
              <a:ext uri="{FF2B5EF4-FFF2-40B4-BE49-F238E27FC236}">
                <a16:creationId xmlns:a16="http://schemas.microsoft.com/office/drawing/2014/main" id="{2BED5F03-910E-459A-B7FD-D26D0C083988}"/>
              </a:ext>
            </a:extLst>
          </p:cNvPr>
          <p:cNvSpPr txBox="1">
            <a:spLocks/>
          </p:cNvSpPr>
          <p:nvPr/>
        </p:nvSpPr>
        <p:spPr>
          <a:xfrm>
            <a:off x="1777039" y="3444331"/>
            <a:ext cx="4240289" cy="1028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3600"/>
              <a:buFont typeface="Bahiana"/>
              <a:buNone/>
              <a:tabLst/>
              <a:defRPr/>
            </a:pPr>
            <a:r>
              <a:rPr kumimoji="0" lang="th-TH" sz="4000" b="0" i="0" u="none" strike="noStrike" kern="0" cap="none" spc="0" normalizeH="0" baseline="0" noProof="0" dirty="0">
                <a:ln>
                  <a:noFill/>
                </a:ln>
                <a:solidFill>
                  <a:srgbClr val="252528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รูป</a:t>
            </a:r>
            <a:r>
              <a:rPr kumimoji="0" lang="th-TH" sz="4000" b="0" i="0" u="none" strike="noStrike" kern="0" cap="none" spc="0" normalizeH="0" baseline="0" noProof="0" dirty="0">
                <a:ln>
                  <a:noFill/>
                </a:ln>
                <a:solidFill>
                  <a:srgbClr val="F9F9F2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ที่มีแกนสมมาตร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F9F9F2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sp>
        <p:nvSpPr>
          <p:cNvPr id="12" name="Google Shape;405;p38">
            <a:extLst>
              <a:ext uri="{FF2B5EF4-FFF2-40B4-BE49-F238E27FC236}">
                <a16:creationId xmlns:a16="http://schemas.microsoft.com/office/drawing/2014/main" id="{F03C551E-6E29-4C96-B748-8539DBC60EB4}"/>
              </a:ext>
            </a:extLst>
          </p:cNvPr>
          <p:cNvSpPr txBox="1">
            <a:spLocks/>
          </p:cNvSpPr>
          <p:nvPr/>
        </p:nvSpPr>
        <p:spPr>
          <a:xfrm>
            <a:off x="2338942" y="1732179"/>
            <a:ext cx="3150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10000" b="0" i="0" u="none" strike="noStrike" cap="none">
                <a:solidFill>
                  <a:schemeClr val="accent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6000"/>
              <a:buFont typeface="Bahiana"/>
              <a:buNone/>
              <a:tabLst/>
              <a:defRPr/>
            </a:pPr>
            <a:r>
              <a:rPr kumimoji="0" lang="en" sz="10000" b="0" i="0" u="none" strike="noStrike" kern="0" cap="none" spc="0" normalizeH="0" baseline="0" noProof="0" dirty="0">
                <a:ln>
                  <a:noFill/>
                </a:ln>
                <a:solidFill>
                  <a:srgbClr val="E84A54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01</a:t>
            </a:r>
          </a:p>
        </p:txBody>
      </p:sp>
      <p:grpSp>
        <p:nvGrpSpPr>
          <p:cNvPr id="14" name="Google Shape;407;p38">
            <a:extLst>
              <a:ext uri="{FF2B5EF4-FFF2-40B4-BE49-F238E27FC236}">
                <a16:creationId xmlns:a16="http://schemas.microsoft.com/office/drawing/2014/main" id="{A1B34972-FA31-4646-874C-3BDB5B758662}"/>
              </a:ext>
            </a:extLst>
          </p:cNvPr>
          <p:cNvGrpSpPr/>
          <p:nvPr/>
        </p:nvGrpSpPr>
        <p:grpSpPr>
          <a:xfrm>
            <a:off x="6762620" y="2845991"/>
            <a:ext cx="2753347" cy="3567017"/>
            <a:chOff x="5475346" y="1453788"/>
            <a:chExt cx="2430997" cy="3149406"/>
          </a:xfrm>
        </p:grpSpPr>
        <p:sp>
          <p:nvSpPr>
            <p:cNvPr id="15" name="Google Shape;408;p38">
              <a:extLst>
                <a:ext uri="{FF2B5EF4-FFF2-40B4-BE49-F238E27FC236}">
                  <a16:creationId xmlns:a16="http://schemas.microsoft.com/office/drawing/2014/main" id="{40C7F925-7BEB-44D9-89B6-AA0657D43974}"/>
                </a:ext>
              </a:extLst>
            </p:cNvPr>
            <p:cNvSpPr/>
            <p:nvPr/>
          </p:nvSpPr>
          <p:spPr>
            <a:xfrm>
              <a:off x="7551684" y="3519306"/>
              <a:ext cx="354659" cy="1081414"/>
            </a:xfrm>
            <a:custGeom>
              <a:avLst/>
              <a:gdLst/>
              <a:ahLst/>
              <a:cxnLst/>
              <a:rect l="l" t="t" r="r" b="b"/>
              <a:pathLst>
                <a:path w="8603" h="26232" extrusionOk="0">
                  <a:moveTo>
                    <a:pt x="8596" y="19362"/>
                  </a:moveTo>
                  <a:cubicBezTo>
                    <a:pt x="8600" y="19382"/>
                    <a:pt x="8602" y="19393"/>
                    <a:pt x="8602" y="19393"/>
                  </a:cubicBezTo>
                  <a:lnTo>
                    <a:pt x="8602" y="19362"/>
                  </a:lnTo>
                  <a:close/>
                  <a:moveTo>
                    <a:pt x="1520" y="0"/>
                  </a:moveTo>
                  <a:cubicBezTo>
                    <a:pt x="851" y="31"/>
                    <a:pt x="882" y="912"/>
                    <a:pt x="912" y="1399"/>
                  </a:cubicBezTo>
                  <a:lnTo>
                    <a:pt x="1003" y="3557"/>
                  </a:lnTo>
                  <a:cubicBezTo>
                    <a:pt x="396" y="3739"/>
                    <a:pt x="0" y="3982"/>
                    <a:pt x="0" y="3982"/>
                  </a:cubicBezTo>
                  <a:lnTo>
                    <a:pt x="0" y="26232"/>
                  </a:lnTo>
                  <a:lnTo>
                    <a:pt x="8602" y="26232"/>
                  </a:lnTo>
                  <a:lnTo>
                    <a:pt x="7721" y="19362"/>
                  </a:lnTo>
                  <a:lnTo>
                    <a:pt x="8596" y="19362"/>
                  </a:lnTo>
                  <a:cubicBezTo>
                    <a:pt x="8449" y="18699"/>
                    <a:pt x="5945" y="7403"/>
                    <a:pt x="5502" y="5927"/>
                  </a:cubicBezTo>
                  <a:cubicBezTo>
                    <a:pt x="5137" y="4590"/>
                    <a:pt x="3921" y="3587"/>
                    <a:pt x="2706" y="3405"/>
                  </a:cubicBezTo>
                  <a:lnTo>
                    <a:pt x="2706" y="1702"/>
                  </a:lnTo>
                  <a:cubicBezTo>
                    <a:pt x="2706" y="1307"/>
                    <a:pt x="2675" y="973"/>
                    <a:pt x="2675" y="608"/>
                  </a:cubicBezTo>
                  <a:cubicBezTo>
                    <a:pt x="2614" y="335"/>
                    <a:pt x="2554" y="152"/>
                    <a:pt x="2250" y="92"/>
                  </a:cubicBezTo>
                  <a:cubicBezTo>
                    <a:pt x="2169" y="92"/>
                    <a:pt x="2115" y="78"/>
                    <a:pt x="2052" y="78"/>
                  </a:cubicBezTo>
                  <a:cubicBezTo>
                    <a:pt x="2020" y="78"/>
                    <a:pt x="1986" y="81"/>
                    <a:pt x="1946" y="92"/>
                  </a:cubicBezTo>
                  <a:cubicBezTo>
                    <a:pt x="1824" y="31"/>
                    <a:pt x="1703" y="0"/>
                    <a:pt x="1520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409;p38">
              <a:extLst>
                <a:ext uri="{FF2B5EF4-FFF2-40B4-BE49-F238E27FC236}">
                  <a16:creationId xmlns:a16="http://schemas.microsoft.com/office/drawing/2014/main" id="{12F0AFF1-FF66-4AE9-B630-268E468168D6}"/>
                </a:ext>
              </a:extLst>
            </p:cNvPr>
            <p:cNvSpPr/>
            <p:nvPr/>
          </p:nvSpPr>
          <p:spPr>
            <a:xfrm>
              <a:off x="6024216" y="3754865"/>
              <a:ext cx="1071397" cy="175495"/>
            </a:xfrm>
            <a:custGeom>
              <a:avLst/>
              <a:gdLst/>
              <a:ahLst/>
              <a:cxnLst/>
              <a:rect l="l" t="t" r="r" b="b"/>
              <a:pathLst>
                <a:path w="25989" h="4257" extrusionOk="0">
                  <a:moveTo>
                    <a:pt x="0" y="1"/>
                  </a:moveTo>
                  <a:lnTo>
                    <a:pt x="0" y="4256"/>
                  </a:lnTo>
                  <a:lnTo>
                    <a:pt x="25988" y="4256"/>
                  </a:lnTo>
                  <a:lnTo>
                    <a:pt x="25988" y="1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410;p38">
              <a:extLst>
                <a:ext uri="{FF2B5EF4-FFF2-40B4-BE49-F238E27FC236}">
                  <a16:creationId xmlns:a16="http://schemas.microsoft.com/office/drawing/2014/main" id="{001FB18B-A467-4A29-B957-8C1C6399D75B}"/>
                </a:ext>
              </a:extLst>
            </p:cNvPr>
            <p:cNvSpPr/>
            <p:nvPr/>
          </p:nvSpPr>
          <p:spPr>
            <a:xfrm>
              <a:off x="6024216" y="2787521"/>
              <a:ext cx="1071397" cy="993687"/>
            </a:xfrm>
            <a:custGeom>
              <a:avLst/>
              <a:gdLst/>
              <a:ahLst/>
              <a:cxnLst/>
              <a:rect l="l" t="t" r="r" b="b"/>
              <a:pathLst>
                <a:path w="25989" h="24104" extrusionOk="0">
                  <a:moveTo>
                    <a:pt x="0" y="0"/>
                  </a:moveTo>
                  <a:lnTo>
                    <a:pt x="0" y="24104"/>
                  </a:lnTo>
                  <a:lnTo>
                    <a:pt x="25988" y="24104"/>
                  </a:lnTo>
                  <a:lnTo>
                    <a:pt x="25988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411;p38">
              <a:extLst>
                <a:ext uri="{FF2B5EF4-FFF2-40B4-BE49-F238E27FC236}">
                  <a16:creationId xmlns:a16="http://schemas.microsoft.com/office/drawing/2014/main" id="{8B3DD8D2-04B5-4A45-A62A-77546074B606}"/>
                </a:ext>
              </a:extLst>
            </p:cNvPr>
            <p:cNvSpPr/>
            <p:nvPr/>
          </p:nvSpPr>
          <p:spPr>
            <a:xfrm>
              <a:off x="6813633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0" y="0"/>
                  </a:moveTo>
                  <a:lnTo>
                    <a:pt x="0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412;p38">
              <a:extLst>
                <a:ext uri="{FF2B5EF4-FFF2-40B4-BE49-F238E27FC236}">
                  <a16:creationId xmlns:a16="http://schemas.microsoft.com/office/drawing/2014/main" id="{25E20D7F-D0A7-47EB-A058-AB283D6868DD}"/>
                </a:ext>
              </a:extLst>
            </p:cNvPr>
            <p:cNvSpPr/>
            <p:nvPr/>
          </p:nvSpPr>
          <p:spPr>
            <a:xfrm>
              <a:off x="6066801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1" y="0"/>
                  </a:moveTo>
                  <a:lnTo>
                    <a:pt x="1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413;p38">
              <a:extLst>
                <a:ext uri="{FF2B5EF4-FFF2-40B4-BE49-F238E27FC236}">
                  <a16:creationId xmlns:a16="http://schemas.microsoft.com/office/drawing/2014/main" id="{6C34E095-47F2-4A94-B1C7-8A21A20FFDA4}"/>
                </a:ext>
              </a:extLst>
            </p:cNvPr>
            <p:cNvSpPr/>
            <p:nvPr/>
          </p:nvSpPr>
          <p:spPr>
            <a:xfrm>
              <a:off x="5935211" y="2818027"/>
              <a:ext cx="674194" cy="477014"/>
            </a:xfrm>
            <a:custGeom>
              <a:avLst/>
              <a:gdLst/>
              <a:ahLst/>
              <a:cxnLst/>
              <a:rect l="l" t="t" r="r" b="b"/>
              <a:pathLst>
                <a:path w="16354" h="11571" extrusionOk="0">
                  <a:moveTo>
                    <a:pt x="10509" y="1"/>
                  </a:moveTo>
                  <a:cubicBezTo>
                    <a:pt x="9285" y="1"/>
                    <a:pt x="7632" y="194"/>
                    <a:pt x="6019" y="993"/>
                  </a:cubicBezTo>
                  <a:cubicBezTo>
                    <a:pt x="2858" y="2573"/>
                    <a:pt x="305" y="5066"/>
                    <a:pt x="153" y="7832"/>
                  </a:cubicBezTo>
                  <a:cubicBezTo>
                    <a:pt x="1" y="10659"/>
                    <a:pt x="3071" y="11571"/>
                    <a:pt x="8147" y="11571"/>
                  </a:cubicBezTo>
                  <a:lnTo>
                    <a:pt x="16354" y="11571"/>
                  </a:lnTo>
                  <a:lnTo>
                    <a:pt x="15898" y="142"/>
                  </a:lnTo>
                  <a:lnTo>
                    <a:pt x="12433" y="142"/>
                  </a:lnTo>
                  <a:lnTo>
                    <a:pt x="12433" y="172"/>
                  </a:lnTo>
                  <a:cubicBezTo>
                    <a:pt x="12433" y="172"/>
                    <a:pt x="11661" y="1"/>
                    <a:pt x="10509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414;p38">
              <a:extLst>
                <a:ext uri="{FF2B5EF4-FFF2-40B4-BE49-F238E27FC236}">
                  <a16:creationId xmlns:a16="http://schemas.microsoft.com/office/drawing/2014/main" id="{C80EB969-71F0-4391-9BE7-5CCB1E55DD00}"/>
                </a:ext>
              </a:extLst>
            </p:cNvPr>
            <p:cNvSpPr/>
            <p:nvPr/>
          </p:nvSpPr>
          <p:spPr>
            <a:xfrm>
              <a:off x="6547979" y="2818027"/>
              <a:ext cx="672916" cy="477014"/>
            </a:xfrm>
            <a:custGeom>
              <a:avLst/>
              <a:gdLst/>
              <a:ahLst/>
              <a:cxnLst/>
              <a:rect l="l" t="t" r="r" b="b"/>
              <a:pathLst>
                <a:path w="16323" h="11571" extrusionOk="0">
                  <a:moveTo>
                    <a:pt x="5834" y="1"/>
                  </a:moveTo>
                  <a:cubicBezTo>
                    <a:pt x="4686" y="1"/>
                    <a:pt x="3921" y="172"/>
                    <a:pt x="3921" y="172"/>
                  </a:cubicBezTo>
                  <a:lnTo>
                    <a:pt x="3921" y="142"/>
                  </a:lnTo>
                  <a:lnTo>
                    <a:pt x="456" y="142"/>
                  </a:lnTo>
                  <a:lnTo>
                    <a:pt x="0" y="11571"/>
                  </a:lnTo>
                  <a:lnTo>
                    <a:pt x="8207" y="11571"/>
                  </a:lnTo>
                  <a:cubicBezTo>
                    <a:pt x="13253" y="11571"/>
                    <a:pt x="16323" y="10659"/>
                    <a:pt x="16171" y="7832"/>
                  </a:cubicBezTo>
                  <a:cubicBezTo>
                    <a:pt x="16019" y="5066"/>
                    <a:pt x="13496" y="2573"/>
                    <a:pt x="10335" y="993"/>
                  </a:cubicBezTo>
                  <a:cubicBezTo>
                    <a:pt x="8707" y="194"/>
                    <a:pt x="7054" y="1"/>
                    <a:pt x="5834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415;p38">
              <a:extLst>
                <a:ext uri="{FF2B5EF4-FFF2-40B4-BE49-F238E27FC236}">
                  <a16:creationId xmlns:a16="http://schemas.microsoft.com/office/drawing/2014/main" id="{9BFCDA11-48B3-4B73-942F-AB75EBB38627}"/>
                </a:ext>
              </a:extLst>
            </p:cNvPr>
            <p:cNvSpPr/>
            <p:nvPr/>
          </p:nvSpPr>
          <p:spPr>
            <a:xfrm>
              <a:off x="5727781" y="1793596"/>
              <a:ext cx="1686213" cy="1058528"/>
            </a:xfrm>
            <a:custGeom>
              <a:avLst/>
              <a:gdLst/>
              <a:ahLst/>
              <a:cxnLst/>
              <a:rect l="l" t="t" r="r" b="b"/>
              <a:pathLst>
                <a:path w="47509" h="29824" extrusionOk="0">
                  <a:moveTo>
                    <a:pt x="24330" y="0"/>
                  </a:moveTo>
                  <a:cubicBezTo>
                    <a:pt x="24108" y="0"/>
                    <a:pt x="23916" y="55"/>
                    <a:pt x="23770" y="183"/>
                  </a:cubicBezTo>
                  <a:cubicBezTo>
                    <a:pt x="23627" y="62"/>
                    <a:pt x="23439" y="10"/>
                    <a:pt x="23222" y="10"/>
                  </a:cubicBezTo>
                  <a:cubicBezTo>
                    <a:pt x="21920" y="10"/>
                    <a:pt x="19575" y="1885"/>
                    <a:pt x="19575" y="1885"/>
                  </a:cubicBezTo>
                  <a:cubicBezTo>
                    <a:pt x="18633" y="2980"/>
                    <a:pt x="15502" y="4378"/>
                    <a:pt x="15502" y="4378"/>
                  </a:cubicBezTo>
                  <a:cubicBezTo>
                    <a:pt x="14773" y="4581"/>
                    <a:pt x="13844" y="4648"/>
                    <a:pt x="12930" y="4648"/>
                  </a:cubicBezTo>
                  <a:cubicBezTo>
                    <a:pt x="11102" y="4648"/>
                    <a:pt x="9332" y="4378"/>
                    <a:pt x="9332" y="4378"/>
                  </a:cubicBezTo>
                  <a:cubicBezTo>
                    <a:pt x="8937" y="6962"/>
                    <a:pt x="6201" y="9788"/>
                    <a:pt x="6201" y="9788"/>
                  </a:cubicBezTo>
                  <a:lnTo>
                    <a:pt x="5229" y="10700"/>
                  </a:lnTo>
                  <a:cubicBezTo>
                    <a:pt x="1" y="10731"/>
                    <a:pt x="1520" y="16962"/>
                    <a:pt x="3283" y="18299"/>
                  </a:cubicBezTo>
                  <a:cubicBezTo>
                    <a:pt x="4191" y="19000"/>
                    <a:pt x="5190" y="19166"/>
                    <a:pt x="5936" y="19166"/>
                  </a:cubicBezTo>
                  <a:cubicBezTo>
                    <a:pt x="6614" y="19166"/>
                    <a:pt x="7083" y="19029"/>
                    <a:pt x="7083" y="19029"/>
                  </a:cubicBezTo>
                  <a:cubicBezTo>
                    <a:pt x="11308" y="26992"/>
                    <a:pt x="20670" y="27874"/>
                    <a:pt x="20670" y="27874"/>
                  </a:cubicBezTo>
                  <a:lnTo>
                    <a:pt x="20761" y="28907"/>
                  </a:lnTo>
                  <a:cubicBezTo>
                    <a:pt x="21434" y="29564"/>
                    <a:pt x="22259" y="29715"/>
                    <a:pt x="22875" y="29715"/>
                  </a:cubicBezTo>
                  <a:cubicBezTo>
                    <a:pt x="23398" y="29715"/>
                    <a:pt x="23770" y="29606"/>
                    <a:pt x="23770" y="29606"/>
                  </a:cubicBezTo>
                  <a:cubicBezTo>
                    <a:pt x="23770" y="29606"/>
                    <a:pt x="24322" y="29823"/>
                    <a:pt x="25025" y="29823"/>
                  </a:cubicBezTo>
                  <a:cubicBezTo>
                    <a:pt x="25612" y="29823"/>
                    <a:pt x="26304" y="29673"/>
                    <a:pt x="26870" y="29120"/>
                  </a:cubicBezTo>
                  <a:lnTo>
                    <a:pt x="26810" y="27843"/>
                  </a:lnTo>
                  <a:cubicBezTo>
                    <a:pt x="26810" y="27843"/>
                    <a:pt x="36171" y="26962"/>
                    <a:pt x="40396" y="18998"/>
                  </a:cubicBezTo>
                  <a:cubicBezTo>
                    <a:pt x="40396" y="18998"/>
                    <a:pt x="40865" y="19136"/>
                    <a:pt x="41543" y="19136"/>
                  </a:cubicBezTo>
                  <a:cubicBezTo>
                    <a:pt x="42289" y="19136"/>
                    <a:pt x="43288" y="18969"/>
                    <a:pt x="44196" y="18269"/>
                  </a:cubicBezTo>
                  <a:cubicBezTo>
                    <a:pt x="45989" y="17022"/>
                    <a:pt x="47509" y="10731"/>
                    <a:pt x="42311" y="10700"/>
                  </a:cubicBezTo>
                  <a:lnTo>
                    <a:pt x="41308" y="9788"/>
                  </a:lnTo>
                  <a:cubicBezTo>
                    <a:pt x="41308" y="9788"/>
                    <a:pt x="38573" y="6992"/>
                    <a:pt x="38208" y="4378"/>
                  </a:cubicBezTo>
                  <a:cubicBezTo>
                    <a:pt x="38208" y="4378"/>
                    <a:pt x="36425" y="4648"/>
                    <a:pt x="34587" y="4648"/>
                  </a:cubicBezTo>
                  <a:cubicBezTo>
                    <a:pt x="33669" y="4648"/>
                    <a:pt x="32737" y="4581"/>
                    <a:pt x="32007" y="4378"/>
                  </a:cubicBezTo>
                  <a:cubicBezTo>
                    <a:pt x="32007" y="4378"/>
                    <a:pt x="28876" y="2949"/>
                    <a:pt x="27934" y="1885"/>
                  </a:cubicBezTo>
                  <a:cubicBezTo>
                    <a:pt x="27934" y="1885"/>
                    <a:pt x="25627" y="0"/>
                    <a:pt x="24330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416;p38">
              <a:extLst>
                <a:ext uri="{FF2B5EF4-FFF2-40B4-BE49-F238E27FC236}">
                  <a16:creationId xmlns:a16="http://schemas.microsoft.com/office/drawing/2014/main" id="{430C6E37-AC04-459C-9E5A-1B08F4F0356C}"/>
                </a:ext>
              </a:extLst>
            </p:cNvPr>
            <p:cNvSpPr/>
            <p:nvPr/>
          </p:nvSpPr>
          <p:spPr>
            <a:xfrm>
              <a:off x="6410123" y="3112044"/>
              <a:ext cx="334623" cy="177968"/>
            </a:xfrm>
            <a:custGeom>
              <a:avLst/>
              <a:gdLst/>
              <a:ahLst/>
              <a:cxnLst/>
              <a:rect l="l" t="t" r="r" b="b"/>
              <a:pathLst>
                <a:path w="8117" h="4317" extrusionOk="0">
                  <a:moveTo>
                    <a:pt x="2706" y="1"/>
                  </a:moveTo>
                  <a:cubicBezTo>
                    <a:pt x="153" y="517"/>
                    <a:pt x="1" y="4317"/>
                    <a:pt x="1" y="4317"/>
                  </a:cubicBezTo>
                  <a:lnTo>
                    <a:pt x="7873" y="4317"/>
                  </a:lnTo>
                  <a:cubicBezTo>
                    <a:pt x="8117" y="3557"/>
                    <a:pt x="7630" y="3071"/>
                    <a:pt x="7630" y="3071"/>
                  </a:cubicBezTo>
                  <a:cubicBezTo>
                    <a:pt x="7721" y="1764"/>
                    <a:pt x="5442" y="1"/>
                    <a:pt x="5442" y="1"/>
                  </a:cubicBezTo>
                  <a:lnTo>
                    <a:pt x="4408" y="700"/>
                  </a:lnTo>
                  <a:lnTo>
                    <a:pt x="2706" y="1"/>
                  </a:lnTo>
                  <a:close/>
                </a:path>
              </a:pathLst>
            </a:custGeom>
            <a:solidFill>
              <a:srgbClr val="F8D3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417;p38">
              <a:extLst>
                <a:ext uri="{FF2B5EF4-FFF2-40B4-BE49-F238E27FC236}">
                  <a16:creationId xmlns:a16="http://schemas.microsoft.com/office/drawing/2014/main" id="{8BA90086-7181-40B3-B9D3-8D3B6C1B670A}"/>
                </a:ext>
              </a:extLst>
            </p:cNvPr>
            <p:cNvSpPr/>
            <p:nvPr/>
          </p:nvSpPr>
          <p:spPr>
            <a:xfrm>
              <a:off x="6123815" y="3654029"/>
              <a:ext cx="380342" cy="541944"/>
            </a:xfrm>
            <a:custGeom>
              <a:avLst/>
              <a:gdLst/>
              <a:ahLst/>
              <a:cxnLst/>
              <a:rect l="l" t="t" r="r" b="b"/>
              <a:pathLst>
                <a:path w="9226" h="13146" extrusionOk="0">
                  <a:moveTo>
                    <a:pt x="4467" y="0"/>
                  </a:moveTo>
                  <a:cubicBezTo>
                    <a:pt x="1481" y="0"/>
                    <a:pt x="1" y="3305"/>
                    <a:pt x="137" y="4970"/>
                  </a:cubicBezTo>
                  <a:cubicBezTo>
                    <a:pt x="228" y="6155"/>
                    <a:pt x="1201" y="10015"/>
                    <a:pt x="1900" y="12629"/>
                  </a:cubicBezTo>
                  <a:cubicBezTo>
                    <a:pt x="2356" y="12933"/>
                    <a:pt x="2873" y="13085"/>
                    <a:pt x="3359" y="13085"/>
                  </a:cubicBezTo>
                  <a:cubicBezTo>
                    <a:pt x="4879" y="13055"/>
                    <a:pt x="6612" y="13146"/>
                    <a:pt x="8040" y="12629"/>
                  </a:cubicBezTo>
                  <a:cubicBezTo>
                    <a:pt x="8192" y="11474"/>
                    <a:pt x="8375" y="10289"/>
                    <a:pt x="8375" y="10046"/>
                  </a:cubicBezTo>
                  <a:cubicBezTo>
                    <a:pt x="8435" y="9559"/>
                    <a:pt x="9226" y="1048"/>
                    <a:pt x="5548" y="137"/>
                  </a:cubicBezTo>
                  <a:cubicBezTo>
                    <a:pt x="5168" y="43"/>
                    <a:pt x="4808" y="0"/>
                    <a:pt x="4467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418;p38">
              <a:extLst>
                <a:ext uri="{FF2B5EF4-FFF2-40B4-BE49-F238E27FC236}">
                  <a16:creationId xmlns:a16="http://schemas.microsoft.com/office/drawing/2014/main" id="{BDAF13F6-E4C0-4306-8A3B-46BB4DF7DD1D}"/>
                </a:ext>
              </a:extLst>
            </p:cNvPr>
            <p:cNvSpPr/>
            <p:nvPr/>
          </p:nvSpPr>
          <p:spPr>
            <a:xfrm>
              <a:off x="6202143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6140" y="1"/>
                  </a:moveTo>
                  <a:cubicBezTo>
                    <a:pt x="5069" y="411"/>
                    <a:pt x="3826" y="462"/>
                    <a:pt x="2631" y="462"/>
                  </a:cubicBezTo>
                  <a:cubicBezTo>
                    <a:pt x="2232" y="462"/>
                    <a:pt x="1839" y="457"/>
                    <a:pt x="1459" y="457"/>
                  </a:cubicBezTo>
                  <a:cubicBezTo>
                    <a:pt x="943" y="457"/>
                    <a:pt x="456" y="305"/>
                    <a:pt x="0" y="1"/>
                  </a:cubicBezTo>
                  <a:lnTo>
                    <a:pt x="0" y="1"/>
                  </a:lnTo>
                  <a:cubicBezTo>
                    <a:pt x="365" y="1429"/>
                    <a:pt x="669" y="2524"/>
                    <a:pt x="669" y="2524"/>
                  </a:cubicBezTo>
                  <a:cubicBezTo>
                    <a:pt x="1571" y="3202"/>
                    <a:pt x="2442" y="3429"/>
                    <a:pt x="3203" y="3429"/>
                  </a:cubicBezTo>
                  <a:cubicBezTo>
                    <a:pt x="4725" y="3429"/>
                    <a:pt x="5806" y="2524"/>
                    <a:pt x="5806" y="2524"/>
                  </a:cubicBezTo>
                  <a:cubicBezTo>
                    <a:pt x="5806" y="2524"/>
                    <a:pt x="5988" y="1247"/>
                    <a:pt x="61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419;p38">
              <a:extLst>
                <a:ext uri="{FF2B5EF4-FFF2-40B4-BE49-F238E27FC236}">
                  <a16:creationId xmlns:a16="http://schemas.microsoft.com/office/drawing/2014/main" id="{B4772099-B634-4127-B94D-CF6538E74844}"/>
                </a:ext>
              </a:extLst>
            </p:cNvPr>
            <p:cNvSpPr/>
            <p:nvPr/>
          </p:nvSpPr>
          <p:spPr>
            <a:xfrm>
              <a:off x="6237225" y="4305961"/>
              <a:ext cx="224346" cy="123469"/>
            </a:xfrm>
            <a:custGeom>
              <a:avLst/>
              <a:gdLst/>
              <a:ahLst/>
              <a:cxnLst/>
              <a:rect l="l" t="t" r="r" b="b"/>
              <a:pathLst>
                <a:path w="5442" h="2995" extrusionOk="0">
                  <a:moveTo>
                    <a:pt x="3982" y="1"/>
                  </a:moveTo>
                  <a:cubicBezTo>
                    <a:pt x="3962" y="1"/>
                    <a:pt x="3942" y="3"/>
                    <a:pt x="3921" y="7"/>
                  </a:cubicBezTo>
                  <a:cubicBezTo>
                    <a:pt x="3769" y="7"/>
                    <a:pt x="3648" y="128"/>
                    <a:pt x="3648" y="280"/>
                  </a:cubicBezTo>
                  <a:lnTo>
                    <a:pt x="3648" y="371"/>
                  </a:lnTo>
                  <a:cubicBezTo>
                    <a:pt x="3465" y="371"/>
                    <a:pt x="3283" y="463"/>
                    <a:pt x="3192" y="675"/>
                  </a:cubicBezTo>
                  <a:cubicBezTo>
                    <a:pt x="3131" y="584"/>
                    <a:pt x="3009" y="523"/>
                    <a:pt x="2888" y="432"/>
                  </a:cubicBezTo>
                  <a:cubicBezTo>
                    <a:pt x="2852" y="418"/>
                    <a:pt x="2811" y="410"/>
                    <a:pt x="2770" y="410"/>
                  </a:cubicBezTo>
                  <a:cubicBezTo>
                    <a:pt x="2636" y="410"/>
                    <a:pt x="2500" y="490"/>
                    <a:pt x="2523" y="675"/>
                  </a:cubicBezTo>
                  <a:lnTo>
                    <a:pt x="2523" y="827"/>
                  </a:lnTo>
                  <a:cubicBezTo>
                    <a:pt x="2432" y="858"/>
                    <a:pt x="2402" y="888"/>
                    <a:pt x="2371" y="979"/>
                  </a:cubicBezTo>
                  <a:cubicBezTo>
                    <a:pt x="2250" y="979"/>
                    <a:pt x="2128" y="1010"/>
                    <a:pt x="2098" y="1131"/>
                  </a:cubicBezTo>
                  <a:cubicBezTo>
                    <a:pt x="2037" y="979"/>
                    <a:pt x="1915" y="858"/>
                    <a:pt x="1763" y="767"/>
                  </a:cubicBezTo>
                  <a:cubicBezTo>
                    <a:pt x="1642" y="615"/>
                    <a:pt x="1520" y="523"/>
                    <a:pt x="1368" y="463"/>
                  </a:cubicBezTo>
                  <a:cubicBezTo>
                    <a:pt x="1368" y="432"/>
                    <a:pt x="1338" y="371"/>
                    <a:pt x="1307" y="311"/>
                  </a:cubicBezTo>
                  <a:cubicBezTo>
                    <a:pt x="1201" y="204"/>
                    <a:pt x="1065" y="156"/>
                    <a:pt x="925" y="156"/>
                  </a:cubicBezTo>
                  <a:cubicBezTo>
                    <a:pt x="747" y="156"/>
                    <a:pt x="562" y="235"/>
                    <a:pt x="426" y="371"/>
                  </a:cubicBezTo>
                  <a:cubicBezTo>
                    <a:pt x="365" y="432"/>
                    <a:pt x="304" y="523"/>
                    <a:pt x="304" y="615"/>
                  </a:cubicBezTo>
                  <a:cubicBezTo>
                    <a:pt x="152" y="736"/>
                    <a:pt x="92" y="979"/>
                    <a:pt x="61" y="1192"/>
                  </a:cubicBezTo>
                  <a:cubicBezTo>
                    <a:pt x="0" y="1800"/>
                    <a:pt x="426" y="2560"/>
                    <a:pt x="973" y="2894"/>
                  </a:cubicBezTo>
                  <a:cubicBezTo>
                    <a:pt x="1069" y="2963"/>
                    <a:pt x="1171" y="2994"/>
                    <a:pt x="1271" y="2994"/>
                  </a:cubicBezTo>
                  <a:cubicBezTo>
                    <a:pt x="1393" y="2994"/>
                    <a:pt x="1511" y="2947"/>
                    <a:pt x="1611" y="2864"/>
                  </a:cubicBezTo>
                  <a:lnTo>
                    <a:pt x="1642" y="2864"/>
                  </a:lnTo>
                  <a:cubicBezTo>
                    <a:pt x="1763" y="2864"/>
                    <a:pt x="1854" y="2834"/>
                    <a:pt x="1976" y="2742"/>
                  </a:cubicBezTo>
                  <a:cubicBezTo>
                    <a:pt x="2009" y="2755"/>
                    <a:pt x="2044" y="2761"/>
                    <a:pt x="2080" y="2761"/>
                  </a:cubicBezTo>
                  <a:cubicBezTo>
                    <a:pt x="2213" y="2761"/>
                    <a:pt x="2360" y="2679"/>
                    <a:pt x="2432" y="2560"/>
                  </a:cubicBezTo>
                  <a:cubicBezTo>
                    <a:pt x="2554" y="2755"/>
                    <a:pt x="2714" y="2930"/>
                    <a:pt x="2913" y="2930"/>
                  </a:cubicBezTo>
                  <a:cubicBezTo>
                    <a:pt x="2963" y="2930"/>
                    <a:pt x="3016" y="2919"/>
                    <a:pt x="3070" y="2894"/>
                  </a:cubicBezTo>
                  <a:cubicBezTo>
                    <a:pt x="3161" y="2864"/>
                    <a:pt x="3192" y="2834"/>
                    <a:pt x="3222" y="2742"/>
                  </a:cubicBezTo>
                  <a:cubicBezTo>
                    <a:pt x="3313" y="2742"/>
                    <a:pt x="3374" y="2742"/>
                    <a:pt x="3435" y="2712"/>
                  </a:cubicBezTo>
                  <a:lnTo>
                    <a:pt x="3587" y="2864"/>
                  </a:lnTo>
                  <a:cubicBezTo>
                    <a:pt x="3644" y="2920"/>
                    <a:pt x="3700" y="2944"/>
                    <a:pt x="3757" y="2944"/>
                  </a:cubicBezTo>
                  <a:cubicBezTo>
                    <a:pt x="3822" y="2944"/>
                    <a:pt x="3887" y="2913"/>
                    <a:pt x="3952" y="2864"/>
                  </a:cubicBezTo>
                  <a:cubicBezTo>
                    <a:pt x="3982" y="2894"/>
                    <a:pt x="4073" y="2894"/>
                    <a:pt x="4134" y="2894"/>
                  </a:cubicBezTo>
                  <a:cubicBezTo>
                    <a:pt x="4408" y="2894"/>
                    <a:pt x="4499" y="2682"/>
                    <a:pt x="4529" y="2408"/>
                  </a:cubicBezTo>
                  <a:cubicBezTo>
                    <a:pt x="4529" y="2378"/>
                    <a:pt x="4560" y="2286"/>
                    <a:pt x="4560" y="2256"/>
                  </a:cubicBezTo>
                  <a:cubicBezTo>
                    <a:pt x="4586" y="2265"/>
                    <a:pt x="4613" y="2269"/>
                    <a:pt x="4640" y="2269"/>
                  </a:cubicBezTo>
                  <a:cubicBezTo>
                    <a:pt x="4704" y="2269"/>
                    <a:pt x="4769" y="2247"/>
                    <a:pt x="4833" y="2226"/>
                  </a:cubicBezTo>
                  <a:cubicBezTo>
                    <a:pt x="4955" y="2134"/>
                    <a:pt x="5016" y="2043"/>
                    <a:pt x="5046" y="1922"/>
                  </a:cubicBezTo>
                  <a:cubicBezTo>
                    <a:pt x="5168" y="1922"/>
                    <a:pt x="5289" y="1830"/>
                    <a:pt x="5289" y="1739"/>
                  </a:cubicBezTo>
                  <a:cubicBezTo>
                    <a:pt x="5441" y="1192"/>
                    <a:pt x="5380" y="584"/>
                    <a:pt x="5016" y="220"/>
                  </a:cubicBezTo>
                  <a:cubicBezTo>
                    <a:pt x="4916" y="80"/>
                    <a:pt x="4790" y="6"/>
                    <a:pt x="4646" y="6"/>
                  </a:cubicBezTo>
                  <a:cubicBezTo>
                    <a:pt x="4571" y="6"/>
                    <a:pt x="4491" y="26"/>
                    <a:pt x="4408" y="68"/>
                  </a:cubicBezTo>
                  <a:cubicBezTo>
                    <a:pt x="4377" y="98"/>
                    <a:pt x="4347" y="98"/>
                    <a:pt x="4317" y="128"/>
                  </a:cubicBezTo>
                  <a:cubicBezTo>
                    <a:pt x="4212" y="76"/>
                    <a:pt x="4107" y="1"/>
                    <a:pt x="39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420;p38">
              <a:extLst>
                <a:ext uri="{FF2B5EF4-FFF2-40B4-BE49-F238E27FC236}">
                  <a16:creationId xmlns:a16="http://schemas.microsoft.com/office/drawing/2014/main" id="{23C43E40-20FF-4FB7-B520-F84B18689872}"/>
                </a:ext>
              </a:extLst>
            </p:cNvPr>
            <p:cNvSpPr/>
            <p:nvPr/>
          </p:nvSpPr>
          <p:spPr>
            <a:xfrm>
              <a:off x="6629440" y="3654029"/>
              <a:ext cx="380177" cy="541944"/>
            </a:xfrm>
            <a:custGeom>
              <a:avLst/>
              <a:gdLst/>
              <a:ahLst/>
              <a:cxnLst/>
              <a:rect l="l" t="t" r="r" b="b"/>
              <a:pathLst>
                <a:path w="9222" h="13146" extrusionOk="0">
                  <a:moveTo>
                    <a:pt x="4751" y="0"/>
                  </a:moveTo>
                  <a:cubicBezTo>
                    <a:pt x="4413" y="0"/>
                    <a:pt x="4055" y="43"/>
                    <a:pt x="3678" y="137"/>
                  </a:cubicBezTo>
                  <a:cubicBezTo>
                    <a:pt x="0" y="1048"/>
                    <a:pt x="790" y="9559"/>
                    <a:pt x="821" y="10046"/>
                  </a:cubicBezTo>
                  <a:cubicBezTo>
                    <a:pt x="821" y="10289"/>
                    <a:pt x="1034" y="11474"/>
                    <a:pt x="1186" y="12629"/>
                  </a:cubicBezTo>
                  <a:cubicBezTo>
                    <a:pt x="2614" y="13146"/>
                    <a:pt x="4316" y="13055"/>
                    <a:pt x="5836" y="13085"/>
                  </a:cubicBezTo>
                  <a:cubicBezTo>
                    <a:pt x="6353" y="13085"/>
                    <a:pt x="6870" y="12933"/>
                    <a:pt x="7326" y="12629"/>
                  </a:cubicBezTo>
                  <a:cubicBezTo>
                    <a:pt x="7994" y="10015"/>
                    <a:pt x="8997" y="6155"/>
                    <a:pt x="9058" y="4970"/>
                  </a:cubicBezTo>
                  <a:cubicBezTo>
                    <a:pt x="9222" y="3305"/>
                    <a:pt x="7720" y="0"/>
                    <a:pt x="4751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421;p38">
              <a:extLst>
                <a:ext uri="{FF2B5EF4-FFF2-40B4-BE49-F238E27FC236}">
                  <a16:creationId xmlns:a16="http://schemas.microsoft.com/office/drawing/2014/main" id="{87C7B144-D82C-45EB-A204-949958565D33}"/>
                </a:ext>
              </a:extLst>
            </p:cNvPr>
            <p:cNvSpPr/>
            <p:nvPr/>
          </p:nvSpPr>
          <p:spPr>
            <a:xfrm>
              <a:off x="6678291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1" y="1"/>
                  </a:moveTo>
                  <a:cubicBezTo>
                    <a:pt x="153" y="1247"/>
                    <a:pt x="335" y="2524"/>
                    <a:pt x="335" y="2524"/>
                  </a:cubicBezTo>
                  <a:cubicBezTo>
                    <a:pt x="335" y="2524"/>
                    <a:pt x="1416" y="3429"/>
                    <a:pt x="2938" y="3429"/>
                  </a:cubicBezTo>
                  <a:cubicBezTo>
                    <a:pt x="3699" y="3429"/>
                    <a:pt x="4570" y="3202"/>
                    <a:pt x="5472" y="2524"/>
                  </a:cubicBezTo>
                  <a:cubicBezTo>
                    <a:pt x="5472" y="2524"/>
                    <a:pt x="5776" y="1429"/>
                    <a:pt x="6141" y="1"/>
                  </a:cubicBezTo>
                  <a:lnTo>
                    <a:pt x="6141" y="1"/>
                  </a:lnTo>
                  <a:cubicBezTo>
                    <a:pt x="5685" y="305"/>
                    <a:pt x="5198" y="457"/>
                    <a:pt x="4651" y="457"/>
                  </a:cubicBezTo>
                  <a:cubicBezTo>
                    <a:pt x="4271" y="457"/>
                    <a:pt x="3880" y="462"/>
                    <a:pt x="3484" y="462"/>
                  </a:cubicBezTo>
                  <a:cubicBezTo>
                    <a:pt x="2297" y="462"/>
                    <a:pt x="1072" y="41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422;p38">
              <a:extLst>
                <a:ext uri="{FF2B5EF4-FFF2-40B4-BE49-F238E27FC236}">
                  <a16:creationId xmlns:a16="http://schemas.microsoft.com/office/drawing/2014/main" id="{60084592-9513-4BD3-8619-41F0429F3486}"/>
                </a:ext>
              </a:extLst>
            </p:cNvPr>
            <p:cNvSpPr/>
            <p:nvPr/>
          </p:nvSpPr>
          <p:spPr>
            <a:xfrm>
              <a:off x="6673303" y="4305961"/>
              <a:ext cx="221790" cy="123469"/>
            </a:xfrm>
            <a:custGeom>
              <a:avLst/>
              <a:gdLst/>
              <a:ahLst/>
              <a:cxnLst/>
              <a:rect l="l" t="t" r="r" b="b"/>
              <a:pathLst>
                <a:path w="5380" h="2995" extrusionOk="0">
                  <a:moveTo>
                    <a:pt x="1429" y="1"/>
                  </a:moveTo>
                  <a:cubicBezTo>
                    <a:pt x="1304" y="1"/>
                    <a:pt x="1199" y="76"/>
                    <a:pt x="1094" y="128"/>
                  </a:cubicBezTo>
                  <a:cubicBezTo>
                    <a:pt x="1064" y="98"/>
                    <a:pt x="1033" y="98"/>
                    <a:pt x="973" y="68"/>
                  </a:cubicBezTo>
                  <a:cubicBezTo>
                    <a:pt x="900" y="26"/>
                    <a:pt x="823" y="6"/>
                    <a:pt x="748" y="6"/>
                  </a:cubicBezTo>
                  <a:cubicBezTo>
                    <a:pt x="604" y="6"/>
                    <a:pt x="465" y="80"/>
                    <a:pt x="365" y="220"/>
                  </a:cubicBezTo>
                  <a:cubicBezTo>
                    <a:pt x="61" y="584"/>
                    <a:pt x="0" y="1192"/>
                    <a:pt x="122" y="1739"/>
                  </a:cubicBezTo>
                  <a:cubicBezTo>
                    <a:pt x="122" y="1830"/>
                    <a:pt x="213" y="1922"/>
                    <a:pt x="334" y="1922"/>
                  </a:cubicBezTo>
                  <a:cubicBezTo>
                    <a:pt x="365" y="2043"/>
                    <a:pt x="456" y="2134"/>
                    <a:pt x="578" y="2226"/>
                  </a:cubicBezTo>
                  <a:cubicBezTo>
                    <a:pt x="621" y="2247"/>
                    <a:pt x="694" y="2269"/>
                    <a:pt x="755" y="2269"/>
                  </a:cubicBezTo>
                  <a:cubicBezTo>
                    <a:pt x="780" y="2269"/>
                    <a:pt x="803" y="2265"/>
                    <a:pt x="821" y="2256"/>
                  </a:cubicBezTo>
                  <a:cubicBezTo>
                    <a:pt x="821" y="2286"/>
                    <a:pt x="881" y="2378"/>
                    <a:pt x="881" y="2408"/>
                  </a:cubicBezTo>
                  <a:cubicBezTo>
                    <a:pt x="912" y="2682"/>
                    <a:pt x="973" y="2894"/>
                    <a:pt x="1246" y="2894"/>
                  </a:cubicBezTo>
                  <a:cubicBezTo>
                    <a:pt x="1337" y="2894"/>
                    <a:pt x="1398" y="2894"/>
                    <a:pt x="1429" y="2864"/>
                  </a:cubicBezTo>
                  <a:cubicBezTo>
                    <a:pt x="1494" y="2913"/>
                    <a:pt x="1567" y="2944"/>
                    <a:pt x="1641" y="2944"/>
                  </a:cubicBezTo>
                  <a:cubicBezTo>
                    <a:pt x="1704" y="2944"/>
                    <a:pt x="1767" y="2920"/>
                    <a:pt x="1824" y="2864"/>
                  </a:cubicBezTo>
                  <a:lnTo>
                    <a:pt x="1976" y="2712"/>
                  </a:lnTo>
                  <a:cubicBezTo>
                    <a:pt x="2006" y="2742"/>
                    <a:pt x="2097" y="2742"/>
                    <a:pt x="2158" y="2742"/>
                  </a:cubicBezTo>
                  <a:cubicBezTo>
                    <a:pt x="2189" y="2834"/>
                    <a:pt x="2249" y="2864"/>
                    <a:pt x="2310" y="2894"/>
                  </a:cubicBezTo>
                  <a:cubicBezTo>
                    <a:pt x="2371" y="2919"/>
                    <a:pt x="2427" y="2930"/>
                    <a:pt x="2479" y="2930"/>
                  </a:cubicBezTo>
                  <a:cubicBezTo>
                    <a:pt x="2686" y="2930"/>
                    <a:pt x="2827" y="2755"/>
                    <a:pt x="2948" y="2560"/>
                  </a:cubicBezTo>
                  <a:cubicBezTo>
                    <a:pt x="3044" y="2679"/>
                    <a:pt x="3177" y="2761"/>
                    <a:pt x="3304" y="2761"/>
                  </a:cubicBezTo>
                  <a:cubicBezTo>
                    <a:pt x="3338" y="2761"/>
                    <a:pt x="3372" y="2755"/>
                    <a:pt x="3404" y="2742"/>
                  </a:cubicBezTo>
                  <a:cubicBezTo>
                    <a:pt x="3526" y="2834"/>
                    <a:pt x="3648" y="2864"/>
                    <a:pt x="3769" y="2864"/>
                  </a:cubicBezTo>
                  <a:lnTo>
                    <a:pt x="3799" y="2864"/>
                  </a:lnTo>
                  <a:cubicBezTo>
                    <a:pt x="3900" y="2947"/>
                    <a:pt x="4018" y="2994"/>
                    <a:pt x="4140" y="2994"/>
                  </a:cubicBezTo>
                  <a:cubicBezTo>
                    <a:pt x="4240" y="2994"/>
                    <a:pt x="4342" y="2963"/>
                    <a:pt x="4438" y="2894"/>
                  </a:cubicBezTo>
                  <a:cubicBezTo>
                    <a:pt x="4985" y="2560"/>
                    <a:pt x="5380" y="1800"/>
                    <a:pt x="5350" y="1192"/>
                  </a:cubicBezTo>
                  <a:cubicBezTo>
                    <a:pt x="5319" y="979"/>
                    <a:pt x="5228" y="736"/>
                    <a:pt x="5076" y="615"/>
                  </a:cubicBezTo>
                  <a:cubicBezTo>
                    <a:pt x="5076" y="523"/>
                    <a:pt x="5046" y="432"/>
                    <a:pt x="4985" y="371"/>
                  </a:cubicBezTo>
                  <a:cubicBezTo>
                    <a:pt x="4848" y="235"/>
                    <a:pt x="4654" y="156"/>
                    <a:pt x="4473" y="156"/>
                  </a:cubicBezTo>
                  <a:cubicBezTo>
                    <a:pt x="4331" y="156"/>
                    <a:pt x="4197" y="204"/>
                    <a:pt x="4103" y="311"/>
                  </a:cubicBezTo>
                  <a:cubicBezTo>
                    <a:pt x="4073" y="371"/>
                    <a:pt x="4012" y="432"/>
                    <a:pt x="4012" y="463"/>
                  </a:cubicBezTo>
                  <a:cubicBezTo>
                    <a:pt x="3860" y="523"/>
                    <a:pt x="3769" y="615"/>
                    <a:pt x="3648" y="767"/>
                  </a:cubicBezTo>
                  <a:cubicBezTo>
                    <a:pt x="3496" y="858"/>
                    <a:pt x="3374" y="979"/>
                    <a:pt x="3313" y="1131"/>
                  </a:cubicBezTo>
                  <a:cubicBezTo>
                    <a:pt x="3252" y="1010"/>
                    <a:pt x="3161" y="979"/>
                    <a:pt x="3040" y="979"/>
                  </a:cubicBezTo>
                  <a:cubicBezTo>
                    <a:pt x="3009" y="888"/>
                    <a:pt x="2948" y="858"/>
                    <a:pt x="2888" y="827"/>
                  </a:cubicBezTo>
                  <a:lnTo>
                    <a:pt x="2888" y="675"/>
                  </a:lnTo>
                  <a:cubicBezTo>
                    <a:pt x="2911" y="490"/>
                    <a:pt x="2757" y="410"/>
                    <a:pt x="2615" y="410"/>
                  </a:cubicBezTo>
                  <a:cubicBezTo>
                    <a:pt x="2571" y="410"/>
                    <a:pt x="2528" y="418"/>
                    <a:pt x="2492" y="432"/>
                  </a:cubicBezTo>
                  <a:cubicBezTo>
                    <a:pt x="2401" y="523"/>
                    <a:pt x="2280" y="584"/>
                    <a:pt x="2189" y="675"/>
                  </a:cubicBezTo>
                  <a:cubicBezTo>
                    <a:pt x="2128" y="463"/>
                    <a:pt x="1945" y="371"/>
                    <a:pt x="1733" y="371"/>
                  </a:cubicBezTo>
                  <a:lnTo>
                    <a:pt x="1733" y="280"/>
                  </a:lnTo>
                  <a:cubicBezTo>
                    <a:pt x="1733" y="128"/>
                    <a:pt x="1641" y="7"/>
                    <a:pt x="1489" y="7"/>
                  </a:cubicBezTo>
                  <a:cubicBezTo>
                    <a:pt x="1469" y="3"/>
                    <a:pt x="1448" y="1"/>
                    <a:pt x="14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423;p38">
              <a:extLst>
                <a:ext uri="{FF2B5EF4-FFF2-40B4-BE49-F238E27FC236}">
                  <a16:creationId xmlns:a16="http://schemas.microsoft.com/office/drawing/2014/main" id="{C5CBB163-2EF4-4EEF-B9FF-63BB9381E493}"/>
                </a:ext>
              </a:extLst>
            </p:cNvPr>
            <p:cNvSpPr/>
            <p:nvPr/>
          </p:nvSpPr>
          <p:spPr>
            <a:xfrm>
              <a:off x="6456850" y="2821200"/>
              <a:ext cx="229906" cy="318298"/>
            </a:xfrm>
            <a:custGeom>
              <a:avLst/>
              <a:gdLst/>
              <a:ahLst/>
              <a:cxnLst/>
              <a:rect l="l" t="t" r="r" b="b"/>
              <a:pathLst>
                <a:path w="5472" h="7721" extrusionOk="0">
                  <a:moveTo>
                    <a:pt x="0" y="0"/>
                  </a:moveTo>
                  <a:lnTo>
                    <a:pt x="1520" y="6961"/>
                  </a:lnTo>
                  <a:lnTo>
                    <a:pt x="1824" y="7052"/>
                  </a:lnTo>
                  <a:lnTo>
                    <a:pt x="3222" y="7721"/>
                  </a:lnTo>
                  <a:lnTo>
                    <a:pt x="3891" y="7356"/>
                  </a:lnTo>
                  <a:lnTo>
                    <a:pt x="5472" y="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424;p38">
              <a:extLst>
                <a:ext uri="{FF2B5EF4-FFF2-40B4-BE49-F238E27FC236}">
                  <a16:creationId xmlns:a16="http://schemas.microsoft.com/office/drawing/2014/main" id="{8616559B-DD89-439C-AE4E-7F9780A9ED7B}"/>
                </a:ext>
              </a:extLst>
            </p:cNvPr>
            <p:cNvSpPr/>
            <p:nvPr/>
          </p:nvSpPr>
          <p:spPr>
            <a:xfrm>
              <a:off x="5823790" y="1453788"/>
              <a:ext cx="1483409" cy="730400"/>
            </a:xfrm>
            <a:custGeom>
              <a:avLst/>
              <a:gdLst/>
              <a:ahLst/>
              <a:cxnLst/>
              <a:rect l="l" t="t" r="r" b="b"/>
              <a:pathLst>
                <a:path w="41795" h="20579" extrusionOk="0">
                  <a:moveTo>
                    <a:pt x="20244" y="0"/>
                  </a:moveTo>
                  <a:cubicBezTo>
                    <a:pt x="14135" y="0"/>
                    <a:pt x="7265" y="2736"/>
                    <a:pt x="4104" y="7386"/>
                  </a:cubicBezTo>
                  <a:cubicBezTo>
                    <a:pt x="943" y="12067"/>
                    <a:pt x="1" y="20396"/>
                    <a:pt x="1976" y="20578"/>
                  </a:cubicBezTo>
                  <a:cubicBezTo>
                    <a:pt x="1976" y="20578"/>
                    <a:pt x="4043" y="20426"/>
                    <a:pt x="5624" y="18299"/>
                  </a:cubicBezTo>
                  <a:cubicBezTo>
                    <a:pt x="7265" y="16140"/>
                    <a:pt x="7721" y="14347"/>
                    <a:pt x="7721" y="14347"/>
                  </a:cubicBezTo>
                  <a:lnTo>
                    <a:pt x="12189" y="14621"/>
                  </a:lnTo>
                  <a:cubicBezTo>
                    <a:pt x="12189" y="14621"/>
                    <a:pt x="17478" y="13678"/>
                    <a:pt x="20092" y="10365"/>
                  </a:cubicBezTo>
                  <a:lnTo>
                    <a:pt x="20092" y="10365"/>
                  </a:lnTo>
                  <a:cubicBezTo>
                    <a:pt x="20092" y="10366"/>
                    <a:pt x="19728" y="13435"/>
                    <a:pt x="21430" y="14833"/>
                  </a:cubicBezTo>
                  <a:lnTo>
                    <a:pt x="22798" y="14925"/>
                  </a:lnTo>
                  <a:cubicBezTo>
                    <a:pt x="22798" y="14925"/>
                    <a:pt x="21551" y="12463"/>
                    <a:pt x="21460" y="10639"/>
                  </a:cubicBezTo>
                  <a:lnTo>
                    <a:pt x="21460" y="10639"/>
                  </a:lnTo>
                  <a:cubicBezTo>
                    <a:pt x="21461" y="10640"/>
                    <a:pt x="24135" y="13223"/>
                    <a:pt x="26719" y="14347"/>
                  </a:cubicBezTo>
                  <a:cubicBezTo>
                    <a:pt x="28045" y="14940"/>
                    <a:pt x="29925" y="15084"/>
                    <a:pt x="31440" y="15084"/>
                  </a:cubicBezTo>
                  <a:cubicBezTo>
                    <a:pt x="32875" y="15084"/>
                    <a:pt x="33983" y="14955"/>
                    <a:pt x="33983" y="14955"/>
                  </a:cubicBezTo>
                  <a:cubicBezTo>
                    <a:pt x="33983" y="14955"/>
                    <a:pt x="36472" y="20371"/>
                    <a:pt x="40156" y="20371"/>
                  </a:cubicBezTo>
                  <a:cubicBezTo>
                    <a:pt x="40226" y="20371"/>
                    <a:pt x="40296" y="20369"/>
                    <a:pt x="40366" y="20365"/>
                  </a:cubicBezTo>
                  <a:cubicBezTo>
                    <a:pt x="40366" y="20365"/>
                    <a:pt x="41795" y="10517"/>
                    <a:pt x="36719" y="6110"/>
                  </a:cubicBezTo>
                  <a:cubicBezTo>
                    <a:pt x="31612" y="1703"/>
                    <a:pt x="26384" y="0"/>
                    <a:pt x="20244" y="0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425;p38">
              <a:extLst>
                <a:ext uri="{FF2B5EF4-FFF2-40B4-BE49-F238E27FC236}">
                  <a16:creationId xmlns:a16="http://schemas.microsoft.com/office/drawing/2014/main" id="{D3F2C267-1CD4-49B1-B6EF-8C2FCFD16638}"/>
                </a:ext>
              </a:extLst>
            </p:cNvPr>
            <p:cNvSpPr/>
            <p:nvPr/>
          </p:nvSpPr>
          <p:spPr>
            <a:xfrm>
              <a:off x="6954274" y="2466567"/>
              <a:ext cx="329086" cy="383106"/>
            </a:xfrm>
            <a:custGeom>
              <a:avLst/>
              <a:gdLst/>
              <a:ahLst/>
              <a:cxnLst/>
              <a:rect l="l" t="t" r="r" b="b"/>
              <a:pathLst>
                <a:path w="9272" h="10794" extrusionOk="0">
                  <a:moveTo>
                    <a:pt x="5836" y="1"/>
                  </a:moveTo>
                  <a:cubicBezTo>
                    <a:pt x="5833" y="1"/>
                    <a:pt x="5833" y="1"/>
                    <a:pt x="5837" y="3"/>
                  </a:cubicBezTo>
                  <a:cubicBezTo>
                    <a:pt x="3952" y="3529"/>
                    <a:pt x="1" y="6082"/>
                    <a:pt x="1" y="6082"/>
                  </a:cubicBezTo>
                  <a:cubicBezTo>
                    <a:pt x="192" y="7493"/>
                    <a:pt x="1004" y="7643"/>
                    <a:pt x="1342" y="7643"/>
                  </a:cubicBezTo>
                  <a:cubicBezTo>
                    <a:pt x="1433" y="7643"/>
                    <a:pt x="1490" y="7632"/>
                    <a:pt x="1490" y="7632"/>
                  </a:cubicBezTo>
                  <a:lnTo>
                    <a:pt x="1490" y="7632"/>
                  </a:lnTo>
                  <a:cubicBezTo>
                    <a:pt x="1308" y="10338"/>
                    <a:pt x="3800" y="10793"/>
                    <a:pt x="3800" y="10793"/>
                  </a:cubicBezTo>
                  <a:lnTo>
                    <a:pt x="5411" y="9851"/>
                  </a:lnTo>
                  <a:lnTo>
                    <a:pt x="6992" y="9243"/>
                  </a:lnTo>
                  <a:lnTo>
                    <a:pt x="8511" y="8423"/>
                  </a:lnTo>
                  <a:cubicBezTo>
                    <a:pt x="8511" y="8423"/>
                    <a:pt x="9271" y="6204"/>
                    <a:pt x="8663" y="5049"/>
                  </a:cubicBezTo>
                  <a:cubicBezTo>
                    <a:pt x="8226" y="4261"/>
                    <a:pt x="7678" y="4151"/>
                    <a:pt x="7405" y="4151"/>
                  </a:cubicBezTo>
                  <a:cubicBezTo>
                    <a:pt x="7299" y="4151"/>
                    <a:pt x="7235" y="4167"/>
                    <a:pt x="7235" y="4167"/>
                  </a:cubicBezTo>
                  <a:cubicBezTo>
                    <a:pt x="8451" y="1857"/>
                    <a:pt x="7721" y="34"/>
                    <a:pt x="7721" y="33"/>
                  </a:cubicBezTo>
                  <a:lnTo>
                    <a:pt x="7721" y="33"/>
                  </a:lnTo>
                  <a:cubicBezTo>
                    <a:pt x="7462" y="94"/>
                    <a:pt x="7192" y="115"/>
                    <a:pt x="6941" y="115"/>
                  </a:cubicBezTo>
                  <a:cubicBezTo>
                    <a:pt x="6357" y="115"/>
                    <a:pt x="5871" y="1"/>
                    <a:pt x="5836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426;p38">
              <a:extLst>
                <a:ext uri="{FF2B5EF4-FFF2-40B4-BE49-F238E27FC236}">
                  <a16:creationId xmlns:a16="http://schemas.microsoft.com/office/drawing/2014/main" id="{2380DE53-3F1C-4D0C-9B6E-94CD10BB1671}"/>
                </a:ext>
              </a:extLst>
            </p:cNvPr>
            <p:cNvSpPr/>
            <p:nvPr/>
          </p:nvSpPr>
          <p:spPr>
            <a:xfrm>
              <a:off x="5856159" y="2469912"/>
              <a:ext cx="329086" cy="383142"/>
            </a:xfrm>
            <a:custGeom>
              <a:avLst/>
              <a:gdLst/>
              <a:ahLst/>
              <a:cxnLst/>
              <a:rect l="l" t="t" r="r" b="b"/>
              <a:pathLst>
                <a:path w="9272" h="10795" extrusionOk="0">
                  <a:moveTo>
                    <a:pt x="3453" y="1"/>
                  </a:moveTo>
                  <a:cubicBezTo>
                    <a:pt x="3370" y="1"/>
                    <a:pt x="2900" y="90"/>
                    <a:pt x="2310" y="90"/>
                  </a:cubicBezTo>
                  <a:cubicBezTo>
                    <a:pt x="2071" y="90"/>
                    <a:pt x="1812" y="75"/>
                    <a:pt x="1551" y="34"/>
                  </a:cubicBezTo>
                  <a:lnTo>
                    <a:pt x="1551" y="34"/>
                  </a:lnTo>
                  <a:cubicBezTo>
                    <a:pt x="1551" y="35"/>
                    <a:pt x="852" y="1858"/>
                    <a:pt x="2068" y="4168"/>
                  </a:cubicBezTo>
                  <a:cubicBezTo>
                    <a:pt x="2068" y="4168"/>
                    <a:pt x="2001" y="4152"/>
                    <a:pt x="1891" y="4152"/>
                  </a:cubicBezTo>
                  <a:cubicBezTo>
                    <a:pt x="1610" y="4152"/>
                    <a:pt x="1046" y="4262"/>
                    <a:pt x="609" y="5050"/>
                  </a:cubicBezTo>
                  <a:cubicBezTo>
                    <a:pt x="1" y="6205"/>
                    <a:pt x="761" y="8424"/>
                    <a:pt x="761" y="8424"/>
                  </a:cubicBezTo>
                  <a:lnTo>
                    <a:pt x="2280" y="9244"/>
                  </a:lnTo>
                  <a:lnTo>
                    <a:pt x="3891" y="9852"/>
                  </a:lnTo>
                  <a:lnTo>
                    <a:pt x="5472" y="10794"/>
                  </a:lnTo>
                  <a:cubicBezTo>
                    <a:pt x="5472" y="10794"/>
                    <a:pt x="7995" y="10339"/>
                    <a:pt x="7782" y="7633"/>
                  </a:cubicBezTo>
                  <a:lnTo>
                    <a:pt x="7782" y="7633"/>
                  </a:lnTo>
                  <a:cubicBezTo>
                    <a:pt x="7782" y="7633"/>
                    <a:pt x="7840" y="7644"/>
                    <a:pt x="7933" y="7644"/>
                  </a:cubicBezTo>
                  <a:cubicBezTo>
                    <a:pt x="8278" y="7644"/>
                    <a:pt x="9104" y="7494"/>
                    <a:pt x="9271" y="6083"/>
                  </a:cubicBezTo>
                  <a:cubicBezTo>
                    <a:pt x="9271" y="6083"/>
                    <a:pt x="5320" y="3530"/>
                    <a:pt x="3466" y="4"/>
                  </a:cubicBezTo>
                  <a:cubicBezTo>
                    <a:pt x="3466" y="2"/>
                    <a:pt x="3461" y="1"/>
                    <a:pt x="345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427;p38">
              <a:extLst>
                <a:ext uri="{FF2B5EF4-FFF2-40B4-BE49-F238E27FC236}">
                  <a16:creationId xmlns:a16="http://schemas.microsoft.com/office/drawing/2014/main" id="{A7575472-D10B-4273-948E-BC6C279647C4}"/>
                </a:ext>
              </a:extLst>
            </p:cNvPr>
            <p:cNvSpPr/>
            <p:nvPr/>
          </p:nvSpPr>
          <p:spPr>
            <a:xfrm>
              <a:off x="7125395" y="2904203"/>
              <a:ext cx="195280" cy="190808"/>
            </a:xfrm>
            <a:custGeom>
              <a:avLst/>
              <a:gdLst/>
              <a:ahLst/>
              <a:cxnLst/>
              <a:rect l="l" t="t" r="r" b="b"/>
              <a:pathLst>
                <a:path w="5502" h="5376" extrusionOk="0">
                  <a:moveTo>
                    <a:pt x="2584" y="1"/>
                  </a:move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ubicBezTo>
                    <a:pt x="2584" y="1"/>
                    <a:pt x="2584" y="1"/>
                    <a:pt x="2584" y="1"/>
                  </a:cubicBez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lose/>
                  <a:moveTo>
                    <a:pt x="2584" y="1"/>
                  </a:moveTo>
                  <a:cubicBezTo>
                    <a:pt x="2567" y="44"/>
                    <a:pt x="1025" y="2469"/>
                    <a:pt x="426" y="2828"/>
                  </a:cubicBezTo>
                  <a:lnTo>
                    <a:pt x="0" y="4409"/>
                  </a:lnTo>
                  <a:cubicBezTo>
                    <a:pt x="0" y="4409"/>
                    <a:pt x="2585" y="5375"/>
                    <a:pt x="4585" y="5375"/>
                  </a:cubicBezTo>
                  <a:cubicBezTo>
                    <a:pt x="4911" y="5375"/>
                    <a:pt x="5221" y="5350"/>
                    <a:pt x="5502" y="5290"/>
                  </a:cubicBezTo>
                  <a:cubicBezTo>
                    <a:pt x="5502" y="5290"/>
                    <a:pt x="5380" y="2524"/>
                    <a:pt x="4985" y="1035"/>
                  </a:cubicBezTo>
                  <a:cubicBezTo>
                    <a:pt x="4985" y="1035"/>
                    <a:pt x="3374" y="792"/>
                    <a:pt x="2584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428;p38">
              <a:extLst>
                <a:ext uri="{FF2B5EF4-FFF2-40B4-BE49-F238E27FC236}">
                  <a16:creationId xmlns:a16="http://schemas.microsoft.com/office/drawing/2014/main" id="{5CC20867-A78B-4629-8016-EB163D766EE2}"/>
                </a:ext>
              </a:extLst>
            </p:cNvPr>
            <p:cNvSpPr/>
            <p:nvPr/>
          </p:nvSpPr>
          <p:spPr>
            <a:xfrm>
              <a:off x="5800657" y="2907734"/>
              <a:ext cx="205644" cy="199752"/>
            </a:xfrm>
            <a:custGeom>
              <a:avLst/>
              <a:gdLst/>
              <a:ahLst/>
              <a:cxnLst/>
              <a:rect l="l" t="t" r="r" b="b"/>
              <a:pathLst>
                <a:path w="5794" h="5628" extrusionOk="0">
                  <a:moveTo>
                    <a:pt x="3483" y="1"/>
                  </a:moveTo>
                  <a:cubicBezTo>
                    <a:pt x="2754" y="427"/>
                    <a:pt x="869" y="1156"/>
                    <a:pt x="869" y="1156"/>
                  </a:cubicBezTo>
                  <a:cubicBezTo>
                    <a:pt x="1" y="3342"/>
                    <a:pt x="519" y="5322"/>
                    <a:pt x="535" y="5322"/>
                  </a:cubicBezTo>
                  <a:cubicBezTo>
                    <a:pt x="535" y="5322"/>
                    <a:pt x="535" y="5321"/>
                    <a:pt x="535" y="5320"/>
                  </a:cubicBezTo>
                  <a:cubicBezTo>
                    <a:pt x="993" y="5545"/>
                    <a:pt x="1575" y="5628"/>
                    <a:pt x="2185" y="5628"/>
                  </a:cubicBezTo>
                  <a:cubicBezTo>
                    <a:pt x="3884" y="5628"/>
                    <a:pt x="5793" y="4986"/>
                    <a:pt x="5793" y="4986"/>
                  </a:cubicBezTo>
                  <a:lnTo>
                    <a:pt x="5611" y="2980"/>
                  </a:lnTo>
                  <a:cubicBezTo>
                    <a:pt x="4882" y="2524"/>
                    <a:pt x="3483" y="1"/>
                    <a:pt x="348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429;p38">
              <a:extLst>
                <a:ext uri="{FF2B5EF4-FFF2-40B4-BE49-F238E27FC236}">
                  <a16:creationId xmlns:a16="http://schemas.microsoft.com/office/drawing/2014/main" id="{5A0796DD-7BD7-4ADA-9535-9540D99C2723}"/>
                </a:ext>
              </a:extLst>
            </p:cNvPr>
            <p:cNvSpPr/>
            <p:nvPr/>
          </p:nvSpPr>
          <p:spPr>
            <a:xfrm>
              <a:off x="5724551" y="2671299"/>
              <a:ext cx="439113" cy="355457"/>
            </a:xfrm>
            <a:custGeom>
              <a:avLst/>
              <a:gdLst/>
              <a:ahLst/>
              <a:cxnLst/>
              <a:rect l="l" t="t" r="r" b="b"/>
              <a:pathLst>
                <a:path w="12372" h="10015" extrusionOk="0">
                  <a:moveTo>
                    <a:pt x="2668" y="1"/>
                  </a:moveTo>
                  <a:cubicBezTo>
                    <a:pt x="2191" y="1"/>
                    <a:pt x="1788" y="360"/>
                    <a:pt x="1459" y="743"/>
                  </a:cubicBezTo>
                  <a:cubicBezTo>
                    <a:pt x="1125" y="1199"/>
                    <a:pt x="851" y="1747"/>
                    <a:pt x="791" y="2294"/>
                  </a:cubicBezTo>
                  <a:cubicBezTo>
                    <a:pt x="760" y="2598"/>
                    <a:pt x="760" y="2871"/>
                    <a:pt x="791" y="3175"/>
                  </a:cubicBezTo>
                  <a:cubicBezTo>
                    <a:pt x="821" y="3509"/>
                    <a:pt x="912" y="3813"/>
                    <a:pt x="699" y="4117"/>
                  </a:cubicBezTo>
                  <a:cubicBezTo>
                    <a:pt x="365" y="4695"/>
                    <a:pt x="31" y="5272"/>
                    <a:pt x="0" y="5941"/>
                  </a:cubicBezTo>
                  <a:cubicBezTo>
                    <a:pt x="0" y="6367"/>
                    <a:pt x="92" y="6701"/>
                    <a:pt x="304" y="6975"/>
                  </a:cubicBezTo>
                  <a:cubicBezTo>
                    <a:pt x="395" y="7279"/>
                    <a:pt x="669" y="7461"/>
                    <a:pt x="973" y="7674"/>
                  </a:cubicBezTo>
                  <a:cubicBezTo>
                    <a:pt x="1399" y="7886"/>
                    <a:pt x="1854" y="8069"/>
                    <a:pt x="2341" y="8160"/>
                  </a:cubicBezTo>
                  <a:cubicBezTo>
                    <a:pt x="2415" y="8167"/>
                    <a:pt x="2488" y="8170"/>
                    <a:pt x="2561" y="8170"/>
                  </a:cubicBezTo>
                  <a:cubicBezTo>
                    <a:pt x="3119" y="8170"/>
                    <a:pt x="3654" y="7973"/>
                    <a:pt x="4165" y="7704"/>
                  </a:cubicBezTo>
                  <a:cubicBezTo>
                    <a:pt x="4651" y="7522"/>
                    <a:pt x="5107" y="7279"/>
                    <a:pt x="5502" y="6944"/>
                  </a:cubicBezTo>
                  <a:cubicBezTo>
                    <a:pt x="5527" y="6932"/>
                    <a:pt x="5558" y="6924"/>
                    <a:pt x="5589" y="6924"/>
                  </a:cubicBezTo>
                  <a:cubicBezTo>
                    <a:pt x="5633" y="6924"/>
                    <a:pt x="5679" y="6939"/>
                    <a:pt x="5715" y="6975"/>
                  </a:cubicBezTo>
                  <a:cubicBezTo>
                    <a:pt x="5836" y="7066"/>
                    <a:pt x="5867" y="7248"/>
                    <a:pt x="5928" y="7370"/>
                  </a:cubicBezTo>
                  <a:cubicBezTo>
                    <a:pt x="6079" y="7674"/>
                    <a:pt x="6231" y="8008"/>
                    <a:pt x="6414" y="8282"/>
                  </a:cubicBezTo>
                  <a:cubicBezTo>
                    <a:pt x="6748" y="8798"/>
                    <a:pt x="7143" y="9345"/>
                    <a:pt x="7660" y="9710"/>
                  </a:cubicBezTo>
                  <a:cubicBezTo>
                    <a:pt x="7928" y="9889"/>
                    <a:pt x="8258" y="10015"/>
                    <a:pt x="8590" y="10015"/>
                  </a:cubicBezTo>
                  <a:cubicBezTo>
                    <a:pt x="8823" y="10015"/>
                    <a:pt x="9058" y="9952"/>
                    <a:pt x="9271" y="9801"/>
                  </a:cubicBezTo>
                  <a:cubicBezTo>
                    <a:pt x="9636" y="9497"/>
                    <a:pt x="9788" y="9041"/>
                    <a:pt x="9879" y="8525"/>
                  </a:cubicBezTo>
                  <a:cubicBezTo>
                    <a:pt x="10517" y="8312"/>
                    <a:pt x="10973" y="7826"/>
                    <a:pt x="11338" y="7279"/>
                  </a:cubicBezTo>
                  <a:cubicBezTo>
                    <a:pt x="11763" y="6671"/>
                    <a:pt x="12189" y="5911"/>
                    <a:pt x="12219" y="5181"/>
                  </a:cubicBezTo>
                  <a:cubicBezTo>
                    <a:pt x="12219" y="5029"/>
                    <a:pt x="12219" y="4877"/>
                    <a:pt x="12189" y="4786"/>
                  </a:cubicBezTo>
                  <a:cubicBezTo>
                    <a:pt x="12250" y="4695"/>
                    <a:pt x="12371" y="4543"/>
                    <a:pt x="12250" y="4391"/>
                  </a:cubicBezTo>
                  <a:cubicBezTo>
                    <a:pt x="12037" y="4087"/>
                    <a:pt x="11733" y="3935"/>
                    <a:pt x="11429" y="3905"/>
                  </a:cubicBezTo>
                  <a:cubicBezTo>
                    <a:pt x="11277" y="3813"/>
                    <a:pt x="11125" y="3753"/>
                    <a:pt x="10943" y="3722"/>
                  </a:cubicBezTo>
                  <a:cubicBezTo>
                    <a:pt x="10548" y="3631"/>
                    <a:pt x="10122" y="3601"/>
                    <a:pt x="9727" y="3570"/>
                  </a:cubicBezTo>
                  <a:lnTo>
                    <a:pt x="8238" y="3449"/>
                  </a:lnTo>
                  <a:cubicBezTo>
                    <a:pt x="7386" y="3388"/>
                    <a:pt x="6414" y="3388"/>
                    <a:pt x="5867" y="2658"/>
                  </a:cubicBezTo>
                  <a:lnTo>
                    <a:pt x="5806" y="2567"/>
                  </a:lnTo>
                  <a:cubicBezTo>
                    <a:pt x="5532" y="2202"/>
                    <a:pt x="5228" y="1777"/>
                    <a:pt x="4955" y="1412"/>
                  </a:cubicBezTo>
                  <a:cubicBezTo>
                    <a:pt x="4438" y="713"/>
                    <a:pt x="3739" y="14"/>
                    <a:pt x="2827" y="14"/>
                  </a:cubicBezTo>
                  <a:cubicBezTo>
                    <a:pt x="2773" y="5"/>
                    <a:pt x="2720" y="1"/>
                    <a:pt x="2668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430;p38">
              <a:extLst>
                <a:ext uri="{FF2B5EF4-FFF2-40B4-BE49-F238E27FC236}">
                  <a16:creationId xmlns:a16="http://schemas.microsoft.com/office/drawing/2014/main" id="{3EC708FB-F822-4FB6-A23F-A4DDC3E33D2D}"/>
                </a:ext>
              </a:extLst>
            </p:cNvPr>
            <p:cNvSpPr/>
            <p:nvPr/>
          </p:nvSpPr>
          <p:spPr>
            <a:xfrm>
              <a:off x="6973839" y="2671299"/>
              <a:ext cx="440178" cy="355457"/>
            </a:xfrm>
            <a:custGeom>
              <a:avLst/>
              <a:gdLst/>
              <a:ahLst/>
              <a:cxnLst/>
              <a:rect l="l" t="t" r="r" b="b"/>
              <a:pathLst>
                <a:path w="12402" h="10015" extrusionOk="0">
                  <a:moveTo>
                    <a:pt x="9712" y="1"/>
                  </a:moveTo>
                  <a:cubicBezTo>
                    <a:pt x="9657" y="1"/>
                    <a:pt x="9602" y="5"/>
                    <a:pt x="9545" y="14"/>
                  </a:cubicBezTo>
                  <a:cubicBezTo>
                    <a:pt x="8633" y="14"/>
                    <a:pt x="7934" y="713"/>
                    <a:pt x="7417" y="1412"/>
                  </a:cubicBezTo>
                  <a:cubicBezTo>
                    <a:pt x="7144" y="1777"/>
                    <a:pt x="6840" y="2202"/>
                    <a:pt x="6566" y="2567"/>
                  </a:cubicBezTo>
                  <a:lnTo>
                    <a:pt x="6505" y="2658"/>
                  </a:lnTo>
                  <a:cubicBezTo>
                    <a:pt x="5989" y="3388"/>
                    <a:pt x="4985" y="3388"/>
                    <a:pt x="4165" y="3449"/>
                  </a:cubicBezTo>
                  <a:lnTo>
                    <a:pt x="2675" y="3570"/>
                  </a:lnTo>
                  <a:cubicBezTo>
                    <a:pt x="2250" y="3601"/>
                    <a:pt x="1824" y="3631"/>
                    <a:pt x="1460" y="3722"/>
                  </a:cubicBezTo>
                  <a:cubicBezTo>
                    <a:pt x="1277" y="3753"/>
                    <a:pt x="1125" y="3813"/>
                    <a:pt x="973" y="3905"/>
                  </a:cubicBezTo>
                  <a:cubicBezTo>
                    <a:pt x="669" y="3935"/>
                    <a:pt x="365" y="4087"/>
                    <a:pt x="122" y="4391"/>
                  </a:cubicBezTo>
                  <a:cubicBezTo>
                    <a:pt x="1" y="4543"/>
                    <a:pt x="122" y="4695"/>
                    <a:pt x="183" y="4786"/>
                  </a:cubicBezTo>
                  <a:cubicBezTo>
                    <a:pt x="153" y="4877"/>
                    <a:pt x="153" y="5029"/>
                    <a:pt x="153" y="5181"/>
                  </a:cubicBezTo>
                  <a:cubicBezTo>
                    <a:pt x="183" y="5911"/>
                    <a:pt x="608" y="6671"/>
                    <a:pt x="1034" y="7279"/>
                  </a:cubicBezTo>
                  <a:cubicBezTo>
                    <a:pt x="1399" y="7826"/>
                    <a:pt x="1855" y="8312"/>
                    <a:pt x="2523" y="8525"/>
                  </a:cubicBezTo>
                  <a:cubicBezTo>
                    <a:pt x="2584" y="9041"/>
                    <a:pt x="2736" y="9497"/>
                    <a:pt x="3131" y="9801"/>
                  </a:cubicBezTo>
                  <a:cubicBezTo>
                    <a:pt x="3332" y="9952"/>
                    <a:pt x="3559" y="10015"/>
                    <a:pt x="3788" y="10015"/>
                  </a:cubicBezTo>
                  <a:cubicBezTo>
                    <a:pt x="4114" y="10015"/>
                    <a:pt x="4444" y="9889"/>
                    <a:pt x="4712" y="9710"/>
                  </a:cubicBezTo>
                  <a:cubicBezTo>
                    <a:pt x="5259" y="9345"/>
                    <a:pt x="5624" y="8798"/>
                    <a:pt x="5958" y="8282"/>
                  </a:cubicBezTo>
                  <a:cubicBezTo>
                    <a:pt x="6171" y="8008"/>
                    <a:pt x="6323" y="7674"/>
                    <a:pt x="6475" y="7370"/>
                  </a:cubicBezTo>
                  <a:cubicBezTo>
                    <a:pt x="6505" y="7248"/>
                    <a:pt x="6536" y="7066"/>
                    <a:pt x="6657" y="6975"/>
                  </a:cubicBezTo>
                  <a:cubicBezTo>
                    <a:pt x="6693" y="6939"/>
                    <a:pt x="6739" y="6924"/>
                    <a:pt x="6783" y="6924"/>
                  </a:cubicBezTo>
                  <a:cubicBezTo>
                    <a:pt x="6814" y="6924"/>
                    <a:pt x="6845" y="6932"/>
                    <a:pt x="6870" y="6944"/>
                  </a:cubicBezTo>
                  <a:cubicBezTo>
                    <a:pt x="7265" y="7279"/>
                    <a:pt x="7721" y="7522"/>
                    <a:pt x="8207" y="7704"/>
                  </a:cubicBezTo>
                  <a:cubicBezTo>
                    <a:pt x="8718" y="7973"/>
                    <a:pt x="9253" y="8170"/>
                    <a:pt x="9811" y="8170"/>
                  </a:cubicBezTo>
                  <a:cubicBezTo>
                    <a:pt x="9884" y="8170"/>
                    <a:pt x="9957" y="8167"/>
                    <a:pt x="10031" y="8160"/>
                  </a:cubicBezTo>
                  <a:cubicBezTo>
                    <a:pt x="10517" y="8069"/>
                    <a:pt x="10973" y="7886"/>
                    <a:pt x="11399" y="7674"/>
                  </a:cubicBezTo>
                  <a:cubicBezTo>
                    <a:pt x="11703" y="7461"/>
                    <a:pt x="11976" y="7279"/>
                    <a:pt x="12098" y="6975"/>
                  </a:cubicBezTo>
                  <a:cubicBezTo>
                    <a:pt x="12280" y="6701"/>
                    <a:pt x="12402" y="6367"/>
                    <a:pt x="12402" y="5941"/>
                  </a:cubicBezTo>
                  <a:cubicBezTo>
                    <a:pt x="12341" y="5272"/>
                    <a:pt x="12007" y="4695"/>
                    <a:pt x="11673" y="4117"/>
                  </a:cubicBezTo>
                  <a:cubicBezTo>
                    <a:pt x="11490" y="3813"/>
                    <a:pt x="11551" y="3509"/>
                    <a:pt x="11581" y="3175"/>
                  </a:cubicBezTo>
                  <a:cubicBezTo>
                    <a:pt x="11642" y="2871"/>
                    <a:pt x="11642" y="2598"/>
                    <a:pt x="11581" y="2294"/>
                  </a:cubicBezTo>
                  <a:cubicBezTo>
                    <a:pt x="11521" y="1747"/>
                    <a:pt x="11247" y="1199"/>
                    <a:pt x="10913" y="743"/>
                  </a:cubicBezTo>
                  <a:cubicBezTo>
                    <a:pt x="10611" y="360"/>
                    <a:pt x="10211" y="1"/>
                    <a:pt x="9712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431;p38">
              <a:extLst>
                <a:ext uri="{FF2B5EF4-FFF2-40B4-BE49-F238E27FC236}">
                  <a16:creationId xmlns:a16="http://schemas.microsoft.com/office/drawing/2014/main" id="{3DD946FC-734D-4C31-8134-6A3247CE52FA}"/>
                </a:ext>
              </a:extLst>
            </p:cNvPr>
            <p:cNvSpPr/>
            <p:nvPr/>
          </p:nvSpPr>
          <p:spPr>
            <a:xfrm>
              <a:off x="703101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4221" y="0"/>
                  </a:moveTo>
                  <a:cubicBezTo>
                    <a:pt x="4112" y="0"/>
                    <a:pt x="4017" y="48"/>
                    <a:pt x="3922" y="143"/>
                  </a:cubicBezTo>
                  <a:cubicBezTo>
                    <a:pt x="3678" y="356"/>
                    <a:pt x="3466" y="568"/>
                    <a:pt x="3222" y="751"/>
                  </a:cubicBezTo>
                  <a:cubicBezTo>
                    <a:pt x="2402" y="1511"/>
                    <a:pt x="1551" y="2331"/>
                    <a:pt x="882" y="3243"/>
                  </a:cubicBezTo>
                  <a:lnTo>
                    <a:pt x="304" y="4033"/>
                  </a:lnTo>
                  <a:cubicBezTo>
                    <a:pt x="153" y="4277"/>
                    <a:pt x="1" y="4520"/>
                    <a:pt x="31" y="4793"/>
                  </a:cubicBezTo>
                  <a:cubicBezTo>
                    <a:pt x="31" y="5097"/>
                    <a:pt x="274" y="5280"/>
                    <a:pt x="487" y="5462"/>
                  </a:cubicBezTo>
                  <a:cubicBezTo>
                    <a:pt x="730" y="5675"/>
                    <a:pt x="943" y="5827"/>
                    <a:pt x="1186" y="5979"/>
                  </a:cubicBezTo>
                  <a:lnTo>
                    <a:pt x="1216" y="6009"/>
                  </a:lnTo>
                  <a:cubicBezTo>
                    <a:pt x="1247" y="6040"/>
                    <a:pt x="1277" y="6040"/>
                    <a:pt x="1338" y="6070"/>
                  </a:cubicBezTo>
                  <a:cubicBezTo>
                    <a:pt x="1399" y="6131"/>
                    <a:pt x="1490" y="6131"/>
                    <a:pt x="1520" y="6131"/>
                  </a:cubicBezTo>
                  <a:cubicBezTo>
                    <a:pt x="1855" y="6070"/>
                    <a:pt x="2159" y="5675"/>
                    <a:pt x="2341" y="5462"/>
                  </a:cubicBezTo>
                  <a:cubicBezTo>
                    <a:pt x="2736" y="5067"/>
                    <a:pt x="3101" y="4550"/>
                    <a:pt x="3466" y="4094"/>
                  </a:cubicBezTo>
                  <a:cubicBezTo>
                    <a:pt x="3800" y="3608"/>
                    <a:pt x="4165" y="3152"/>
                    <a:pt x="4529" y="2666"/>
                  </a:cubicBezTo>
                  <a:cubicBezTo>
                    <a:pt x="4833" y="2240"/>
                    <a:pt x="5137" y="1754"/>
                    <a:pt x="5077" y="1176"/>
                  </a:cubicBezTo>
                  <a:cubicBezTo>
                    <a:pt x="5046" y="690"/>
                    <a:pt x="4864" y="204"/>
                    <a:pt x="4438" y="52"/>
                  </a:cubicBezTo>
                  <a:cubicBezTo>
                    <a:pt x="4359" y="17"/>
                    <a:pt x="4287" y="0"/>
                    <a:pt x="4221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432;p38">
              <a:extLst>
                <a:ext uri="{FF2B5EF4-FFF2-40B4-BE49-F238E27FC236}">
                  <a16:creationId xmlns:a16="http://schemas.microsoft.com/office/drawing/2014/main" id="{D770CEC0-B83B-4391-8BDF-1DE0B32E2191}"/>
                </a:ext>
              </a:extLst>
            </p:cNvPr>
            <p:cNvSpPr/>
            <p:nvPr/>
          </p:nvSpPr>
          <p:spPr>
            <a:xfrm>
              <a:off x="593168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916" y="0"/>
                  </a:moveTo>
                  <a:cubicBezTo>
                    <a:pt x="850" y="0"/>
                    <a:pt x="779" y="17"/>
                    <a:pt x="699" y="52"/>
                  </a:cubicBezTo>
                  <a:cubicBezTo>
                    <a:pt x="274" y="204"/>
                    <a:pt x="92" y="690"/>
                    <a:pt x="31" y="1176"/>
                  </a:cubicBezTo>
                  <a:cubicBezTo>
                    <a:pt x="0" y="1754"/>
                    <a:pt x="304" y="2240"/>
                    <a:pt x="608" y="2666"/>
                  </a:cubicBezTo>
                  <a:cubicBezTo>
                    <a:pt x="943" y="3152"/>
                    <a:pt x="1338" y="3608"/>
                    <a:pt x="1672" y="4094"/>
                  </a:cubicBezTo>
                  <a:cubicBezTo>
                    <a:pt x="2006" y="4550"/>
                    <a:pt x="2402" y="5067"/>
                    <a:pt x="2766" y="5462"/>
                  </a:cubicBezTo>
                  <a:cubicBezTo>
                    <a:pt x="2979" y="5675"/>
                    <a:pt x="3253" y="6070"/>
                    <a:pt x="3617" y="6131"/>
                  </a:cubicBezTo>
                  <a:cubicBezTo>
                    <a:pt x="3648" y="6131"/>
                    <a:pt x="3739" y="6131"/>
                    <a:pt x="3800" y="6070"/>
                  </a:cubicBezTo>
                  <a:cubicBezTo>
                    <a:pt x="3830" y="6040"/>
                    <a:pt x="3891" y="6040"/>
                    <a:pt x="3921" y="6009"/>
                  </a:cubicBezTo>
                  <a:lnTo>
                    <a:pt x="3952" y="5979"/>
                  </a:lnTo>
                  <a:cubicBezTo>
                    <a:pt x="4195" y="5827"/>
                    <a:pt x="4408" y="5675"/>
                    <a:pt x="4651" y="5462"/>
                  </a:cubicBezTo>
                  <a:cubicBezTo>
                    <a:pt x="4864" y="5280"/>
                    <a:pt x="5107" y="5097"/>
                    <a:pt x="5107" y="4793"/>
                  </a:cubicBezTo>
                  <a:cubicBezTo>
                    <a:pt x="5137" y="4520"/>
                    <a:pt x="4985" y="4277"/>
                    <a:pt x="4833" y="4033"/>
                  </a:cubicBezTo>
                  <a:lnTo>
                    <a:pt x="4256" y="3243"/>
                  </a:lnTo>
                  <a:cubicBezTo>
                    <a:pt x="3587" y="2331"/>
                    <a:pt x="2736" y="1511"/>
                    <a:pt x="1915" y="751"/>
                  </a:cubicBezTo>
                  <a:cubicBezTo>
                    <a:pt x="1672" y="568"/>
                    <a:pt x="1459" y="356"/>
                    <a:pt x="1216" y="143"/>
                  </a:cubicBezTo>
                  <a:cubicBezTo>
                    <a:pt x="1121" y="48"/>
                    <a:pt x="1026" y="0"/>
                    <a:pt x="916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433;p38">
              <a:extLst>
                <a:ext uri="{FF2B5EF4-FFF2-40B4-BE49-F238E27FC236}">
                  <a16:creationId xmlns:a16="http://schemas.microsoft.com/office/drawing/2014/main" id="{1E59F6C1-6E66-4D8A-B820-832193592325}"/>
                </a:ext>
              </a:extLst>
            </p:cNvPr>
            <p:cNvSpPr/>
            <p:nvPr/>
          </p:nvSpPr>
          <p:spPr>
            <a:xfrm>
              <a:off x="5972808" y="3501744"/>
              <a:ext cx="1159123" cy="345878"/>
            </a:xfrm>
            <a:custGeom>
              <a:avLst/>
              <a:gdLst/>
              <a:ahLst/>
              <a:cxnLst/>
              <a:rect l="l" t="t" r="r" b="b"/>
              <a:pathLst>
                <a:path w="28117" h="8390" extrusionOk="0">
                  <a:moveTo>
                    <a:pt x="3040" y="1"/>
                  </a:moveTo>
                  <a:lnTo>
                    <a:pt x="1" y="6353"/>
                  </a:lnTo>
                  <a:lnTo>
                    <a:pt x="2220" y="6961"/>
                  </a:lnTo>
                  <a:lnTo>
                    <a:pt x="3466" y="7934"/>
                  </a:lnTo>
                  <a:lnTo>
                    <a:pt x="6870" y="7174"/>
                  </a:lnTo>
                  <a:lnTo>
                    <a:pt x="7600" y="8116"/>
                  </a:lnTo>
                  <a:lnTo>
                    <a:pt x="11430" y="7478"/>
                  </a:lnTo>
                  <a:lnTo>
                    <a:pt x="12797" y="8390"/>
                  </a:lnTo>
                  <a:lnTo>
                    <a:pt x="15199" y="7508"/>
                  </a:lnTo>
                  <a:lnTo>
                    <a:pt x="16202" y="8116"/>
                  </a:lnTo>
                  <a:lnTo>
                    <a:pt x="18785" y="7053"/>
                  </a:lnTo>
                  <a:lnTo>
                    <a:pt x="19910" y="8116"/>
                  </a:lnTo>
                  <a:lnTo>
                    <a:pt x="22950" y="7448"/>
                  </a:lnTo>
                  <a:lnTo>
                    <a:pt x="24409" y="8116"/>
                  </a:lnTo>
                  <a:lnTo>
                    <a:pt x="26627" y="6749"/>
                  </a:lnTo>
                  <a:lnTo>
                    <a:pt x="28117" y="6505"/>
                  </a:lnTo>
                  <a:lnTo>
                    <a:pt x="25412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434;p38">
              <a:extLst>
                <a:ext uri="{FF2B5EF4-FFF2-40B4-BE49-F238E27FC236}">
                  <a16:creationId xmlns:a16="http://schemas.microsoft.com/office/drawing/2014/main" id="{778AB837-2E03-4751-9E6E-116B907DCD55}"/>
                </a:ext>
              </a:extLst>
            </p:cNvPr>
            <p:cNvSpPr/>
            <p:nvPr/>
          </p:nvSpPr>
          <p:spPr>
            <a:xfrm>
              <a:off x="5475346" y="3289971"/>
              <a:ext cx="2170331" cy="95271"/>
            </a:xfrm>
            <a:custGeom>
              <a:avLst/>
              <a:gdLst/>
              <a:ahLst/>
              <a:cxnLst/>
              <a:rect l="l" t="t" r="r" b="b"/>
              <a:pathLst>
                <a:path w="52646" h="2311" extrusionOk="0">
                  <a:moveTo>
                    <a:pt x="1" y="1"/>
                  </a:moveTo>
                  <a:lnTo>
                    <a:pt x="1" y="2311"/>
                  </a:lnTo>
                  <a:lnTo>
                    <a:pt x="52646" y="2311"/>
                  </a:lnTo>
                  <a:lnTo>
                    <a:pt x="5264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435;p38">
              <a:extLst>
                <a:ext uri="{FF2B5EF4-FFF2-40B4-BE49-F238E27FC236}">
                  <a16:creationId xmlns:a16="http://schemas.microsoft.com/office/drawing/2014/main" id="{6323DC27-0351-4D19-AA29-EFEB5630F372}"/>
                </a:ext>
              </a:extLst>
            </p:cNvPr>
            <p:cNvSpPr/>
            <p:nvPr/>
          </p:nvSpPr>
          <p:spPr>
            <a:xfrm>
              <a:off x="5548026" y="3388993"/>
              <a:ext cx="2026250" cy="120336"/>
            </a:xfrm>
            <a:custGeom>
              <a:avLst/>
              <a:gdLst/>
              <a:ahLst/>
              <a:cxnLst/>
              <a:rect l="l" t="t" r="r" b="b"/>
              <a:pathLst>
                <a:path w="49151" h="2919" extrusionOk="0">
                  <a:moveTo>
                    <a:pt x="1" y="0"/>
                  </a:moveTo>
                  <a:lnTo>
                    <a:pt x="1" y="2918"/>
                  </a:lnTo>
                  <a:lnTo>
                    <a:pt x="49151" y="2918"/>
                  </a:lnTo>
                  <a:lnTo>
                    <a:pt x="49151" y="0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436;p38">
              <a:extLst>
                <a:ext uri="{FF2B5EF4-FFF2-40B4-BE49-F238E27FC236}">
                  <a16:creationId xmlns:a16="http://schemas.microsoft.com/office/drawing/2014/main" id="{B588827B-6066-46F6-8C85-0742483E2EAB}"/>
                </a:ext>
              </a:extLst>
            </p:cNvPr>
            <p:cNvSpPr/>
            <p:nvPr/>
          </p:nvSpPr>
          <p:spPr>
            <a:xfrm>
              <a:off x="5548026" y="3479194"/>
              <a:ext cx="210577" cy="1122804"/>
            </a:xfrm>
            <a:custGeom>
              <a:avLst/>
              <a:gdLst/>
              <a:ahLst/>
              <a:cxnLst/>
              <a:rect l="l" t="t" r="r" b="b"/>
              <a:pathLst>
                <a:path w="5108" h="27236" extrusionOk="0">
                  <a:moveTo>
                    <a:pt x="1" y="1"/>
                  </a:moveTo>
                  <a:lnTo>
                    <a:pt x="1" y="27235"/>
                  </a:lnTo>
                  <a:lnTo>
                    <a:pt x="5107" y="27235"/>
                  </a:lnTo>
                  <a:lnTo>
                    <a:pt x="5107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437;p38">
              <a:extLst>
                <a:ext uri="{FF2B5EF4-FFF2-40B4-BE49-F238E27FC236}">
                  <a16:creationId xmlns:a16="http://schemas.microsoft.com/office/drawing/2014/main" id="{E54446A3-F2B5-4EC9-9028-013E2DDBC446}"/>
                </a:ext>
              </a:extLst>
            </p:cNvPr>
            <p:cNvSpPr/>
            <p:nvPr/>
          </p:nvSpPr>
          <p:spPr>
            <a:xfrm>
              <a:off x="7363740" y="3479194"/>
              <a:ext cx="209299" cy="1122804"/>
            </a:xfrm>
            <a:custGeom>
              <a:avLst/>
              <a:gdLst/>
              <a:ahLst/>
              <a:cxnLst/>
              <a:rect l="l" t="t" r="r" b="b"/>
              <a:pathLst>
                <a:path w="5077" h="27236" extrusionOk="0">
                  <a:moveTo>
                    <a:pt x="0" y="1"/>
                  </a:moveTo>
                  <a:lnTo>
                    <a:pt x="0" y="27235"/>
                  </a:lnTo>
                  <a:lnTo>
                    <a:pt x="5076" y="27235"/>
                  </a:lnTo>
                  <a:lnTo>
                    <a:pt x="507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438;p38">
              <a:extLst>
                <a:ext uri="{FF2B5EF4-FFF2-40B4-BE49-F238E27FC236}">
                  <a16:creationId xmlns:a16="http://schemas.microsoft.com/office/drawing/2014/main" id="{7298C4FE-1286-41CF-A7EC-29AC51E95BCD}"/>
                </a:ext>
              </a:extLst>
            </p:cNvPr>
            <p:cNvSpPr/>
            <p:nvPr/>
          </p:nvSpPr>
          <p:spPr>
            <a:xfrm>
              <a:off x="5797099" y="2252164"/>
              <a:ext cx="178811" cy="182467"/>
            </a:xfrm>
            <a:custGeom>
              <a:avLst/>
              <a:gdLst/>
              <a:ahLst/>
              <a:cxnLst/>
              <a:rect l="l" t="t" r="r" b="b"/>
              <a:pathLst>
                <a:path w="5038" h="5141" extrusionOk="0">
                  <a:moveTo>
                    <a:pt x="1337" y="1"/>
                  </a:moveTo>
                  <a:cubicBezTo>
                    <a:pt x="974" y="1"/>
                    <a:pt x="610" y="69"/>
                    <a:pt x="266" y="212"/>
                  </a:cubicBezTo>
                  <a:cubicBezTo>
                    <a:pt x="1" y="318"/>
                    <a:pt x="60" y="726"/>
                    <a:pt x="302" y="726"/>
                  </a:cubicBezTo>
                  <a:cubicBezTo>
                    <a:pt x="337" y="726"/>
                    <a:pt x="376" y="717"/>
                    <a:pt x="418" y="698"/>
                  </a:cubicBezTo>
                  <a:cubicBezTo>
                    <a:pt x="692" y="607"/>
                    <a:pt x="935" y="546"/>
                    <a:pt x="1209" y="516"/>
                  </a:cubicBezTo>
                  <a:lnTo>
                    <a:pt x="1209" y="516"/>
                  </a:lnTo>
                  <a:cubicBezTo>
                    <a:pt x="935" y="1580"/>
                    <a:pt x="1178" y="2795"/>
                    <a:pt x="1817" y="3677"/>
                  </a:cubicBezTo>
                  <a:cubicBezTo>
                    <a:pt x="2516" y="4589"/>
                    <a:pt x="3580" y="5106"/>
                    <a:pt x="4704" y="5136"/>
                  </a:cubicBezTo>
                  <a:cubicBezTo>
                    <a:pt x="4722" y="5139"/>
                    <a:pt x="4738" y="5141"/>
                    <a:pt x="4754" y="5141"/>
                  </a:cubicBezTo>
                  <a:cubicBezTo>
                    <a:pt x="5038" y="5141"/>
                    <a:pt x="5021" y="4650"/>
                    <a:pt x="4704" y="4650"/>
                  </a:cubicBezTo>
                  <a:cubicBezTo>
                    <a:pt x="3762" y="4619"/>
                    <a:pt x="2820" y="4133"/>
                    <a:pt x="2242" y="3373"/>
                  </a:cubicBezTo>
                  <a:cubicBezTo>
                    <a:pt x="1665" y="2583"/>
                    <a:pt x="1482" y="1519"/>
                    <a:pt x="1756" y="607"/>
                  </a:cubicBezTo>
                  <a:lnTo>
                    <a:pt x="1756" y="607"/>
                  </a:lnTo>
                  <a:cubicBezTo>
                    <a:pt x="2242" y="668"/>
                    <a:pt x="2698" y="911"/>
                    <a:pt x="3063" y="1276"/>
                  </a:cubicBezTo>
                  <a:cubicBezTo>
                    <a:pt x="3119" y="1332"/>
                    <a:pt x="3182" y="1356"/>
                    <a:pt x="3243" y="1356"/>
                  </a:cubicBezTo>
                  <a:cubicBezTo>
                    <a:pt x="3444" y="1356"/>
                    <a:pt x="3621" y="1098"/>
                    <a:pt x="3458" y="911"/>
                  </a:cubicBezTo>
                  <a:cubicBezTo>
                    <a:pt x="2916" y="327"/>
                    <a:pt x="2130" y="1"/>
                    <a:pt x="1337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439;p38">
              <a:extLst>
                <a:ext uri="{FF2B5EF4-FFF2-40B4-BE49-F238E27FC236}">
                  <a16:creationId xmlns:a16="http://schemas.microsoft.com/office/drawing/2014/main" id="{B0ABC0B5-46D5-4096-B166-D76B46D70479}"/>
                </a:ext>
              </a:extLst>
            </p:cNvPr>
            <p:cNvSpPr/>
            <p:nvPr/>
          </p:nvSpPr>
          <p:spPr>
            <a:xfrm>
              <a:off x="7168058" y="2252164"/>
              <a:ext cx="179876" cy="182467"/>
            </a:xfrm>
            <a:custGeom>
              <a:avLst/>
              <a:gdLst/>
              <a:ahLst/>
              <a:cxnLst/>
              <a:rect l="l" t="t" r="r" b="b"/>
              <a:pathLst>
                <a:path w="5068" h="5141" extrusionOk="0">
                  <a:moveTo>
                    <a:pt x="3732" y="1"/>
                  </a:moveTo>
                  <a:cubicBezTo>
                    <a:pt x="2939" y="1"/>
                    <a:pt x="2153" y="327"/>
                    <a:pt x="1611" y="911"/>
                  </a:cubicBezTo>
                  <a:cubicBezTo>
                    <a:pt x="1424" y="1098"/>
                    <a:pt x="1614" y="1356"/>
                    <a:pt x="1808" y="1356"/>
                  </a:cubicBezTo>
                  <a:cubicBezTo>
                    <a:pt x="1867" y="1356"/>
                    <a:pt x="1926" y="1332"/>
                    <a:pt x="1976" y="1276"/>
                  </a:cubicBezTo>
                  <a:cubicBezTo>
                    <a:pt x="2371" y="911"/>
                    <a:pt x="2827" y="668"/>
                    <a:pt x="3313" y="607"/>
                  </a:cubicBezTo>
                  <a:lnTo>
                    <a:pt x="3313" y="607"/>
                  </a:lnTo>
                  <a:cubicBezTo>
                    <a:pt x="3586" y="1519"/>
                    <a:pt x="3404" y="2583"/>
                    <a:pt x="2827" y="3373"/>
                  </a:cubicBezTo>
                  <a:cubicBezTo>
                    <a:pt x="2249" y="4133"/>
                    <a:pt x="1307" y="4619"/>
                    <a:pt x="365" y="4650"/>
                  </a:cubicBezTo>
                  <a:cubicBezTo>
                    <a:pt x="19" y="4650"/>
                    <a:pt x="1" y="5141"/>
                    <a:pt x="310" y="5141"/>
                  </a:cubicBezTo>
                  <a:cubicBezTo>
                    <a:pt x="327" y="5141"/>
                    <a:pt x="345" y="5139"/>
                    <a:pt x="365" y="5136"/>
                  </a:cubicBezTo>
                  <a:cubicBezTo>
                    <a:pt x="1489" y="5106"/>
                    <a:pt x="2553" y="4589"/>
                    <a:pt x="3252" y="3677"/>
                  </a:cubicBezTo>
                  <a:cubicBezTo>
                    <a:pt x="3890" y="2795"/>
                    <a:pt x="4103" y="1580"/>
                    <a:pt x="3860" y="516"/>
                  </a:cubicBezTo>
                  <a:lnTo>
                    <a:pt x="3860" y="516"/>
                  </a:lnTo>
                  <a:cubicBezTo>
                    <a:pt x="4103" y="546"/>
                    <a:pt x="4377" y="607"/>
                    <a:pt x="4650" y="698"/>
                  </a:cubicBezTo>
                  <a:cubicBezTo>
                    <a:pt x="4693" y="717"/>
                    <a:pt x="4731" y="726"/>
                    <a:pt x="4766" y="726"/>
                  </a:cubicBezTo>
                  <a:cubicBezTo>
                    <a:pt x="5009" y="726"/>
                    <a:pt x="5068" y="318"/>
                    <a:pt x="4802" y="212"/>
                  </a:cubicBezTo>
                  <a:cubicBezTo>
                    <a:pt x="4459" y="69"/>
                    <a:pt x="4095" y="1"/>
                    <a:pt x="3732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440;p38">
              <a:extLst>
                <a:ext uri="{FF2B5EF4-FFF2-40B4-BE49-F238E27FC236}">
                  <a16:creationId xmlns:a16="http://schemas.microsoft.com/office/drawing/2014/main" id="{8A3BD5D5-EB6E-441D-8BEC-A9890E7C759D}"/>
                </a:ext>
              </a:extLst>
            </p:cNvPr>
            <p:cNvSpPr/>
            <p:nvPr/>
          </p:nvSpPr>
          <p:spPr>
            <a:xfrm>
              <a:off x="5475346" y="3375183"/>
              <a:ext cx="2171609" cy="21355"/>
            </a:xfrm>
            <a:custGeom>
              <a:avLst/>
              <a:gdLst/>
              <a:ahLst/>
              <a:cxnLst/>
              <a:rect l="l" t="t" r="r" b="b"/>
              <a:pathLst>
                <a:path w="52677" h="518" extrusionOk="0">
                  <a:moveTo>
                    <a:pt x="244" y="1"/>
                  </a:moveTo>
                  <a:cubicBezTo>
                    <a:pt x="92" y="1"/>
                    <a:pt x="1" y="92"/>
                    <a:pt x="1" y="244"/>
                  </a:cubicBezTo>
                  <a:cubicBezTo>
                    <a:pt x="1" y="396"/>
                    <a:pt x="92" y="518"/>
                    <a:pt x="244" y="518"/>
                  </a:cubicBezTo>
                  <a:lnTo>
                    <a:pt x="52433" y="518"/>
                  </a:lnTo>
                  <a:cubicBezTo>
                    <a:pt x="52525" y="518"/>
                    <a:pt x="52646" y="396"/>
                    <a:pt x="52676" y="244"/>
                  </a:cubicBezTo>
                  <a:cubicBezTo>
                    <a:pt x="52676" y="92"/>
                    <a:pt x="52585" y="1"/>
                    <a:pt x="52433" y="1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441;p38">
              <a:extLst>
                <a:ext uri="{FF2B5EF4-FFF2-40B4-BE49-F238E27FC236}">
                  <a16:creationId xmlns:a16="http://schemas.microsoft.com/office/drawing/2014/main" id="{CBDF9077-691E-43D4-8832-575119FEFAAF}"/>
                </a:ext>
              </a:extLst>
            </p:cNvPr>
            <p:cNvSpPr/>
            <p:nvPr/>
          </p:nvSpPr>
          <p:spPr>
            <a:xfrm>
              <a:off x="6215912" y="4278670"/>
              <a:ext cx="312032" cy="324523"/>
            </a:xfrm>
            <a:custGeom>
              <a:avLst/>
              <a:gdLst/>
              <a:ahLst/>
              <a:cxnLst/>
              <a:rect l="l" t="t" r="r" b="b"/>
              <a:pathLst>
                <a:path w="7569" h="7872" extrusionOk="0">
                  <a:moveTo>
                    <a:pt x="4726" y="923"/>
                  </a:moveTo>
                  <a:cubicBezTo>
                    <a:pt x="5018" y="923"/>
                    <a:pt x="5308" y="1010"/>
                    <a:pt x="5472" y="1277"/>
                  </a:cubicBezTo>
                  <a:cubicBezTo>
                    <a:pt x="5624" y="1550"/>
                    <a:pt x="5533" y="1976"/>
                    <a:pt x="5350" y="2280"/>
                  </a:cubicBezTo>
                  <a:cubicBezTo>
                    <a:pt x="5229" y="2705"/>
                    <a:pt x="4894" y="3070"/>
                    <a:pt x="4408" y="3161"/>
                  </a:cubicBezTo>
                  <a:cubicBezTo>
                    <a:pt x="4378" y="3192"/>
                    <a:pt x="4286" y="3222"/>
                    <a:pt x="4226" y="3222"/>
                  </a:cubicBezTo>
                  <a:cubicBezTo>
                    <a:pt x="3526" y="3222"/>
                    <a:pt x="3223" y="2584"/>
                    <a:pt x="3344" y="1976"/>
                  </a:cubicBezTo>
                  <a:cubicBezTo>
                    <a:pt x="3466" y="1489"/>
                    <a:pt x="3861" y="1125"/>
                    <a:pt x="4317" y="973"/>
                  </a:cubicBezTo>
                  <a:cubicBezTo>
                    <a:pt x="4445" y="943"/>
                    <a:pt x="4586" y="923"/>
                    <a:pt x="4726" y="923"/>
                  </a:cubicBezTo>
                  <a:close/>
                  <a:moveTo>
                    <a:pt x="1039" y="996"/>
                  </a:moveTo>
                  <a:cubicBezTo>
                    <a:pt x="1105" y="996"/>
                    <a:pt x="1169" y="1017"/>
                    <a:pt x="1216" y="1064"/>
                  </a:cubicBezTo>
                  <a:cubicBezTo>
                    <a:pt x="1277" y="1064"/>
                    <a:pt x="1368" y="1064"/>
                    <a:pt x="1429" y="1125"/>
                  </a:cubicBezTo>
                  <a:cubicBezTo>
                    <a:pt x="1824" y="1489"/>
                    <a:pt x="2341" y="1520"/>
                    <a:pt x="2615" y="2006"/>
                  </a:cubicBezTo>
                  <a:cubicBezTo>
                    <a:pt x="2767" y="2462"/>
                    <a:pt x="2615" y="3100"/>
                    <a:pt x="2159" y="3313"/>
                  </a:cubicBezTo>
                  <a:cubicBezTo>
                    <a:pt x="2061" y="3348"/>
                    <a:pt x="1968" y="3364"/>
                    <a:pt x="1881" y="3364"/>
                  </a:cubicBezTo>
                  <a:cubicBezTo>
                    <a:pt x="1127" y="3364"/>
                    <a:pt x="764" y="2170"/>
                    <a:pt x="791" y="1489"/>
                  </a:cubicBezTo>
                  <a:cubicBezTo>
                    <a:pt x="791" y="1398"/>
                    <a:pt x="760" y="1337"/>
                    <a:pt x="760" y="1246"/>
                  </a:cubicBezTo>
                  <a:cubicBezTo>
                    <a:pt x="740" y="1099"/>
                    <a:pt x="892" y="996"/>
                    <a:pt x="1039" y="996"/>
                  </a:cubicBezTo>
                  <a:close/>
                  <a:moveTo>
                    <a:pt x="335" y="0"/>
                  </a:moveTo>
                  <a:cubicBezTo>
                    <a:pt x="335" y="0"/>
                    <a:pt x="1" y="2249"/>
                    <a:pt x="669" y="4559"/>
                  </a:cubicBezTo>
                  <a:cubicBezTo>
                    <a:pt x="1180" y="6224"/>
                    <a:pt x="2403" y="7871"/>
                    <a:pt x="3830" y="7871"/>
                  </a:cubicBezTo>
                  <a:cubicBezTo>
                    <a:pt x="4358" y="7871"/>
                    <a:pt x="4914" y="7646"/>
                    <a:pt x="5472" y="7113"/>
                  </a:cubicBezTo>
                  <a:cubicBezTo>
                    <a:pt x="7569" y="5137"/>
                    <a:pt x="5472" y="0"/>
                    <a:pt x="5472" y="0"/>
                  </a:cubicBezTo>
                  <a:cubicBezTo>
                    <a:pt x="4479" y="466"/>
                    <a:pt x="3641" y="621"/>
                    <a:pt x="2966" y="621"/>
                  </a:cubicBezTo>
                  <a:cubicBezTo>
                    <a:pt x="1615" y="621"/>
                    <a:pt x="912" y="0"/>
                    <a:pt x="912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442;p38">
              <a:extLst>
                <a:ext uri="{FF2B5EF4-FFF2-40B4-BE49-F238E27FC236}">
                  <a16:creationId xmlns:a16="http://schemas.microsoft.com/office/drawing/2014/main" id="{EDAB602E-3605-4264-BBAF-0E47FBC17D0B}"/>
                </a:ext>
              </a:extLst>
            </p:cNvPr>
            <p:cNvSpPr/>
            <p:nvPr/>
          </p:nvSpPr>
          <p:spPr>
            <a:xfrm>
              <a:off x="6605612" y="4278670"/>
              <a:ext cx="310795" cy="324523"/>
            </a:xfrm>
            <a:custGeom>
              <a:avLst/>
              <a:gdLst/>
              <a:ahLst/>
              <a:cxnLst/>
              <a:rect l="l" t="t" r="r" b="b"/>
              <a:pathLst>
                <a:path w="7539" h="7872" extrusionOk="0">
                  <a:moveTo>
                    <a:pt x="2797" y="923"/>
                  </a:moveTo>
                  <a:cubicBezTo>
                    <a:pt x="2936" y="923"/>
                    <a:pt x="3074" y="943"/>
                    <a:pt x="3192" y="973"/>
                  </a:cubicBezTo>
                  <a:cubicBezTo>
                    <a:pt x="3648" y="1125"/>
                    <a:pt x="4074" y="1489"/>
                    <a:pt x="4195" y="1976"/>
                  </a:cubicBezTo>
                  <a:cubicBezTo>
                    <a:pt x="4286" y="2584"/>
                    <a:pt x="3982" y="3222"/>
                    <a:pt x="3314" y="3222"/>
                  </a:cubicBezTo>
                  <a:cubicBezTo>
                    <a:pt x="3223" y="3222"/>
                    <a:pt x="3162" y="3192"/>
                    <a:pt x="3131" y="3161"/>
                  </a:cubicBezTo>
                  <a:cubicBezTo>
                    <a:pt x="2615" y="3070"/>
                    <a:pt x="2311" y="2736"/>
                    <a:pt x="2159" y="2280"/>
                  </a:cubicBezTo>
                  <a:cubicBezTo>
                    <a:pt x="1976" y="1976"/>
                    <a:pt x="1916" y="1550"/>
                    <a:pt x="2068" y="1277"/>
                  </a:cubicBezTo>
                  <a:cubicBezTo>
                    <a:pt x="2211" y="1010"/>
                    <a:pt x="2508" y="923"/>
                    <a:pt x="2797" y="923"/>
                  </a:cubicBezTo>
                  <a:close/>
                  <a:moveTo>
                    <a:pt x="6525" y="1026"/>
                  </a:moveTo>
                  <a:cubicBezTo>
                    <a:pt x="6664" y="1026"/>
                    <a:pt x="6809" y="1130"/>
                    <a:pt x="6809" y="1277"/>
                  </a:cubicBezTo>
                  <a:cubicBezTo>
                    <a:pt x="6809" y="1368"/>
                    <a:pt x="6779" y="1429"/>
                    <a:pt x="6779" y="1520"/>
                  </a:cubicBezTo>
                  <a:cubicBezTo>
                    <a:pt x="6833" y="2201"/>
                    <a:pt x="6448" y="3394"/>
                    <a:pt x="5690" y="3394"/>
                  </a:cubicBezTo>
                  <a:cubicBezTo>
                    <a:pt x="5602" y="3394"/>
                    <a:pt x="5509" y="3378"/>
                    <a:pt x="5411" y="3344"/>
                  </a:cubicBezTo>
                  <a:cubicBezTo>
                    <a:pt x="4894" y="3100"/>
                    <a:pt x="4742" y="2462"/>
                    <a:pt x="4955" y="2037"/>
                  </a:cubicBezTo>
                  <a:cubicBezTo>
                    <a:pt x="5168" y="1520"/>
                    <a:pt x="5715" y="1489"/>
                    <a:pt x="6110" y="1185"/>
                  </a:cubicBezTo>
                  <a:cubicBezTo>
                    <a:pt x="6201" y="1094"/>
                    <a:pt x="6262" y="1094"/>
                    <a:pt x="6353" y="1094"/>
                  </a:cubicBezTo>
                  <a:cubicBezTo>
                    <a:pt x="6400" y="1047"/>
                    <a:pt x="6462" y="1026"/>
                    <a:pt x="6525" y="1026"/>
                  </a:cubicBezTo>
                  <a:close/>
                  <a:moveTo>
                    <a:pt x="2068" y="0"/>
                  </a:moveTo>
                  <a:cubicBezTo>
                    <a:pt x="2068" y="0"/>
                    <a:pt x="1" y="5137"/>
                    <a:pt x="2068" y="7113"/>
                  </a:cubicBezTo>
                  <a:cubicBezTo>
                    <a:pt x="2626" y="7646"/>
                    <a:pt x="3181" y="7871"/>
                    <a:pt x="3709" y="7871"/>
                  </a:cubicBezTo>
                  <a:cubicBezTo>
                    <a:pt x="5134" y="7871"/>
                    <a:pt x="6352" y="6224"/>
                    <a:pt x="6840" y="4559"/>
                  </a:cubicBezTo>
                  <a:cubicBezTo>
                    <a:pt x="7539" y="2280"/>
                    <a:pt x="7174" y="0"/>
                    <a:pt x="7174" y="0"/>
                  </a:cubicBezTo>
                  <a:lnTo>
                    <a:pt x="6627" y="0"/>
                  </a:lnTo>
                  <a:cubicBezTo>
                    <a:pt x="6627" y="0"/>
                    <a:pt x="5911" y="621"/>
                    <a:pt x="4560" y="621"/>
                  </a:cubicBezTo>
                  <a:cubicBezTo>
                    <a:pt x="3885" y="621"/>
                    <a:pt x="3050" y="466"/>
                    <a:pt x="2068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50" name="Google Shape;443;p38">
              <a:extLst>
                <a:ext uri="{FF2B5EF4-FFF2-40B4-BE49-F238E27FC236}">
                  <a16:creationId xmlns:a16="http://schemas.microsoft.com/office/drawing/2014/main" id="{17C1DBA0-A4DC-4CB3-8F06-DDD0BD71AD21}"/>
                </a:ext>
              </a:extLst>
            </p:cNvPr>
            <p:cNvGrpSpPr/>
            <p:nvPr/>
          </p:nvGrpSpPr>
          <p:grpSpPr>
            <a:xfrm>
              <a:off x="6172337" y="2167153"/>
              <a:ext cx="818430" cy="402878"/>
              <a:chOff x="13805225" y="14342375"/>
              <a:chExt cx="704450" cy="346800"/>
            </a:xfrm>
          </p:grpSpPr>
          <p:sp>
            <p:nvSpPr>
              <p:cNvPr id="51" name="Google Shape;444;p38">
                <a:extLst>
                  <a:ext uri="{FF2B5EF4-FFF2-40B4-BE49-F238E27FC236}">
                    <a16:creationId xmlns:a16="http://schemas.microsoft.com/office/drawing/2014/main" id="{41137269-4CF8-4244-A23A-DBDD9E883568}"/>
                  </a:ext>
                </a:extLst>
              </p:cNvPr>
              <p:cNvSpPr/>
              <p:nvPr/>
            </p:nvSpPr>
            <p:spPr>
              <a:xfrm>
                <a:off x="13805225" y="14513625"/>
                <a:ext cx="187725" cy="174925"/>
              </a:xfrm>
              <a:custGeom>
                <a:avLst/>
                <a:gdLst/>
                <a:ahLst/>
                <a:cxnLst/>
                <a:rect l="l" t="t" r="r" b="b"/>
                <a:pathLst>
                  <a:path w="7509" h="6997" extrusionOk="0">
                    <a:moveTo>
                      <a:pt x="3718" y="1"/>
                    </a:moveTo>
                    <a:cubicBezTo>
                      <a:pt x="2041" y="1"/>
                      <a:pt x="577" y="1227"/>
                      <a:pt x="305" y="2941"/>
                    </a:cubicBezTo>
                    <a:cubicBezTo>
                      <a:pt x="1" y="4825"/>
                      <a:pt x="1308" y="6618"/>
                      <a:pt x="3192" y="6953"/>
                    </a:cubicBezTo>
                    <a:cubicBezTo>
                      <a:pt x="3379" y="6982"/>
                      <a:pt x="3564" y="6997"/>
                      <a:pt x="3747" y="6997"/>
                    </a:cubicBezTo>
                    <a:cubicBezTo>
                      <a:pt x="5443" y="6997"/>
                      <a:pt x="6930" y="5766"/>
                      <a:pt x="7205" y="4065"/>
                    </a:cubicBezTo>
                    <a:cubicBezTo>
                      <a:pt x="7509" y="2150"/>
                      <a:pt x="6232" y="357"/>
                      <a:pt x="4317" y="53"/>
                    </a:cubicBezTo>
                    <a:cubicBezTo>
                      <a:pt x="4115" y="18"/>
                      <a:pt x="3915" y="1"/>
                      <a:pt x="3718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445;p38">
                <a:extLst>
                  <a:ext uri="{FF2B5EF4-FFF2-40B4-BE49-F238E27FC236}">
                    <a16:creationId xmlns:a16="http://schemas.microsoft.com/office/drawing/2014/main" id="{CA9EA079-30BC-406E-BA5F-432206EE9482}"/>
                  </a:ext>
                </a:extLst>
              </p:cNvPr>
              <p:cNvSpPr/>
              <p:nvPr/>
            </p:nvSpPr>
            <p:spPr>
              <a:xfrm>
                <a:off x="14317400" y="14514725"/>
                <a:ext cx="192275" cy="174450"/>
              </a:xfrm>
              <a:custGeom>
                <a:avLst/>
                <a:gdLst/>
                <a:ahLst/>
                <a:cxnLst/>
                <a:rect l="l" t="t" r="r" b="b"/>
                <a:pathLst>
                  <a:path w="7691" h="6978" extrusionOk="0">
                    <a:moveTo>
                      <a:pt x="3822" y="1"/>
                    </a:moveTo>
                    <a:cubicBezTo>
                      <a:pt x="2242" y="1"/>
                      <a:pt x="815" y="1077"/>
                      <a:pt x="426" y="2684"/>
                    </a:cubicBezTo>
                    <a:cubicBezTo>
                      <a:pt x="1" y="4568"/>
                      <a:pt x="1156" y="6453"/>
                      <a:pt x="3040" y="6878"/>
                    </a:cubicBezTo>
                    <a:cubicBezTo>
                      <a:pt x="3318" y="6946"/>
                      <a:pt x="3596" y="6978"/>
                      <a:pt x="3869" y="6978"/>
                    </a:cubicBezTo>
                    <a:cubicBezTo>
                      <a:pt x="5449" y="6978"/>
                      <a:pt x="6872" y="5901"/>
                      <a:pt x="7235" y="4295"/>
                    </a:cubicBezTo>
                    <a:cubicBezTo>
                      <a:pt x="7691" y="2410"/>
                      <a:pt x="6505" y="526"/>
                      <a:pt x="4651" y="100"/>
                    </a:cubicBezTo>
                    <a:cubicBezTo>
                      <a:pt x="4373" y="33"/>
                      <a:pt x="4095" y="1"/>
                      <a:pt x="3822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446;p38">
                <a:extLst>
                  <a:ext uri="{FF2B5EF4-FFF2-40B4-BE49-F238E27FC236}">
                    <a16:creationId xmlns:a16="http://schemas.microsoft.com/office/drawing/2014/main" id="{F5DB64EA-41FD-4FB3-A73C-3DDFC6BD1423}"/>
                  </a:ext>
                </a:extLst>
              </p:cNvPr>
              <p:cNvSpPr/>
              <p:nvPr/>
            </p:nvSpPr>
            <p:spPr>
              <a:xfrm>
                <a:off x="13835625" y="14342375"/>
                <a:ext cx="15505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02" h="5929" extrusionOk="0">
                    <a:moveTo>
                      <a:pt x="2799" y="1"/>
                    </a:moveTo>
                    <a:cubicBezTo>
                      <a:pt x="2357" y="1"/>
                      <a:pt x="1918" y="137"/>
                      <a:pt x="1521" y="459"/>
                    </a:cubicBezTo>
                    <a:lnTo>
                      <a:pt x="1186" y="794"/>
                    </a:lnTo>
                    <a:cubicBezTo>
                      <a:pt x="882" y="1006"/>
                      <a:pt x="609" y="1219"/>
                      <a:pt x="426" y="1523"/>
                    </a:cubicBezTo>
                    <a:cubicBezTo>
                      <a:pt x="62" y="2101"/>
                      <a:pt x="1" y="2769"/>
                      <a:pt x="122" y="3377"/>
                    </a:cubicBezTo>
                    <a:cubicBezTo>
                      <a:pt x="305" y="4563"/>
                      <a:pt x="1247" y="5596"/>
                      <a:pt x="2432" y="5870"/>
                    </a:cubicBezTo>
                    <a:cubicBezTo>
                      <a:pt x="2634" y="5909"/>
                      <a:pt x="2839" y="5928"/>
                      <a:pt x="3042" y="5928"/>
                    </a:cubicBezTo>
                    <a:cubicBezTo>
                      <a:pt x="4093" y="5928"/>
                      <a:pt x="5115" y="5409"/>
                      <a:pt x="5624" y="4441"/>
                    </a:cubicBezTo>
                    <a:cubicBezTo>
                      <a:pt x="6201" y="3316"/>
                      <a:pt x="5897" y="2009"/>
                      <a:pt x="5016" y="1067"/>
                    </a:cubicBezTo>
                    <a:cubicBezTo>
                      <a:pt x="4426" y="458"/>
                      <a:pt x="3608" y="1"/>
                      <a:pt x="2799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447;p38">
                <a:extLst>
                  <a:ext uri="{FF2B5EF4-FFF2-40B4-BE49-F238E27FC236}">
                    <a16:creationId xmlns:a16="http://schemas.microsoft.com/office/drawing/2014/main" id="{3B3F5CDA-7EBA-48EC-9890-3BD0E3DA7008}"/>
                  </a:ext>
                </a:extLst>
              </p:cNvPr>
              <p:cNvSpPr/>
              <p:nvPr/>
            </p:nvSpPr>
            <p:spPr>
              <a:xfrm>
                <a:off x="14337925" y="14342375"/>
                <a:ext cx="15580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5929" extrusionOk="0">
                    <a:moveTo>
                      <a:pt x="2812" y="1"/>
                    </a:moveTo>
                    <a:cubicBezTo>
                      <a:pt x="2370" y="1"/>
                      <a:pt x="1928" y="137"/>
                      <a:pt x="1520" y="459"/>
                    </a:cubicBezTo>
                    <a:lnTo>
                      <a:pt x="1186" y="794"/>
                    </a:lnTo>
                    <a:cubicBezTo>
                      <a:pt x="882" y="1006"/>
                      <a:pt x="608" y="1219"/>
                      <a:pt x="426" y="1523"/>
                    </a:cubicBezTo>
                    <a:cubicBezTo>
                      <a:pt x="61" y="2101"/>
                      <a:pt x="0" y="2769"/>
                      <a:pt x="122" y="3377"/>
                    </a:cubicBezTo>
                    <a:cubicBezTo>
                      <a:pt x="304" y="4563"/>
                      <a:pt x="1247" y="5596"/>
                      <a:pt x="2432" y="5870"/>
                    </a:cubicBezTo>
                    <a:cubicBezTo>
                      <a:pt x="2634" y="5909"/>
                      <a:pt x="2838" y="5928"/>
                      <a:pt x="3042" y="5928"/>
                    </a:cubicBezTo>
                    <a:cubicBezTo>
                      <a:pt x="4093" y="5928"/>
                      <a:pt x="5114" y="5409"/>
                      <a:pt x="5623" y="4441"/>
                    </a:cubicBezTo>
                    <a:cubicBezTo>
                      <a:pt x="6231" y="3316"/>
                      <a:pt x="5927" y="2009"/>
                      <a:pt x="5016" y="1067"/>
                    </a:cubicBezTo>
                    <a:cubicBezTo>
                      <a:pt x="4426" y="458"/>
                      <a:pt x="3620" y="1"/>
                      <a:pt x="2812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448;p38">
                <a:extLst>
                  <a:ext uri="{FF2B5EF4-FFF2-40B4-BE49-F238E27FC236}">
                    <a16:creationId xmlns:a16="http://schemas.microsoft.com/office/drawing/2014/main" id="{6B2C02C9-7E75-41C0-B5A0-3EB4948D0D76}"/>
                  </a:ext>
                </a:extLst>
              </p:cNvPr>
              <p:cNvSpPr/>
              <p:nvPr/>
            </p:nvSpPr>
            <p:spPr>
              <a:xfrm>
                <a:off x="14131225" y="14362200"/>
                <a:ext cx="69175" cy="166450"/>
              </a:xfrm>
              <a:custGeom>
                <a:avLst/>
                <a:gdLst/>
                <a:ahLst/>
                <a:cxnLst/>
                <a:rect l="l" t="t" r="r" b="b"/>
                <a:pathLst>
                  <a:path w="2767" h="6658" extrusionOk="0">
                    <a:moveTo>
                      <a:pt x="968" y="0"/>
                    </a:moveTo>
                    <a:cubicBezTo>
                      <a:pt x="780" y="0"/>
                      <a:pt x="579" y="130"/>
                      <a:pt x="548" y="365"/>
                    </a:cubicBezTo>
                    <a:lnTo>
                      <a:pt x="548" y="426"/>
                    </a:lnTo>
                    <a:cubicBezTo>
                      <a:pt x="517" y="517"/>
                      <a:pt x="517" y="578"/>
                      <a:pt x="548" y="700"/>
                    </a:cubicBezTo>
                    <a:lnTo>
                      <a:pt x="548" y="912"/>
                    </a:lnTo>
                    <a:lnTo>
                      <a:pt x="548" y="1460"/>
                    </a:lnTo>
                    <a:cubicBezTo>
                      <a:pt x="548" y="1794"/>
                      <a:pt x="517" y="2128"/>
                      <a:pt x="609" y="2493"/>
                    </a:cubicBezTo>
                    <a:cubicBezTo>
                      <a:pt x="761" y="2979"/>
                      <a:pt x="1277" y="3162"/>
                      <a:pt x="1551" y="3557"/>
                    </a:cubicBezTo>
                    <a:cubicBezTo>
                      <a:pt x="2189" y="4469"/>
                      <a:pt x="1703" y="5867"/>
                      <a:pt x="487" y="5897"/>
                    </a:cubicBezTo>
                    <a:cubicBezTo>
                      <a:pt x="1" y="5897"/>
                      <a:pt x="1" y="6657"/>
                      <a:pt x="487" y="6657"/>
                    </a:cubicBezTo>
                    <a:cubicBezTo>
                      <a:pt x="1824" y="6627"/>
                      <a:pt x="2767" y="5441"/>
                      <a:pt x="2584" y="4165"/>
                    </a:cubicBezTo>
                    <a:cubicBezTo>
                      <a:pt x="2493" y="3557"/>
                      <a:pt x="2159" y="3010"/>
                      <a:pt x="1703" y="2645"/>
                    </a:cubicBezTo>
                    <a:cubicBezTo>
                      <a:pt x="1581" y="2554"/>
                      <a:pt x="1429" y="2432"/>
                      <a:pt x="1368" y="2341"/>
                    </a:cubicBezTo>
                    <a:cubicBezTo>
                      <a:pt x="1247" y="2128"/>
                      <a:pt x="1277" y="1885"/>
                      <a:pt x="1277" y="1672"/>
                    </a:cubicBezTo>
                    <a:lnTo>
                      <a:pt x="1277" y="1642"/>
                    </a:lnTo>
                    <a:cubicBezTo>
                      <a:pt x="1308" y="1611"/>
                      <a:pt x="1368" y="1581"/>
                      <a:pt x="1368" y="1490"/>
                    </a:cubicBezTo>
                    <a:cubicBezTo>
                      <a:pt x="1399" y="1186"/>
                      <a:pt x="1399" y="882"/>
                      <a:pt x="1308" y="578"/>
                    </a:cubicBezTo>
                    <a:lnTo>
                      <a:pt x="1308" y="365"/>
                    </a:lnTo>
                    <a:cubicBezTo>
                      <a:pt x="1308" y="115"/>
                      <a:pt x="1144" y="0"/>
                      <a:pt x="968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449;p38">
                <a:extLst>
                  <a:ext uri="{FF2B5EF4-FFF2-40B4-BE49-F238E27FC236}">
                    <a16:creationId xmlns:a16="http://schemas.microsoft.com/office/drawing/2014/main" id="{F6C1D47A-E711-4C8C-B3CE-3949B4D802E9}"/>
                  </a:ext>
                </a:extLst>
              </p:cNvPr>
              <p:cNvSpPr/>
              <p:nvPr/>
            </p:nvSpPr>
            <p:spPr>
              <a:xfrm>
                <a:off x="14023000" y="14569675"/>
                <a:ext cx="222325" cy="62775"/>
              </a:xfrm>
              <a:custGeom>
                <a:avLst/>
                <a:gdLst/>
                <a:ahLst/>
                <a:cxnLst/>
                <a:rect l="l" t="t" r="r" b="b"/>
                <a:pathLst>
                  <a:path w="8893" h="2511" extrusionOk="0">
                    <a:moveTo>
                      <a:pt x="522" y="0"/>
                    </a:moveTo>
                    <a:cubicBezTo>
                      <a:pt x="244" y="0"/>
                      <a:pt x="0" y="382"/>
                      <a:pt x="257" y="638"/>
                    </a:cubicBezTo>
                    <a:cubicBezTo>
                      <a:pt x="1381" y="1732"/>
                      <a:pt x="2931" y="2401"/>
                      <a:pt x="4542" y="2492"/>
                    </a:cubicBezTo>
                    <a:cubicBezTo>
                      <a:pt x="4704" y="2504"/>
                      <a:pt x="4866" y="2510"/>
                      <a:pt x="5029" y="2510"/>
                    </a:cubicBezTo>
                    <a:cubicBezTo>
                      <a:pt x="5663" y="2510"/>
                      <a:pt x="6296" y="2418"/>
                      <a:pt x="6853" y="2249"/>
                    </a:cubicBezTo>
                    <a:cubicBezTo>
                      <a:pt x="7552" y="2006"/>
                      <a:pt x="8403" y="1702"/>
                      <a:pt x="8707" y="972"/>
                    </a:cubicBezTo>
                    <a:cubicBezTo>
                      <a:pt x="8892" y="642"/>
                      <a:pt x="8644" y="369"/>
                      <a:pt x="8409" y="369"/>
                    </a:cubicBezTo>
                    <a:cubicBezTo>
                      <a:pt x="8297" y="369"/>
                      <a:pt x="8188" y="430"/>
                      <a:pt x="8129" y="577"/>
                    </a:cubicBezTo>
                    <a:cubicBezTo>
                      <a:pt x="7856" y="1185"/>
                      <a:pt x="7065" y="1398"/>
                      <a:pt x="6488" y="1550"/>
                    </a:cubicBezTo>
                    <a:cubicBezTo>
                      <a:pt x="5987" y="1693"/>
                      <a:pt x="5430" y="1742"/>
                      <a:pt x="4875" y="1742"/>
                    </a:cubicBezTo>
                    <a:cubicBezTo>
                      <a:pt x="4723" y="1742"/>
                      <a:pt x="4571" y="1739"/>
                      <a:pt x="4421" y="1732"/>
                    </a:cubicBezTo>
                    <a:cubicBezTo>
                      <a:pt x="3053" y="1641"/>
                      <a:pt x="1776" y="1063"/>
                      <a:pt x="773" y="121"/>
                    </a:cubicBezTo>
                    <a:cubicBezTo>
                      <a:pt x="695" y="36"/>
                      <a:pt x="607" y="0"/>
                      <a:pt x="522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57" name="Google Shape;450;p38">
            <a:extLst>
              <a:ext uri="{FF2B5EF4-FFF2-40B4-BE49-F238E27FC236}">
                <a16:creationId xmlns:a16="http://schemas.microsoft.com/office/drawing/2014/main" id="{F217604F-AA8C-44C8-9641-0E1F0120BEEF}"/>
              </a:ext>
            </a:extLst>
          </p:cNvPr>
          <p:cNvCxnSpPr/>
          <p:nvPr/>
        </p:nvCxnSpPr>
        <p:spPr>
          <a:xfrm>
            <a:off x="3276292" y="2834779"/>
            <a:ext cx="1276200" cy="0"/>
          </a:xfrm>
          <a:prstGeom prst="straightConnector1">
            <a:avLst/>
          </a:prstGeom>
          <a:noFill/>
          <a:ln w="9525" cap="flat" cmpd="sng">
            <a:solidFill>
              <a:srgbClr val="252528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85" name="กลุ่ม 84">
            <a:extLst>
              <a:ext uri="{FF2B5EF4-FFF2-40B4-BE49-F238E27FC236}">
                <a16:creationId xmlns:a16="http://schemas.microsoft.com/office/drawing/2014/main" id="{8C74194E-7267-4C5D-B946-981605EBBFD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86" name="รูปแบบอิสระ: รูปร่าง 85">
              <a:extLst>
                <a:ext uri="{FF2B5EF4-FFF2-40B4-BE49-F238E27FC236}">
                  <a16:creationId xmlns:a16="http://schemas.microsoft.com/office/drawing/2014/main" id="{9BC6F32C-87EE-44B3-978E-2A6A9E83624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7" name="รูปแบบอิสระ: รูปร่าง 86">
              <a:extLst>
                <a:ext uri="{FF2B5EF4-FFF2-40B4-BE49-F238E27FC236}">
                  <a16:creationId xmlns:a16="http://schemas.microsoft.com/office/drawing/2014/main" id="{F669F228-30B5-4024-B966-60C72DB30ADC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88" name="กลุ่ม 87">
            <a:extLst>
              <a:ext uri="{FF2B5EF4-FFF2-40B4-BE49-F238E27FC236}">
                <a16:creationId xmlns:a16="http://schemas.microsoft.com/office/drawing/2014/main" id="{68B40001-D54B-4F02-9874-36A064AFC312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89" name="รูปแบบอิสระ: รูปร่าง 88">
              <a:extLst>
                <a:ext uri="{FF2B5EF4-FFF2-40B4-BE49-F238E27FC236}">
                  <a16:creationId xmlns:a16="http://schemas.microsoft.com/office/drawing/2014/main" id="{C658441E-D2C4-4430-88F2-7FC46D60A02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90" name="รูปแบบอิสระ: รูปร่าง 89">
              <a:extLst>
                <a:ext uri="{FF2B5EF4-FFF2-40B4-BE49-F238E27FC236}">
                  <a16:creationId xmlns:a16="http://schemas.microsoft.com/office/drawing/2014/main" id="{AC105C1C-F296-466C-A175-57FC76D6FAA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91" name="กลุ่ม 90">
            <a:extLst>
              <a:ext uri="{FF2B5EF4-FFF2-40B4-BE49-F238E27FC236}">
                <a16:creationId xmlns:a16="http://schemas.microsoft.com/office/drawing/2014/main" id="{847A3C3E-0BC3-4965-B05F-95991984FB2E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120" name="รูปแบบอิสระ: รูปร่าง 119">
              <a:extLst>
                <a:ext uri="{FF2B5EF4-FFF2-40B4-BE49-F238E27FC236}">
                  <a16:creationId xmlns:a16="http://schemas.microsoft.com/office/drawing/2014/main" id="{3C9052F3-9798-4DC0-9229-43C403AE8B99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1" name="รูปแบบอิสระ: รูปร่าง 120">
              <a:extLst>
                <a:ext uri="{FF2B5EF4-FFF2-40B4-BE49-F238E27FC236}">
                  <a16:creationId xmlns:a16="http://schemas.microsoft.com/office/drawing/2014/main" id="{A38B663B-89CA-41AA-9793-2E14F01922E7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22" name="กลุ่ม 121">
            <a:extLst>
              <a:ext uri="{FF2B5EF4-FFF2-40B4-BE49-F238E27FC236}">
                <a16:creationId xmlns:a16="http://schemas.microsoft.com/office/drawing/2014/main" id="{8A1C5076-241E-4F76-8316-11E705B20249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23" name="รูปแบบอิสระ: รูปร่าง 122">
              <a:extLst>
                <a:ext uri="{FF2B5EF4-FFF2-40B4-BE49-F238E27FC236}">
                  <a16:creationId xmlns:a16="http://schemas.microsoft.com/office/drawing/2014/main" id="{0A128571-D76E-4294-812A-0000BDCEE4C9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4" name="รูปแบบอิสระ: รูปร่าง 123">
              <a:extLst>
                <a:ext uri="{FF2B5EF4-FFF2-40B4-BE49-F238E27FC236}">
                  <a16:creationId xmlns:a16="http://schemas.microsoft.com/office/drawing/2014/main" id="{3DEC284B-16ED-419F-8806-AF257847D8E2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25" name="กลุ่ม 124">
            <a:extLst>
              <a:ext uri="{FF2B5EF4-FFF2-40B4-BE49-F238E27FC236}">
                <a16:creationId xmlns:a16="http://schemas.microsoft.com/office/drawing/2014/main" id="{FEE6AA33-E0AB-4B93-A861-CFE2D6A05EAF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126" name="รูปแบบอิสระ: รูปร่าง 125">
              <a:extLst>
                <a:ext uri="{FF2B5EF4-FFF2-40B4-BE49-F238E27FC236}">
                  <a16:creationId xmlns:a16="http://schemas.microsoft.com/office/drawing/2014/main" id="{C611DB47-BB83-471D-A46D-DAD75A0F34C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7" name="รูปแบบอิสระ: รูปร่าง 126">
              <a:extLst>
                <a:ext uri="{FF2B5EF4-FFF2-40B4-BE49-F238E27FC236}">
                  <a16:creationId xmlns:a16="http://schemas.microsoft.com/office/drawing/2014/main" id="{77467BBA-919F-4B1B-86A7-6EEB18527014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28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612B07ED-032E-497D-B560-C48DBFB098F4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29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827605BA-C4D0-4732-8912-9232DD879408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30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CE848511-1A1C-4F73-9975-FA1FD1D0986E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31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16C192BD-C2DA-4CD3-B273-E0877F9914BE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132" name="รูปภาพ 131">
            <a:hlinkClick r:id="rId8" action="ppaction://hlinksldjump"/>
            <a:extLst>
              <a:ext uri="{FF2B5EF4-FFF2-40B4-BE49-F238E27FC236}">
                <a16:creationId xmlns:a16="http://schemas.microsoft.com/office/drawing/2014/main" id="{228F7FA0-3A5E-42AB-8570-018C9C2C77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25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กลุ่ม 320">
            <a:extLst>
              <a:ext uri="{FF2B5EF4-FFF2-40B4-BE49-F238E27FC236}">
                <a16:creationId xmlns:a16="http://schemas.microsoft.com/office/drawing/2014/main" id="{933A9628-1AC8-4B47-8279-A08D7E2A79A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22" name="รูปแบบอิสระ: รูปร่าง 321">
              <a:extLst>
                <a:ext uri="{FF2B5EF4-FFF2-40B4-BE49-F238E27FC236}">
                  <a16:creationId xmlns:a16="http://schemas.microsoft.com/office/drawing/2014/main" id="{F13D66D4-BC1C-4227-AFF5-B113D0678ED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3" name="รูปแบบอิสระ: รูปร่าง 322">
              <a:extLst>
                <a:ext uri="{FF2B5EF4-FFF2-40B4-BE49-F238E27FC236}">
                  <a16:creationId xmlns:a16="http://schemas.microsoft.com/office/drawing/2014/main" id="{232BC962-4F7A-4C2D-BBB4-A4212F115BD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4" name="กลุ่ม 323">
            <a:extLst>
              <a:ext uri="{FF2B5EF4-FFF2-40B4-BE49-F238E27FC236}">
                <a16:creationId xmlns:a16="http://schemas.microsoft.com/office/drawing/2014/main" id="{265C6E43-8BC2-475F-AF9C-0490D2AD5FB4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25" name="รูปแบบอิสระ: รูปร่าง 324">
              <a:extLst>
                <a:ext uri="{FF2B5EF4-FFF2-40B4-BE49-F238E27FC236}">
                  <a16:creationId xmlns:a16="http://schemas.microsoft.com/office/drawing/2014/main" id="{81A37A53-3339-44A9-A64E-01DA4DB2D0A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6" name="รูปแบบอิสระ: รูปร่าง 325">
              <a:extLst>
                <a:ext uri="{FF2B5EF4-FFF2-40B4-BE49-F238E27FC236}">
                  <a16:creationId xmlns:a16="http://schemas.microsoft.com/office/drawing/2014/main" id="{ADA5378B-5860-4824-9A50-8B457DF9AD3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7" name="กลุ่ม 326">
            <a:extLst>
              <a:ext uri="{FF2B5EF4-FFF2-40B4-BE49-F238E27FC236}">
                <a16:creationId xmlns:a16="http://schemas.microsoft.com/office/drawing/2014/main" id="{D75E6333-E953-4B60-8197-38DDFFEF4E4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28" name="รูปแบบอิสระ: รูปร่าง 327">
              <a:extLst>
                <a:ext uri="{FF2B5EF4-FFF2-40B4-BE49-F238E27FC236}">
                  <a16:creationId xmlns:a16="http://schemas.microsoft.com/office/drawing/2014/main" id="{5CE5303F-82E6-40C2-8BDC-0DDE6E8E8C9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9" name="รูปแบบอิสระ: รูปร่าง 328">
              <a:extLst>
                <a:ext uri="{FF2B5EF4-FFF2-40B4-BE49-F238E27FC236}">
                  <a16:creationId xmlns:a16="http://schemas.microsoft.com/office/drawing/2014/main" id="{B19C908B-8048-4D4F-8B38-6B4C5C34A1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0" name="กลุ่ม 329">
            <a:extLst>
              <a:ext uri="{FF2B5EF4-FFF2-40B4-BE49-F238E27FC236}">
                <a16:creationId xmlns:a16="http://schemas.microsoft.com/office/drawing/2014/main" id="{51D2BE5D-C5E9-4AE6-9494-7D4733CEF200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331" name="รูปแบบอิสระ: รูปร่าง 330">
              <a:extLst>
                <a:ext uri="{FF2B5EF4-FFF2-40B4-BE49-F238E27FC236}">
                  <a16:creationId xmlns:a16="http://schemas.microsoft.com/office/drawing/2014/main" id="{6F0CD11E-62AE-4D00-8B32-71337E02A8F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2" name="รูปแบบอิสระ: รูปร่าง 331">
              <a:extLst>
                <a:ext uri="{FF2B5EF4-FFF2-40B4-BE49-F238E27FC236}">
                  <a16:creationId xmlns:a16="http://schemas.microsoft.com/office/drawing/2014/main" id="{25F19320-E4C5-41D2-9C67-71FC5E17075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3" name="กลุ่ม 332">
            <a:extLst>
              <a:ext uri="{FF2B5EF4-FFF2-40B4-BE49-F238E27FC236}">
                <a16:creationId xmlns:a16="http://schemas.microsoft.com/office/drawing/2014/main" id="{A02B6030-27BD-4916-A1D9-A9C2D5CFCE68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334" name="รูปแบบอิสระ: รูปร่าง 333">
              <a:extLst>
                <a:ext uri="{FF2B5EF4-FFF2-40B4-BE49-F238E27FC236}">
                  <a16:creationId xmlns:a16="http://schemas.microsoft.com/office/drawing/2014/main" id="{DEF4E081-EBCB-45A9-A4A2-1314D7309EE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5" name="รูปแบบอิสระ: รูปร่าง 334">
              <a:extLst>
                <a:ext uri="{FF2B5EF4-FFF2-40B4-BE49-F238E27FC236}">
                  <a16:creationId xmlns:a16="http://schemas.microsoft.com/office/drawing/2014/main" id="{BC3F9E87-5E1C-4842-A165-4D93278824D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3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05CB36F-6299-4AC6-8615-0A81AC8E2211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0C163F3-61DA-45E9-9D04-63ED5FD16B3E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3E44F46-058E-4DE1-8008-F9615046209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E3E4E7F-4DA5-4325-80F8-8C0689D263A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340" name="รูปภาพ 339">
            <a:hlinkClick r:id="rId8" action="ppaction://hlinksldjump"/>
            <a:extLst>
              <a:ext uri="{FF2B5EF4-FFF2-40B4-BE49-F238E27FC236}">
                <a16:creationId xmlns:a16="http://schemas.microsoft.com/office/drawing/2014/main" id="{178FFF60-FD74-45AF-9451-7294243E2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85" name="Google Shape;4259;p71">
            <a:extLst>
              <a:ext uri="{FF2B5EF4-FFF2-40B4-BE49-F238E27FC236}">
                <a16:creationId xmlns:a16="http://schemas.microsoft.com/office/drawing/2014/main" id="{58C5126D-5C6B-43DF-A44C-E94413F6F66C}"/>
              </a:ext>
            </a:extLst>
          </p:cNvPr>
          <p:cNvSpPr txBox="1"/>
          <p:nvPr/>
        </p:nvSpPr>
        <p:spPr>
          <a:xfrm>
            <a:off x="3044198" y="537339"/>
            <a:ext cx="3842144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พับกระดาษ</a:t>
            </a:r>
          </a:p>
        </p:txBody>
      </p:sp>
      <p:grpSp>
        <p:nvGrpSpPr>
          <p:cNvPr id="86" name="Google Shape;3186;p51">
            <a:extLst>
              <a:ext uri="{FF2B5EF4-FFF2-40B4-BE49-F238E27FC236}">
                <a16:creationId xmlns:a16="http://schemas.microsoft.com/office/drawing/2014/main" id="{F7F3C136-5302-4801-B3EB-16AF46EAC999}"/>
              </a:ext>
            </a:extLst>
          </p:cNvPr>
          <p:cNvGrpSpPr/>
          <p:nvPr/>
        </p:nvGrpSpPr>
        <p:grpSpPr>
          <a:xfrm rot="14045225">
            <a:off x="6426543" y="492390"/>
            <a:ext cx="292669" cy="583541"/>
            <a:chOff x="2518050" y="238125"/>
            <a:chExt cx="2610950" cy="5185750"/>
          </a:xfrm>
        </p:grpSpPr>
        <p:sp>
          <p:nvSpPr>
            <p:cNvPr id="87" name="Google Shape;3187;p51">
              <a:extLst>
                <a:ext uri="{FF2B5EF4-FFF2-40B4-BE49-F238E27FC236}">
                  <a16:creationId xmlns:a16="http://schemas.microsoft.com/office/drawing/2014/main" id="{72DBE600-ABB0-47FD-9082-FF5A923CE630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88" name="Google Shape;3188;p51">
              <a:extLst>
                <a:ext uri="{FF2B5EF4-FFF2-40B4-BE49-F238E27FC236}">
                  <a16:creationId xmlns:a16="http://schemas.microsoft.com/office/drawing/2014/main" id="{8840A1A2-8C2A-4384-9A26-882C6DCCE281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89" name="Google Shape;3189;p51">
              <a:extLst>
                <a:ext uri="{FF2B5EF4-FFF2-40B4-BE49-F238E27FC236}">
                  <a16:creationId xmlns:a16="http://schemas.microsoft.com/office/drawing/2014/main" id="{65ED5938-F914-45C8-886A-775F72962938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0" name="Google Shape;3190;p51">
              <a:extLst>
                <a:ext uri="{FF2B5EF4-FFF2-40B4-BE49-F238E27FC236}">
                  <a16:creationId xmlns:a16="http://schemas.microsoft.com/office/drawing/2014/main" id="{C3FCDD6B-C252-46C9-AACB-C95AC2133A74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1" name="Google Shape;3191;p51">
              <a:extLst>
                <a:ext uri="{FF2B5EF4-FFF2-40B4-BE49-F238E27FC236}">
                  <a16:creationId xmlns:a16="http://schemas.microsoft.com/office/drawing/2014/main" id="{D327A6A2-D066-426F-BAD4-A2884E0C55AD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2" name="Google Shape;3192;p51">
              <a:extLst>
                <a:ext uri="{FF2B5EF4-FFF2-40B4-BE49-F238E27FC236}">
                  <a16:creationId xmlns:a16="http://schemas.microsoft.com/office/drawing/2014/main" id="{5FB097C8-6F7C-450B-9373-B23DFBF0A3FB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3" name="Google Shape;3193;p51">
              <a:extLst>
                <a:ext uri="{FF2B5EF4-FFF2-40B4-BE49-F238E27FC236}">
                  <a16:creationId xmlns:a16="http://schemas.microsoft.com/office/drawing/2014/main" id="{D3800738-B0E2-4B08-A5D1-FA0D77ACBDF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</p:grpSp>
      <p:sp>
        <p:nvSpPr>
          <p:cNvPr id="94" name="Google Shape;8099;p68">
            <a:extLst>
              <a:ext uri="{FF2B5EF4-FFF2-40B4-BE49-F238E27FC236}">
                <a16:creationId xmlns:a16="http://schemas.microsoft.com/office/drawing/2014/main" id="{44D7F4A7-3556-400D-83B4-B703F4996BB5}"/>
              </a:ext>
            </a:extLst>
          </p:cNvPr>
          <p:cNvSpPr/>
          <p:nvPr/>
        </p:nvSpPr>
        <p:spPr>
          <a:xfrm rot="191175">
            <a:off x="2895050" y="905405"/>
            <a:ext cx="350779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</p:txBody>
      </p:sp>
      <p:grpSp>
        <p:nvGrpSpPr>
          <p:cNvPr id="95" name="กลุ่ม 94">
            <a:extLst>
              <a:ext uri="{FF2B5EF4-FFF2-40B4-BE49-F238E27FC236}">
                <a16:creationId xmlns:a16="http://schemas.microsoft.com/office/drawing/2014/main" id="{43A04CD7-B09A-4AD2-AB7C-202FAE742D1B}"/>
              </a:ext>
            </a:extLst>
          </p:cNvPr>
          <p:cNvGrpSpPr/>
          <p:nvPr/>
        </p:nvGrpSpPr>
        <p:grpSpPr>
          <a:xfrm>
            <a:off x="942369" y="462698"/>
            <a:ext cx="2641600" cy="733223"/>
            <a:chOff x="982795" y="710715"/>
            <a:chExt cx="2641600" cy="733223"/>
          </a:xfrm>
        </p:grpSpPr>
        <p:sp>
          <p:nvSpPr>
            <p:cNvPr id="96" name="Google Shape;698;p49">
              <a:extLst>
                <a:ext uri="{FF2B5EF4-FFF2-40B4-BE49-F238E27FC236}">
                  <a16:creationId xmlns:a16="http://schemas.microsoft.com/office/drawing/2014/main" id="{8A7EF197-E13B-49A8-9998-B67CC94EDF64}"/>
                </a:ext>
              </a:extLst>
            </p:cNvPr>
            <p:cNvSpPr/>
            <p:nvPr/>
          </p:nvSpPr>
          <p:spPr>
            <a:xfrm>
              <a:off x="991451" y="797186"/>
              <a:ext cx="2632944" cy="566289"/>
            </a:xfrm>
            <a:prstGeom prst="roundRect">
              <a:avLst>
                <a:gd name="adj" fmla="val 50000"/>
              </a:avLst>
            </a:prstGeom>
            <a:solidFill>
              <a:srgbClr val="FF4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701;p49">
              <a:extLst>
                <a:ext uri="{FF2B5EF4-FFF2-40B4-BE49-F238E27FC236}">
                  <a16:creationId xmlns:a16="http://schemas.microsoft.com/office/drawing/2014/main" id="{884C75F9-602E-4150-8925-DDB022E4CE46}"/>
                </a:ext>
              </a:extLst>
            </p:cNvPr>
            <p:cNvSpPr txBox="1">
              <a:spLocks/>
            </p:cNvSpPr>
            <p:nvPr/>
          </p:nvSpPr>
          <p:spPr>
            <a:xfrm>
              <a:off x="982795" y="710715"/>
              <a:ext cx="2641600" cy="733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400" b="0" i="0" u="none" strike="noStrike" cap="none">
                  <a:solidFill>
                    <a:schemeClr val="lt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022B"/>
                </a:buClr>
                <a:buSzPts val="2500"/>
                <a:buFont typeface="Odibee Sans"/>
                <a:buNone/>
                <a:tabLst/>
                <a:defRPr/>
              </a:pPr>
              <a:r>
                <a:rPr kumimoji="0" lang="th-TH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Odibee Sans"/>
                </a:rPr>
                <a:t>กิจกรรม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Odibee Sans"/>
              </a:endParaRPr>
            </a:p>
          </p:txBody>
        </p:sp>
      </p:grpSp>
      <p:sp>
        <p:nvSpPr>
          <p:cNvPr id="98" name="Rectangle: Rounded Corners 50833">
            <a:extLst>
              <a:ext uri="{FF2B5EF4-FFF2-40B4-BE49-F238E27FC236}">
                <a16:creationId xmlns:a16="http://schemas.microsoft.com/office/drawing/2014/main" id="{E56228BD-5B75-4B5E-986A-DF161E9C233C}"/>
              </a:ext>
            </a:extLst>
          </p:cNvPr>
          <p:cNvSpPr/>
          <p:nvPr/>
        </p:nvSpPr>
        <p:spPr>
          <a:xfrm>
            <a:off x="1167306" y="1299474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lang="th-TH" sz="2400" b="1" dirty="0">
                <a:solidFill>
                  <a:srgbClr val="000000"/>
                </a:solidFill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อุปกรณ์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99" name="กล่องข้อความ 98">
            <a:extLst>
              <a:ext uri="{FF2B5EF4-FFF2-40B4-BE49-F238E27FC236}">
                <a16:creationId xmlns:a16="http://schemas.microsoft.com/office/drawing/2014/main" id="{DC2A0838-FFA2-444D-9FF7-806D717D76E7}"/>
              </a:ext>
            </a:extLst>
          </p:cNvPr>
          <p:cNvSpPr txBox="1"/>
          <p:nvPr/>
        </p:nvSpPr>
        <p:spPr>
          <a:xfrm>
            <a:off x="2976711" y="1299474"/>
            <a:ext cx="50264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1 ชุด ประกอบด้วย กระดาษรูปต่าง ๆ ดังนี้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DB37AF55-ED1D-4800-B443-7EE5E77389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680" y="1817118"/>
            <a:ext cx="8152639" cy="1577046"/>
          </a:xfrm>
          <a:prstGeom prst="rect">
            <a:avLst/>
          </a:prstGeom>
        </p:spPr>
      </p:pic>
      <p:sp>
        <p:nvSpPr>
          <p:cNvPr id="102" name="Rectangle: Rounded Corners 50833">
            <a:extLst>
              <a:ext uri="{FF2B5EF4-FFF2-40B4-BE49-F238E27FC236}">
                <a16:creationId xmlns:a16="http://schemas.microsoft.com/office/drawing/2014/main" id="{61DD2467-2770-46A5-8633-0AD11BCC249D}"/>
              </a:ext>
            </a:extLst>
          </p:cNvPr>
          <p:cNvSpPr/>
          <p:nvPr/>
        </p:nvSpPr>
        <p:spPr>
          <a:xfrm>
            <a:off x="1167306" y="3596147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lang="th-TH" sz="2400" b="1" dirty="0">
                <a:solidFill>
                  <a:srgbClr val="000000"/>
                </a:solidFill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วิธีจัดกิจกรรม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103" name="กล่องข้อความ 102">
            <a:extLst>
              <a:ext uri="{FF2B5EF4-FFF2-40B4-BE49-F238E27FC236}">
                <a16:creationId xmlns:a16="http://schemas.microsoft.com/office/drawing/2014/main" id="{C718F9A1-31DD-45B3-9DB6-875A401ED552}"/>
              </a:ext>
            </a:extLst>
          </p:cNvPr>
          <p:cNvSpPr txBox="1"/>
          <p:nvPr/>
        </p:nvSpPr>
        <p:spPr>
          <a:xfrm>
            <a:off x="1288087" y="4337275"/>
            <a:ext cx="36689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>
              <a:buFont typeface="+mj-lt"/>
              <a:buAutoNum type="arabicPeriod"/>
              <a:tabLst>
                <a:tab pos="357188" algn="l"/>
              </a:tabLst>
            </a:pPr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ครูสาธิตพร้อมอธิบายการพับกระดาษให้สองข้างของรอยพับทับกันสนิท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8DEB97C7-224C-450A-A599-CF79E3A36B2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963" y="3755030"/>
            <a:ext cx="4746186" cy="235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354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กลุ่ม 320">
            <a:extLst>
              <a:ext uri="{FF2B5EF4-FFF2-40B4-BE49-F238E27FC236}">
                <a16:creationId xmlns:a16="http://schemas.microsoft.com/office/drawing/2014/main" id="{933A9628-1AC8-4B47-8279-A08D7E2A79A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22" name="รูปแบบอิสระ: รูปร่าง 321">
              <a:extLst>
                <a:ext uri="{FF2B5EF4-FFF2-40B4-BE49-F238E27FC236}">
                  <a16:creationId xmlns:a16="http://schemas.microsoft.com/office/drawing/2014/main" id="{F13D66D4-BC1C-4227-AFF5-B113D0678ED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3" name="รูปแบบอิสระ: รูปร่าง 322">
              <a:extLst>
                <a:ext uri="{FF2B5EF4-FFF2-40B4-BE49-F238E27FC236}">
                  <a16:creationId xmlns:a16="http://schemas.microsoft.com/office/drawing/2014/main" id="{232BC962-4F7A-4C2D-BBB4-A4212F115BD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4" name="กลุ่ม 323">
            <a:extLst>
              <a:ext uri="{FF2B5EF4-FFF2-40B4-BE49-F238E27FC236}">
                <a16:creationId xmlns:a16="http://schemas.microsoft.com/office/drawing/2014/main" id="{265C6E43-8BC2-475F-AF9C-0490D2AD5FB4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25" name="รูปแบบอิสระ: รูปร่าง 324">
              <a:extLst>
                <a:ext uri="{FF2B5EF4-FFF2-40B4-BE49-F238E27FC236}">
                  <a16:creationId xmlns:a16="http://schemas.microsoft.com/office/drawing/2014/main" id="{81A37A53-3339-44A9-A64E-01DA4DB2D0A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6" name="รูปแบบอิสระ: รูปร่าง 325">
              <a:extLst>
                <a:ext uri="{FF2B5EF4-FFF2-40B4-BE49-F238E27FC236}">
                  <a16:creationId xmlns:a16="http://schemas.microsoft.com/office/drawing/2014/main" id="{ADA5378B-5860-4824-9A50-8B457DF9AD3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7" name="กลุ่ม 326">
            <a:extLst>
              <a:ext uri="{FF2B5EF4-FFF2-40B4-BE49-F238E27FC236}">
                <a16:creationId xmlns:a16="http://schemas.microsoft.com/office/drawing/2014/main" id="{D75E6333-E953-4B60-8197-38DDFFEF4E4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28" name="รูปแบบอิสระ: รูปร่าง 327">
              <a:extLst>
                <a:ext uri="{FF2B5EF4-FFF2-40B4-BE49-F238E27FC236}">
                  <a16:creationId xmlns:a16="http://schemas.microsoft.com/office/drawing/2014/main" id="{5CE5303F-82E6-40C2-8BDC-0DDE6E8E8C9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9" name="รูปแบบอิสระ: รูปร่าง 328">
              <a:extLst>
                <a:ext uri="{FF2B5EF4-FFF2-40B4-BE49-F238E27FC236}">
                  <a16:creationId xmlns:a16="http://schemas.microsoft.com/office/drawing/2014/main" id="{B19C908B-8048-4D4F-8B38-6B4C5C34A1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0" name="กลุ่ม 329">
            <a:extLst>
              <a:ext uri="{FF2B5EF4-FFF2-40B4-BE49-F238E27FC236}">
                <a16:creationId xmlns:a16="http://schemas.microsoft.com/office/drawing/2014/main" id="{51D2BE5D-C5E9-4AE6-9494-7D4733CEF200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331" name="รูปแบบอิสระ: รูปร่าง 330">
              <a:extLst>
                <a:ext uri="{FF2B5EF4-FFF2-40B4-BE49-F238E27FC236}">
                  <a16:creationId xmlns:a16="http://schemas.microsoft.com/office/drawing/2014/main" id="{6F0CD11E-62AE-4D00-8B32-71337E02A8F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2" name="รูปแบบอิสระ: รูปร่าง 331">
              <a:extLst>
                <a:ext uri="{FF2B5EF4-FFF2-40B4-BE49-F238E27FC236}">
                  <a16:creationId xmlns:a16="http://schemas.microsoft.com/office/drawing/2014/main" id="{25F19320-E4C5-41D2-9C67-71FC5E17075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3" name="กลุ่ม 332">
            <a:extLst>
              <a:ext uri="{FF2B5EF4-FFF2-40B4-BE49-F238E27FC236}">
                <a16:creationId xmlns:a16="http://schemas.microsoft.com/office/drawing/2014/main" id="{A02B6030-27BD-4916-A1D9-A9C2D5CFCE68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334" name="รูปแบบอิสระ: รูปร่าง 333">
              <a:extLst>
                <a:ext uri="{FF2B5EF4-FFF2-40B4-BE49-F238E27FC236}">
                  <a16:creationId xmlns:a16="http://schemas.microsoft.com/office/drawing/2014/main" id="{DEF4E081-EBCB-45A9-A4A2-1314D7309EE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5" name="รูปแบบอิสระ: รูปร่าง 334">
              <a:extLst>
                <a:ext uri="{FF2B5EF4-FFF2-40B4-BE49-F238E27FC236}">
                  <a16:creationId xmlns:a16="http://schemas.microsoft.com/office/drawing/2014/main" id="{BC3F9E87-5E1C-4842-A165-4D93278824D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3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05CB36F-6299-4AC6-8615-0A81AC8E2211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0C163F3-61DA-45E9-9D04-63ED5FD16B3E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3E44F46-058E-4DE1-8008-F9615046209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E3E4E7F-4DA5-4325-80F8-8C0689D263A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340" name="รูปภาพ 339">
            <a:hlinkClick r:id="rId8" action="ppaction://hlinksldjump"/>
            <a:extLst>
              <a:ext uri="{FF2B5EF4-FFF2-40B4-BE49-F238E27FC236}">
                <a16:creationId xmlns:a16="http://schemas.microsoft.com/office/drawing/2014/main" id="{178FFF60-FD74-45AF-9451-7294243E2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103" name="กล่องข้อความ 102">
            <a:extLst>
              <a:ext uri="{FF2B5EF4-FFF2-40B4-BE49-F238E27FC236}">
                <a16:creationId xmlns:a16="http://schemas.microsoft.com/office/drawing/2014/main" id="{C718F9A1-31DD-45B3-9DB6-875A401ED552}"/>
              </a:ext>
            </a:extLst>
          </p:cNvPr>
          <p:cNvSpPr txBox="1"/>
          <p:nvPr/>
        </p:nvSpPr>
        <p:spPr>
          <a:xfrm>
            <a:off x="1436133" y="1345735"/>
            <a:ext cx="899673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>
                <a:tab pos="357188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ครูแบ่งนักเรียนเป็นกลุ่ม กลุ่มละเท่า ๆ กัน และแจกอุปกรณ์กลุ่มละ 1 ชุด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>
                <a:tab pos="357188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ให้นักเรียนแต่ละกลุ่มทดลองพับกระดาษรูปต่าง ๆ ที่ได้รับแจก เพื่อหาว่ากระดาษรูปใดเมื่อพับแล้วสองข้างของรอยพับทับกันสนิท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>
                <a:tab pos="357188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ครูให้นักเรียนแต่ละกลุ่มออกมานำเสนอ</a:t>
            </a:r>
          </a:p>
        </p:txBody>
      </p:sp>
      <p:grpSp>
        <p:nvGrpSpPr>
          <p:cNvPr id="41" name="กลุ่ม 40">
            <a:extLst>
              <a:ext uri="{FF2B5EF4-FFF2-40B4-BE49-F238E27FC236}">
                <a16:creationId xmlns:a16="http://schemas.microsoft.com/office/drawing/2014/main" id="{2F6678A7-6688-4646-80AB-7A69C0621221}"/>
              </a:ext>
            </a:extLst>
          </p:cNvPr>
          <p:cNvGrpSpPr/>
          <p:nvPr/>
        </p:nvGrpSpPr>
        <p:grpSpPr>
          <a:xfrm>
            <a:off x="2585485" y="3323669"/>
            <a:ext cx="6367448" cy="2619638"/>
            <a:chOff x="2585485" y="3323669"/>
            <a:chExt cx="6367448" cy="2619638"/>
          </a:xfrm>
        </p:grpSpPr>
        <p:sp>
          <p:nvSpPr>
            <p:cNvPr id="42" name="Google Shape;3720;p59">
              <a:extLst>
                <a:ext uri="{FF2B5EF4-FFF2-40B4-BE49-F238E27FC236}">
                  <a16:creationId xmlns:a16="http://schemas.microsoft.com/office/drawing/2014/main" id="{4FBE4D1C-C2A6-42B4-98A0-9A9F04397F44}"/>
                </a:ext>
              </a:extLst>
            </p:cNvPr>
            <p:cNvSpPr/>
            <p:nvPr/>
          </p:nvSpPr>
          <p:spPr>
            <a:xfrm>
              <a:off x="2585485" y="4944237"/>
              <a:ext cx="6367448" cy="999070"/>
            </a:xfrm>
            <a:prstGeom prst="roundRect">
              <a:avLst>
                <a:gd name="adj" fmla="val 9158"/>
              </a:avLst>
            </a:prstGeom>
            <a:solidFill>
              <a:srgbClr val="FFCC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60933" rIns="121900" bIns="1219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600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4804_KwangMD_PukluK" panose="02000000000000000000" pitchFamily="2" charset="0"/>
                  <a:cs typeface="4804_KwangMD_PukluK" panose="02000000000000000000" pitchFamily="2" charset="0"/>
                  <a:sym typeface="Arial"/>
                </a:rPr>
                <a:t>กระดาษบางรูปสามารถพับให้สองข้างของรอยพับทับกันสนิท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th-TH" sz="2600" kern="0" dirty="0">
                  <a:solidFill>
                    <a:srgbClr val="7030A0"/>
                  </a:solidFill>
                  <a:latin typeface="4804_KwangMD_PukluK" panose="02000000000000000000" pitchFamily="2" charset="0"/>
                  <a:cs typeface="4804_KwangMD_PukluK" panose="02000000000000000000" pitchFamily="2" charset="0"/>
                  <a:sym typeface="Arial"/>
                </a:rPr>
                <a:t>แต่กระดาษบางรูปไม่สามารถพับให้สองข้างของรอยพับทับกันสนิท</a:t>
              </a:r>
              <a:endParaRPr kumimoji="0" sz="260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4804_KwangMD_PukluK" panose="02000000000000000000" pitchFamily="2" charset="0"/>
                <a:cs typeface="4804_KwangMD_PukluK" panose="02000000000000000000" pitchFamily="2" charset="0"/>
                <a:sym typeface="Arial"/>
              </a:endParaRPr>
            </a:p>
          </p:txBody>
        </p:sp>
        <p:grpSp>
          <p:nvGrpSpPr>
            <p:cNvPr id="43" name="Google Shape;1063;p35">
              <a:extLst>
                <a:ext uri="{FF2B5EF4-FFF2-40B4-BE49-F238E27FC236}">
                  <a16:creationId xmlns:a16="http://schemas.microsoft.com/office/drawing/2014/main" id="{2BF66415-E0F7-4013-85D6-BA0CD0308C28}"/>
                </a:ext>
              </a:extLst>
            </p:cNvPr>
            <p:cNvGrpSpPr/>
            <p:nvPr/>
          </p:nvGrpSpPr>
          <p:grpSpPr>
            <a:xfrm>
              <a:off x="4692185" y="3323669"/>
              <a:ext cx="1770855" cy="1620568"/>
              <a:chOff x="1480665" y="3232772"/>
              <a:chExt cx="1806776" cy="1602469"/>
            </a:xfrm>
          </p:grpSpPr>
          <p:grpSp>
            <p:nvGrpSpPr>
              <p:cNvPr id="44" name="Google Shape;1064;p35">
                <a:extLst>
                  <a:ext uri="{FF2B5EF4-FFF2-40B4-BE49-F238E27FC236}">
                    <a16:creationId xmlns:a16="http://schemas.microsoft.com/office/drawing/2014/main" id="{588ED4D8-D852-45C7-AC75-543975D3C88E}"/>
                  </a:ext>
                </a:extLst>
              </p:cNvPr>
              <p:cNvGrpSpPr/>
              <p:nvPr/>
            </p:nvGrpSpPr>
            <p:grpSpPr>
              <a:xfrm>
                <a:off x="1480665" y="3232772"/>
                <a:ext cx="1806776" cy="1602469"/>
                <a:chOff x="8581425" y="3763500"/>
                <a:chExt cx="867100" cy="769050"/>
              </a:xfrm>
            </p:grpSpPr>
            <p:sp>
              <p:nvSpPr>
                <p:cNvPr id="53" name="Google Shape;1065;p35">
                  <a:extLst>
                    <a:ext uri="{FF2B5EF4-FFF2-40B4-BE49-F238E27FC236}">
                      <a16:creationId xmlns:a16="http://schemas.microsoft.com/office/drawing/2014/main" id="{EACD9749-898B-44B7-AC92-F5FF12908AE2}"/>
                    </a:ext>
                  </a:extLst>
                </p:cNvPr>
                <p:cNvSpPr/>
                <p:nvPr/>
              </p:nvSpPr>
              <p:spPr>
                <a:xfrm>
                  <a:off x="9123150" y="3763500"/>
                  <a:ext cx="202725" cy="19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9" h="7819" extrusionOk="0">
                      <a:moveTo>
                        <a:pt x="6892" y="1"/>
                      </a:moveTo>
                      <a:cubicBezTo>
                        <a:pt x="6832" y="1"/>
                        <a:pt x="6773" y="3"/>
                        <a:pt x="6716" y="8"/>
                      </a:cubicBezTo>
                      <a:cubicBezTo>
                        <a:pt x="5966" y="103"/>
                        <a:pt x="5287" y="472"/>
                        <a:pt x="4632" y="853"/>
                      </a:cubicBezTo>
                      <a:cubicBezTo>
                        <a:pt x="3132" y="1746"/>
                        <a:pt x="1417" y="2806"/>
                        <a:pt x="1" y="3854"/>
                      </a:cubicBezTo>
                      <a:lnTo>
                        <a:pt x="5763" y="7818"/>
                      </a:lnTo>
                      <a:cubicBezTo>
                        <a:pt x="6418" y="6735"/>
                        <a:pt x="7049" y="5652"/>
                        <a:pt x="7490" y="4461"/>
                      </a:cubicBezTo>
                      <a:cubicBezTo>
                        <a:pt x="7918" y="3270"/>
                        <a:pt x="8109" y="1973"/>
                        <a:pt x="7811" y="734"/>
                      </a:cubicBezTo>
                      <a:cubicBezTo>
                        <a:pt x="7763" y="544"/>
                        <a:pt x="7704" y="353"/>
                        <a:pt x="7561" y="222"/>
                      </a:cubicBezTo>
                      <a:cubicBezTo>
                        <a:pt x="7388" y="50"/>
                        <a:pt x="7138" y="1"/>
                        <a:pt x="6892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" name="Google Shape;1066;p35">
                  <a:extLst>
                    <a:ext uri="{FF2B5EF4-FFF2-40B4-BE49-F238E27FC236}">
                      <a16:creationId xmlns:a16="http://schemas.microsoft.com/office/drawing/2014/main" id="{25BA89EA-71FC-4E25-8BF1-4744680EE89A}"/>
                    </a:ext>
                  </a:extLst>
                </p:cNvPr>
                <p:cNvSpPr/>
                <p:nvPr/>
              </p:nvSpPr>
              <p:spPr>
                <a:xfrm>
                  <a:off x="9165125" y="3804975"/>
                  <a:ext cx="128900" cy="12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56" h="4969" extrusionOk="0">
                      <a:moveTo>
                        <a:pt x="4381" y="0"/>
                      </a:moveTo>
                      <a:cubicBezTo>
                        <a:pt x="4345" y="0"/>
                        <a:pt x="4310" y="2"/>
                        <a:pt x="4275" y="4"/>
                      </a:cubicBezTo>
                      <a:cubicBezTo>
                        <a:pt x="3798" y="64"/>
                        <a:pt x="3370" y="302"/>
                        <a:pt x="2953" y="540"/>
                      </a:cubicBezTo>
                      <a:cubicBezTo>
                        <a:pt x="2001" y="1099"/>
                        <a:pt x="917" y="1778"/>
                        <a:pt x="0" y="2445"/>
                      </a:cubicBezTo>
                      <a:lnTo>
                        <a:pt x="3667" y="4969"/>
                      </a:lnTo>
                      <a:cubicBezTo>
                        <a:pt x="4084" y="4290"/>
                        <a:pt x="4501" y="3588"/>
                        <a:pt x="4763" y="2826"/>
                      </a:cubicBezTo>
                      <a:cubicBezTo>
                        <a:pt x="5037" y="2076"/>
                        <a:pt x="5156" y="1254"/>
                        <a:pt x="4977" y="468"/>
                      </a:cubicBezTo>
                      <a:cubicBezTo>
                        <a:pt x="4941" y="349"/>
                        <a:pt x="4906" y="206"/>
                        <a:pt x="4810" y="135"/>
                      </a:cubicBezTo>
                      <a:cubicBezTo>
                        <a:pt x="4703" y="28"/>
                        <a:pt x="4541" y="0"/>
                        <a:pt x="4381" y="0"/>
                      </a:cubicBezTo>
                      <a:close/>
                    </a:path>
                  </a:pathLst>
                </a:custGeom>
                <a:solidFill>
                  <a:srgbClr val="CD4AA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" name="Google Shape;1067;p35">
                  <a:extLst>
                    <a:ext uri="{FF2B5EF4-FFF2-40B4-BE49-F238E27FC236}">
                      <a16:creationId xmlns:a16="http://schemas.microsoft.com/office/drawing/2014/main" id="{0052588E-6120-4F26-AB52-A25E7F1B3BEF}"/>
                    </a:ext>
                  </a:extLst>
                </p:cNvPr>
                <p:cNvSpPr/>
                <p:nvPr/>
              </p:nvSpPr>
              <p:spPr>
                <a:xfrm>
                  <a:off x="8714175" y="3830900"/>
                  <a:ext cx="610225" cy="499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09" h="19970" extrusionOk="0">
                      <a:moveTo>
                        <a:pt x="12701" y="1"/>
                      </a:moveTo>
                      <a:cubicBezTo>
                        <a:pt x="8313" y="1"/>
                        <a:pt x="4858" y="1848"/>
                        <a:pt x="4858" y="1848"/>
                      </a:cubicBezTo>
                      <a:cubicBezTo>
                        <a:pt x="2370" y="3420"/>
                        <a:pt x="989" y="6230"/>
                        <a:pt x="441" y="9052"/>
                      </a:cubicBezTo>
                      <a:cubicBezTo>
                        <a:pt x="0" y="11290"/>
                        <a:pt x="48" y="13671"/>
                        <a:pt x="1108" y="15695"/>
                      </a:cubicBezTo>
                      <a:cubicBezTo>
                        <a:pt x="2167" y="17707"/>
                        <a:pt x="4608" y="18838"/>
                        <a:pt x="6906" y="19493"/>
                      </a:cubicBezTo>
                      <a:cubicBezTo>
                        <a:pt x="8137" y="19844"/>
                        <a:pt x="9547" y="19970"/>
                        <a:pt x="10937" y="19970"/>
                      </a:cubicBezTo>
                      <a:cubicBezTo>
                        <a:pt x="14487" y="19970"/>
                        <a:pt x="17913" y="19148"/>
                        <a:pt x="17931" y="19148"/>
                      </a:cubicBezTo>
                      <a:cubicBezTo>
                        <a:pt x="17931" y="19148"/>
                        <a:pt x="17931" y="19148"/>
                        <a:pt x="17931" y="19148"/>
                      </a:cubicBezTo>
                      <a:cubicBezTo>
                        <a:pt x="20289" y="18577"/>
                        <a:pt x="22563" y="17064"/>
                        <a:pt x="23491" y="14981"/>
                      </a:cubicBezTo>
                      <a:cubicBezTo>
                        <a:pt x="24408" y="12897"/>
                        <a:pt x="24289" y="10504"/>
                        <a:pt x="23730" y="8313"/>
                      </a:cubicBezTo>
                      <a:cubicBezTo>
                        <a:pt x="23015" y="5527"/>
                        <a:pt x="21479" y="2717"/>
                        <a:pt x="18860" y="1408"/>
                      </a:cubicBezTo>
                      <a:cubicBezTo>
                        <a:pt x="16770" y="363"/>
                        <a:pt x="14644" y="1"/>
                        <a:pt x="12701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" name="Google Shape;1068;p35">
                  <a:extLst>
                    <a:ext uri="{FF2B5EF4-FFF2-40B4-BE49-F238E27FC236}">
                      <a16:creationId xmlns:a16="http://schemas.microsoft.com/office/drawing/2014/main" id="{97A6BEE1-803B-4B01-8A10-6C5C0943115C}"/>
                    </a:ext>
                  </a:extLst>
                </p:cNvPr>
                <p:cNvSpPr/>
                <p:nvPr/>
              </p:nvSpPr>
              <p:spPr>
                <a:xfrm>
                  <a:off x="9109150" y="3838400"/>
                  <a:ext cx="173575" cy="13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3" h="5299" extrusionOk="0">
                      <a:moveTo>
                        <a:pt x="1" y="0"/>
                      </a:moveTo>
                      <a:lnTo>
                        <a:pt x="6942" y="5299"/>
                      </a:lnTo>
                      <a:cubicBezTo>
                        <a:pt x="6383" y="3977"/>
                        <a:pt x="5061" y="2608"/>
                        <a:pt x="5061" y="2608"/>
                      </a:cubicBezTo>
                      <a:cubicBezTo>
                        <a:pt x="5240" y="2406"/>
                        <a:pt x="5335" y="2132"/>
                        <a:pt x="5371" y="1870"/>
                      </a:cubicBezTo>
                      <a:lnTo>
                        <a:pt x="5371" y="1870"/>
                      </a:lnTo>
                      <a:cubicBezTo>
                        <a:pt x="5180" y="1929"/>
                        <a:pt x="5002" y="1989"/>
                        <a:pt x="4799" y="2048"/>
                      </a:cubicBezTo>
                      <a:cubicBezTo>
                        <a:pt x="4918" y="1644"/>
                        <a:pt x="4954" y="1227"/>
                        <a:pt x="4894" y="810"/>
                      </a:cubicBezTo>
                      <a:lnTo>
                        <a:pt x="4894" y="810"/>
                      </a:lnTo>
                      <a:cubicBezTo>
                        <a:pt x="4787" y="941"/>
                        <a:pt x="4668" y="1096"/>
                        <a:pt x="4561" y="1227"/>
                      </a:cubicBezTo>
                      <a:cubicBezTo>
                        <a:pt x="4481" y="1327"/>
                        <a:pt x="4368" y="1443"/>
                        <a:pt x="4242" y="1443"/>
                      </a:cubicBezTo>
                      <a:cubicBezTo>
                        <a:pt x="4218" y="1443"/>
                        <a:pt x="4193" y="1439"/>
                        <a:pt x="4168" y="1429"/>
                      </a:cubicBezTo>
                      <a:cubicBezTo>
                        <a:pt x="4252" y="1286"/>
                        <a:pt x="4323" y="1120"/>
                        <a:pt x="4359" y="953"/>
                      </a:cubicBezTo>
                      <a:lnTo>
                        <a:pt x="4359" y="953"/>
                      </a:lnTo>
                      <a:cubicBezTo>
                        <a:pt x="4149" y="1137"/>
                        <a:pt x="3875" y="1227"/>
                        <a:pt x="3599" y="1227"/>
                      </a:cubicBezTo>
                      <a:cubicBezTo>
                        <a:pt x="3482" y="1227"/>
                        <a:pt x="3365" y="1211"/>
                        <a:pt x="3251" y="1179"/>
                      </a:cubicBezTo>
                      <a:cubicBezTo>
                        <a:pt x="3251" y="1179"/>
                        <a:pt x="1692" y="358"/>
                        <a:pt x="1" y="0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" name="Google Shape;1069;p35">
                  <a:extLst>
                    <a:ext uri="{FF2B5EF4-FFF2-40B4-BE49-F238E27FC236}">
                      <a16:creationId xmlns:a16="http://schemas.microsoft.com/office/drawing/2014/main" id="{EBA6B2AE-7FBA-454B-90EA-AC54C3E45B64}"/>
                    </a:ext>
                  </a:extLst>
                </p:cNvPr>
                <p:cNvSpPr/>
                <p:nvPr/>
              </p:nvSpPr>
              <p:spPr>
                <a:xfrm>
                  <a:off x="8691850" y="3785275"/>
                  <a:ext cx="204800" cy="19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2" h="7722" extrusionOk="0">
                      <a:moveTo>
                        <a:pt x="1115" y="1"/>
                      </a:moveTo>
                      <a:cubicBezTo>
                        <a:pt x="856" y="1"/>
                        <a:pt x="589" y="64"/>
                        <a:pt x="417" y="256"/>
                      </a:cubicBezTo>
                      <a:cubicBezTo>
                        <a:pt x="298" y="399"/>
                        <a:pt x="239" y="601"/>
                        <a:pt x="215" y="792"/>
                      </a:cubicBezTo>
                      <a:cubicBezTo>
                        <a:pt x="0" y="2042"/>
                        <a:pt x="274" y="3316"/>
                        <a:pt x="774" y="4483"/>
                      </a:cubicBezTo>
                      <a:cubicBezTo>
                        <a:pt x="1274" y="5638"/>
                        <a:pt x="2001" y="6686"/>
                        <a:pt x="2715" y="7721"/>
                      </a:cubicBezTo>
                      <a:lnTo>
                        <a:pt x="8192" y="3399"/>
                      </a:lnTo>
                      <a:cubicBezTo>
                        <a:pt x="6716" y="2459"/>
                        <a:pt x="4942" y="1506"/>
                        <a:pt x="3382" y="721"/>
                      </a:cubicBezTo>
                      <a:cubicBezTo>
                        <a:pt x="2715" y="375"/>
                        <a:pt x="2013" y="42"/>
                        <a:pt x="1251" y="6"/>
                      </a:cubicBezTo>
                      <a:cubicBezTo>
                        <a:pt x="1206" y="3"/>
                        <a:pt x="1161" y="1"/>
                        <a:pt x="1115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" name="Google Shape;1070;p35">
                  <a:extLst>
                    <a:ext uri="{FF2B5EF4-FFF2-40B4-BE49-F238E27FC236}">
                      <a16:creationId xmlns:a16="http://schemas.microsoft.com/office/drawing/2014/main" id="{A0F1887A-97AF-4F40-B8D1-70BD118231C9}"/>
                    </a:ext>
                  </a:extLst>
                </p:cNvPr>
                <p:cNvSpPr/>
                <p:nvPr/>
              </p:nvSpPr>
              <p:spPr>
                <a:xfrm>
                  <a:off x="8724900" y="3824950"/>
                  <a:ext cx="130675" cy="12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27" h="4932" extrusionOk="0">
                      <a:moveTo>
                        <a:pt x="742" y="1"/>
                      </a:moveTo>
                      <a:cubicBezTo>
                        <a:pt x="568" y="1"/>
                        <a:pt x="379" y="43"/>
                        <a:pt x="274" y="169"/>
                      </a:cubicBezTo>
                      <a:cubicBezTo>
                        <a:pt x="202" y="265"/>
                        <a:pt x="155" y="396"/>
                        <a:pt x="143" y="515"/>
                      </a:cubicBezTo>
                      <a:cubicBezTo>
                        <a:pt x="0" y="1300"/>
                        <a:pt x="179" y="2134"/>
                        <a:pt x="500" y="2860"/>
                      </a:cubicBezTo>
                      <a:cubicBezTo>
                        <a:pt x="822" y="3610"/>
                        <a:pt x="1274" y="4277"/>
                        <a:pt x="1738" y="4932"/>
                      </a:cubicBezTo>
                      <a:lnTo>
                        <a:pt x="5227" y="2182"/>
                      </a:lnTo>
                      <a:cubicBezTo>
                        <a:pt x="4274" y="1574"/>
                        <a:pt x="3155" y="979"/>
                        <a:pt x="2167" y="467"/>
                      </a:cubicBezTo>
                      <a:cubicBezTo>
                        <a:pt x="1726" y="241"/>
                        <a:pt x="1286" y="38"/>
                        <a:pt x="810" y="3"/>
                      </a:cubicBezTo>
                      <a:cubicBezTo>
                        <a:pt x="787" y="1"/>
                        <a:pt x="765" y="1"/>
                        <a:pt x="742" y="1"/>
                      </a:cubicBezTo>
                      <a:close/>
                    </a:path>
                  </a:pathLst>
                </a:custGeom>
                <a:solidFill>
                  <a:srgbClr val="CD4AA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" name="Google Shape;1071;p35">
                  <a:extLst>
                    <a:ext uri="{FF2B5EF4-FFF2-40B4-BE49-F238E27FC236}">
                      <a16:creationId xmlns:a16="http://schemas.microsoft.com/office/drawing/2014/main" id="{F80A87F0-EF29-4818-B25B-A1BCFFC3EC2F}"/>
                    </a:ext>
                  </a:extLst>
                </p:cNvPr>
                <p:cNvSpPr/>
                <p:nvPr/>
              </p:nvSpPr>
              <p:spPr>
                <a:xfrm>
                  <a:off x="8744825" y="3848225"/>
                  <a:ext cx="164925" cy="14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7" h="5728" extrusionOk="0">
                      <a:moveTo>
                        <a:pt x="6597" y="0"/>
                      </a:moveTo>
                      <a:lnTo>
                        <a:pt x="6597" y="0"/>
                      </a:lnTo>
                      <a:cubicBezTo>
                        <a:pt x="4930" y="477"/>
                        <a:pt x="3418" y="1381"/>
                        <a:pt x="3418" y="1381"/>
                      </a:cubicBezTo>
                      <a:cubicBezTo>
                        <a:pt x="3291" y="1428"/>
                        <a:pt x="3155" y="1451"/>
                        <a:pt x="3018" y="1451"/>
                      </a:cubicBezTo>
                      <a:cubicBezTo>
                        <a:pt x="2771" y="1451"/>
                        <a:pt x="2522" y="1377"/>
                        <a:pt x="2322" y="1239"/>
                      </a:cubicBezTo>
                      <a:lnTo>
                        <a:pt x="2322" y="1239"/>
                      </a:lnTo>
                      <a:cubicBezTo>
                        <a:pt x="2370" y="1393"/>
                        <a:pt x="2442" y="1560"/>
                        <a:pt x="2549" y="1691"/>
                      </a:cubicBezTo>
                      <a:cubicBezTo>
                        <a:pt x="2522" y="1701"/>
                        <a:pt x="2495" y="1706"/>
                        <a:pt x="2468" y="1706"/>
                      </a:cubicBezTo>
                      <a:cubicBezTo>
                        <a:pt x="2339" y="1706"/>
                        <a:pt x="2211" y="1599"/>
                        <a:pt x="2132" y="1501"/>
                      </a:cubicBezTo>
                      <a:cubicBezTo>
                        <a:pt x="2013" y="1381"/>
                        <a:pt x="1894" y="1251"/>
                        <a:pt x="1775" y="1120"/>
                      </a:cubicBezTo>
                      <a:lnTo>
                        <a:pt x="1775" y="1120"/>
                      </a:lnTo>
                      <a:cubicBezTo>
                        <a:pt x="1739" y="1536"/>
                        <a:pt x="1787" y="1965"/>
                        <a:pt x="1930" y="2346"/>
                      </a:cubicBezTo>
                      <a:cubicBezTo>
                        <a:pt x="1739" y="2286"/>
                        <a:pt x="1549" y="2251"/>
                        <a:pt x="1358" y="2203"/>
                      </a:cubicBezTo>
                      <a:lnTo>
                        <a:pt x="1358" y="2203"/>
                      </a:lnTo>
                      <a:cubicBezTo>
                        <a:pt x="1394" y="2465"/>
                        <a:pt x="1513" y="2727"/>
                        <a:pt x="1715" y="2917"/>
                      </a:cubicBezTo>
                      <a:cubicBezTo>
                        <a:pt x="1715" y="2917"/>
                        <a:pt x="477" y="4358"/>
                        <a:pt x="1" y="5727"/>
                      </a:cubicBezTo>
                      <a:lnTo>
                        <a:pt x="6597" y="0"/>
                      </a:ln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" name="Google Shape;1072;p35">
                  <a:extLst>
                    <a:ext uri="{FF2B5EF4-FFF2-40B4-BE49-F238E27FC236}">
                      <a16:creationId xmlns:a16="http://schemas.microsoft.com/office/drawing/2014/main" id="{B63B63EE-4FB0-44D6-8386-1CD1103647E5}"/>
                    </a:ext>
                  </a:extLst>
                </p:cNvPr>
                <p:cNvSpPr/>
                <p:nvPr/>
              </p:nvSpPr>
              <p:spPr>
                <a:xfrm>
                  <a:off x="8967775" y="4064225"/>
                  <a:ext cx="69075" cy="4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63" h="1784" extrusionOk="0">
                      <a:moveTo>
                        <a:pt x="1574" y="0"/>
                      </a:moveTo>
                      <a:cubicBezTo>
                        <a:pt x="1240" y="0"/>
                        <a:pt x="896" y="20"/>
                        <a:pt x="560" y="76"/>
                      </a:cubicBezTo>
                      <a:lnTo>
                        <a:pt x="572" y="88"/>
                      </a:lnTo>
                      <a:cubicBezTo>
                        <a:pt x="558" y="86"/>
                        <a:pt x="545" y="85"/>
                        <a:pt x="531" y="85"/>
                      </a:cubicBezTo>
                      <a:cubicBezTo>
                        <a:pt x="331" y="85"/>
                        <a:pt x="139" y="244"/>
                        <a:pt x="72" y="433"/>
                      </a:cubicBezTo>
                      <a:cubicBezTo>
                        <a:pt x="1" y="647"/>
                        <a:pt x="60" y="885"/>
                        <a:pt x="179" y="1064"/>
                      </a:cubicBezTo>
                      <a:cubicBezTo>
                        <a:pt x="286" y="1254"/>
                        <a:pt x="477" y="1385"/>
                        <a:pt x="655" y="1516"/>
                      </a:cubicBezTo>
                      <a:cubicBezTo>
                        <a:pt x="822" y="1624"/>
                        <a:pt x="1001" y="1743"/>
                        <a:pt x="1203" y="1778"/>
                      </a:cubicBezTo>
                      <a:cubicBezTo>
                        <a:pt x="1233" y="1782"/>
                        <a:pt x="1264" y="1783"/>
                        <a:pt x="1294" y="1783"/>
                      </a:cubicBezTo>
                      <a:cubicBezTo>
                        <a:pt x="1570" y="1783"/>
                        <a:pt x="1835" y="1642"/>
                        <a:pt x="2060" y="1481"/>
                      </a:cubicBezTo>
                      <a:cubicBezTo>
                        <a:pt x="2227" y="1362"/>
                        <a:pt x="2394" y="1219"/>
                        <a:pt x="2525" y="1076"/>
                      </a:cubicBezTo>
                      <a:cubicBezTo>
                        <a:pt x="2644" y="945"/>
                        <a:pt x="2763" y="790"/>
                        <a:pt x="2763" y="612"/>
                      </a:cubicBezTo>
                      <a:cubicBezTo>
                        <a:pt x="2763" y="409"/>
                        <a:pt x="2608" y="219"/>
                        <a:pt x="2441" y="123"/>
                      </a:cubicBezTo>
                      <a:cubicBezTo>
                        <a:pt x="2263" y="40"/>
                        <a:pt x="2048" y="16"/>
                        <a:pt x="1846" y="4"/>
                      </a:cubicBezTo>
                      <a:cubicBezTo>
                        <a:pt x="1756" y="2"/>
                        <a:pt x="1665" y="0"/>
                        <a:pt x="1574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" name="Google Shape;1073;p35">
                  <a:extLst>
                    <a:ext uri="{FF2B5EF4-FFF2-40B4-BE49-F238E27FC236}">
                      <a16:creationId xmlns:a16="http://schemas.microsoft.com/office/drawing/2014/main" id="{0C3AB59F-A601-4862-B6B5-45AFE64ABA04}"/>
                    </a:ext>
                  </a:extLst>
                </p:cNvPr>
                <p:cNvSpPr/>
                <p:nvPr/>
              </p:nvSpPr>
              <p:spPr>
                <a:xfrm>
                  <a:off x="9113625" y="4063125"/>
                  <a:ext cx="42000" cy="4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0" h="1656" extrusionOk="0">
                      <a:moveTo>
                        <a:pt x="833" y="0"/>
                      </a:moveTo>
                      <a:cubicBezTo>
                        <a:pt x="825" y="0"/>
                        <a:pt x="818" y="0"/>
                        <a:pt x="810" y="1"/>
                      </a:cubicBezTo>
                      <a:cubicBezTo>
                        <a:pt x="358" y="1"/>
                        <a:pt x="1" y="394"/>
                        <a:pt x="12" y="858"/>
                      </a:cubicBezTo>
                      <a:cubicBezTo>
                        <a:pt x="12" y="1303"/>
                        <a:pt x="381" y="1656"/>
                        <a:pt x="835" y="1656"/>
                      </a:cubicBezTo>
                      <a:cubicBezTo>
                        <a:pt x="843" y="1656"/>
                        <a:pt x="850" y="1656"/>
                        <a:pt x="858" y="1656"/>
                      </a:cubicBezTo>
                      <a:cubicBezTo>
                        <a:pt x="1322" y="1656"/>
                        <a:pt x="1679" y="1275"/>
                        <a:pt x="1667" y="810"/>
                      </a:cubicBezTo>
                      <a:cubicBezTo>
                        <a:pt x="1644" y="353"/>
                        <a:pt x="1286" y="0"/>
                        <a:pt x="833" y="0"/>
                      </a:cubicBezTo>
                      <a:close/>
                    </a:path>
                  </a:pathLst>
                </a:custGeom>
                <a:solidFill>
                  <a:srgbClr val="1E232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" name="Google Shape;1074;p35">
                  <a:extLst>
                    <a:ext uri="{FF2B5EF4-FFF2-40B4-BE49-F238E27FC236}">
                      <a16:creationId xmlns:a16="http://schemas.microsoft.com/office/drawing/2014/main" id="{90944E12-A00A-4F07-9BB2-1C0BD892154F}"/>
                    </a:ext>
                  </a:extLst>
                </p:cNvPr>
                <p:cNvSpPr/>
                <p:nvPr/>
              </p:nvSpPr>
              <p:spPr>
                <a:xfrm>
                  <a:off x="8851100" y="4069075"/>
                  <a:ext cx="42000" cy="4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0" h="1656" extrusionOk="0">
                      <a:moveTo>
                        <a:pt x="843" y="1"/>
                      </a:moveTo>
                      <a:cubicBezTo>
                        <a:pt x="836" y="1"/>
                        <a:pt x="829" y="1"/>
                        <a:pt x="822" y="1"/>
                      </a:cubicBezTo>
                      <a:cubicBezTo>
                        <a:pt x="357" y="1"/>
                        <a:pt x="0" y="394"/>
                        <a:pt x="24" y="858"/>
                      </a:cubicBezTo>
                      <a:cubicBezTo>
                        <a:pt x="24" y="1310"/>
                        <a:pt x="405" y="1656"/>
                        <a:pt x="869" y="1656"/>
                      </a:cubicBezTo>
                      <a:cubicBezTo>
                        <a:pt x="1322" y="1656"/>
                        <a:pt x="1679" y="1275"/>
                        <a:pt x="1667" y="810"/>
                      </a:cubicBezTo>
                      <a:cubicBezTo>
                        <a:pt x="1655" y="365"/>
                        <a:pt x="1286" y="1"/>
                        <a:pt x="843" y="1"/>
                      </a:cubicBezTo>
                      <a:close/>
                    </a:path>
                  </a:pathLst>
                </a:custGeom>
                <a:solidFill>
                  <a:srgbClr val="1E232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" name="Google Shape;1075;p35">
                  <a:extLst>
                    <a:ext uri="{FF2B5EF4-FFF2-40B4-BE49-F238E27FC236}">
                      <a16:creationId xmlns:a16="http://schemas.microsoft.com/office/drawing/2014/main" id="{661591FF-D6EE-4539-964F-AAC9B07D9533}"/>
                    </a:ext>
                  </a:extLst>
                </p:cNvPr>
                <p:cNvSpPr/>
                <p:nvPr/>
              </p:nvSpPr>
              <p:spPr>
                <a:xfrm>
                  <a:off x="9116300" y="4125025"/>
                  <a:ext cx="76525" cy="3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1" h="1491" extrusionOk="0">
                      <a:moveTo>
                        <a:pt x="1559" y="1"/>
                      </a:moveTo>
                      <a:cubicBezTo>
                        <a:pt x="1544" y="1"/>
                        <a:pt x="1528" y="1"/>
                        <a:pt x="1513" y="1"/>
                      </a:cubicBezTo>
                      <a:cubicBezTo>
                        <a:pt x="679" y="25"/>
                        <a:pt x="1" y="382"/>
                        <a:pt x="25" y="787"/>
                      </a:cubicBezTo>
                      <a:cubicBezTo>
                        <a:pt x="36" y="1189"/>
                        <a:pt x="678" y="1491"/>
                        <a:pt x="1471" y="1491"/>
                      </a:cubicBezTo>
                      <a:cubicBezTo>
                        <a:pt x="1500" y="1491"/>
                        <a:pt x="1530" y="1490"/>
                        <a:pt x="1560" y="1489"/>
                      </a:cubicBezTo>
                      <a:cubicBezTo>
                        <a:pt x="2382" y="1454"/>
                        <a:pt x="3061" y="1097"/>
                        <a:pt x="3049" y="704"/>
                      </a:cubicBezTo>
                      <a:cubicBezTo>
                        <a:pt x="3049" y="306"/>
                        <a:pt x="2372" y="1"/>
                        <a:pt x="1559" y="1"/>
                      </a:cubicBezTo>
                      <a:close/>
                    </a:path>
                  </a:pathLst>
                </a:custGeom>
                <a:solidFill>
                  <a:srgbClr val="F788CB">
                    <a:alpha val="5491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" name="Google Shape;1076;p35">
                  <a:extLst>
                    <a:ext uri="{FF2B5EF4-FFF2-40B4-BE49-F238E27FC236}">
                      <a16:creationId xmlns:a16="http://schemas.microsoft.com/office/drawing/2014/main" id="{F6EB84EC-36DF-47A7-B9B9-D1E4DE48F83F}"/>
                    </a:ext>
                  </a:extLst>
                </p:cNvPr>
                <p:cNvSpPr/>
                <p:nvPr/>
              </p:nvSpPr>
              <p:spPr>
                <a:xfrm>
                  <a:off x="8811200" y="4128000"/>
                  <a:ext cx="76525" cy="3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1" h="1491" extrusionOk="0">
                      <a:moveTo>
                        <a:pt x="1559" y="1"/>
                      </a:moveTo>
                      <a:cubicBezTo>
                        <a:pt x="1544" y="1"/>
                        <a:pt x="1528" y="1"/>
                        <a:pt x="1513" y="1"/>
                      </a:cubicBezTo>
                      <a:cubicBezTo>
                        <a:pt x="679" y="25"/>
                        <a:pt x="1" y="370"/>
                        <a:pt x="25" y="787"/>
                      </a:cubicBezTo>
                      <a:cubicBezTo>
                        <a:pt x="36" y="1189"/>
                        <a:pt x="678" y="1491"/>
                        <a:pt x="1471" y="1491"/>
                      </a:cubicBezTo>
                      <a:cubicBezTo>
                        <a:pt x="1500" y="1491"/>
                        <a:pt x="1530" y="1490"/>
                        <a:pt x="1561" y="1490"/>
                      </a:cubicBezTo>
                      <a:cubicBezTo>
                        <a:pt x="2382" y="1454"/>
                        <a:pt x="3061" y="1097"/>
                        <a:pt x="3049" y="704"/>
                      </a:cubicBezTo>
                      <a:cubicBezTo>
                        <a:pt x="3025" y="306"/>
                        <a:pt x="2371" y="1"/>
                        <a:pt x="1559" y="1"/>
                      </a:cubicBezTo>
                      <a:close/>
                    </a:path>
                  </a:pathLst>
                </a:custGeom>
                <a:solidFill>
                  <a:srgbClr val="F788CB">
                    <a:alpha val="5491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" name="Google Shape;1077;p35">
                  <a:extLst>
                    <a:ext uri="{FF2B5EF4-FFF2-40B4-BE49-F238E27FC236}">
                      <a16:creationId xmlns:a16="http://schemas.microsoft.com/office/drawing/2014/main" id="{D589179E-3662-48CD-80F4-532FB8383F3D}"/>
                    </a:ext>
                  </a:extLst>
                </p:cNvPr>
                <p:cNvSpPr/>
                <p:nvPr/>
              </p:nvSpPr>
              <p:spPr>
                <a:xfrm>
                  <a:off x="8991600" y="4131075"/>
                  <a:ext cx="45550" cy="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2" h="665" extrusionOk="0">
                      <a:moveTo>
                        <a:pt x="1774" y="0"/>
                      </a:moveTo>
                      <a:cubicBezTo>
                        <a:pt x="1765" y="0"/>
                        <a:pt x="1756" y="3"/>
                        <a:pt x="1750" y="9"/>
                      </a:cubicBezTo>
                      <a:cubicBezTo>
                        <a:pt x="1643" y="128"/>
                        <a:pt x="1524" y="235"/>
                        <a:pt x="1393" y="307"/>
                      </a:cubicBezTo>
                      <a:cubicBezTo>
                        <a:pt x="1262" y="378"/>
                        <a:pt x="1107" y="450"/>
                        <a:pt x="964" y="485"/>
                      </a:cubicBezTo>
                      <a:cubicBezTo>
                        <a:pt x="810" y="533"/>
                        <a:pt x="655" y="545"/>
                        <a:pt x="500" y="545"/>
                      </a:cubicBezTo>
                      <a:cubicBezTo>
                        <a:pt x="357" y="545"/>
                        <a:pt x="191" y="521"/>
                        <a:pt x="36" y="485"/>
                      </a:cubicBezTo>
                      <a:cubicBezTo>
                        <a:pt x="24" y="485"/>
                        <a:pt x="0" y="497"/>
                        <a:pt x="0" y="521"/>
                      </a:cubicBezTo>
                      <a:cubicBezTo>
                        <a:pt x="0" y="533"/>
                        <a:pt x="12" y="545"/>
                        <a:pt x="24" y="557"/>
                      </a:cubicBezTo>
                      <a:cubicBezTo>
                        <a:pt x="179" y="616"/>
                        <a:pt x="333" y="652"/>
                        <a:pt x="500" y="664"/>
                      </a:cubicBezTo>
                      <a:cubicBezTo>
                        <a:pt x="667" y="664"/>
                        <a:pt x="833" y="652"/>
                        <a:pt x="988" y="605"/>
                      </a:cubicBezTo>
                      <a:cubicBezTo>
                        <a:pt x="1155" y="557"/>
                        <a:pt x="1322" y="485"/>
                        <a:pt x="1453" y="402"/>
                      </a:cubicBezTo>
                      <a:cubicBezTo>
                        <a:pt x="1584" y="295"/>
                        <a:pt x="1726" y="188"/>
                        <a:pt x="1810" y="45"/>
                      </a:cubicBezTo>
                      <a:cubicBezTo>
                        <a:pt x="1819" y="25"/>
                        <a:pt x="1821" y="6"/>
                        <a:pt x="1809" y="6"/>
                      </a:cubicBezTo>
                      <a:cubicBezTo>
                        <a:pt x="1806" y="6"/>
                        <a:pt x="1802" y="7"/>
                        <a:pt x="1798" y="9"/>
                      </a:cubicBezTo>
                      <a:cubicBezTo>
                        <a:pt x="1792" y="3"/>
                        <a:pt x="1783" y="0"/>
                        <a:pt x="1774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" name="Google Shape;1078;p35">
                  <a:extLst>
                    <a:ext uri="{FF2B5EF4-FFF2-40B4-BE49-F238E27FC236}">
                      <a16:creationId xmlns:a16="http://schemas.microsoft.com/office/drawing/2014/main" id="{44B1313E-2DDA-4458-815B-4E44C34C6EE3}"/>
                    </a:ext>
                  </a:extLst>
                </p:cNvPr>
                <p:cNvSpPr/>
                <p:nvPr/>
              </p:nvSpPr>
              <p:spPr>
                <a:xfrm>
                  <a:off x="8581425" y="4062625"/>
                  <a:ext cx="867100" cy="4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84" h="18773" extrusionOk="0">
                      <a:moveTo>
                        <a:pt x="1843" y="1"/>
                      </a:moveTo>
                      <a:cubicBezTo>
                        <a:pt x="1778" y="1"/>
                        <a:pt x="1711" y="7"/>
                        <a:pt x="1643" y="21"/>
                      </a:cubicBezTo>
                      <a:cubicBezTo>
                        <a:pt x="1131" y="140"/>
                        <a:pt x="810" y="640"/>
                        <a:pt x="643" y="1128"/>
                      </a:cubicBezTo>
                      <a:cubicBezTo>
                        <a:pt x="0" y="3021"/>
                        <a:pt x="893" y="5045"/>
                        <a:pt x="1774" y="6843"/>
                      </a:cubicBezTo>
                      <a:cubicBezTo>
                        <a:pt x="2870" y="9105"/>
                        <a:pt x="4060" y="11451"/>
                        <a:pt x="6168" y="12856"/>
                      </a:cubicBezTo>
                      <a:lnTo>
                        <a:pt x="7323" y="13713"/>
                      </a:lnTo>
                      <a:cubicBezTo>
                        <a:pt x="7299" y="13903"/>
                        <a:pt x="7251" y="14070"/>
                        <a:pt x="7203" y="14249"/>
                      </a:cubicBezTo>
                      <a:cubicBezTo>
                        <a:pt x="6787" y="15701"/>
                        <a:pt x="6299" y="17797"/>
                        <a:pt x="6108" y="18773"/>
                      </a:cubicBezTo>
                      <a:lnTo>
                        <a:pt x="28801" y="18773"/>
                      </a:lnTo>
                      <a:cubicBezTo>
                        <a:pt x="28623" y="17594"/>
                        <a:pt x="27777" y="14820"/>
                        <a:pt x="27135" y="13820"/>
                      </a:cubicBezTo>
                      <a:cubicBezTo>
                        <a:pt x="28504" y="12629"/>
                        <a:pt x="29802" y="11332"/>
                        <a:pt x="30992" y="9986"/>
                      </a:cubicBezTo>
                      <a:cubicBezTo>
                        <a:pt x="32909" y="7807"/>
                        <a:pt x="34683" y="5117"/>
                        <a:pt x="34302" y="2247"/>
                      </a:cubicBezTo>
                      <a:cubicBezTo>
                        <a:pt x="34231" y="1652"/>
                        <a:pt x="33981" y="973"/>
                        <a:pt x="33409" y="795"/>
                      </a:cubicBezTo>
                      <a:cubicBezTo>
                        <a:pt x="33318" y="770"/>
                        <a:pt x="33224" y="759"/>
                        <a:pt x="33129" y="759"/>
                      </a:cubicBezTo>
                      <a:cubicBezTo>
                        <a:pt x="32951" y="759"/>
                        <a:pt x="32770" y="796"/>
                        <a:pt x="32600" y="842"/>
                      </a:cubicBezTo>
                      <a:cubicBezTo>
                        <a:pt x="30718" y="1390"/>
                        <a:pt x="29754" y="3402"/>
                        <a:pt x="28635" y="5009"/>
                      </a:cubicBezTo>
                      <a:cubicBezTo>
                        <a:pt x="27039" y="7295"/>
                        <a:pt x="24718" y="9081"/>
                        <a:pt x="22086" y="10034"/>
                      </a:cubicBezTo>
                      <a:lnTo>
                        <a:pt x="9716" y="8748"/>
                      </a:lnTo>
                      <a:cubicBezTo>
                        <a:pt x="7013" y="6914"/>
                        <a:pt x="5132" y="4116"/>
                        <a:pt x="3441" y="1318"/>
                      </a:cubicBezTo>
                      <a:cubicBezTo>
                        <a:pt x="3061" y="699"/>
                        <a:pt x="2522" y="1"/>
                        <a:pt x="1843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" name="Google Shape;1079;p35">
                  <a:extLst>
                    <a:ext uri="{FF2B5EF4-FFF2-40B4-BE49-F238E27FC236}">
                      <a16:creationId xmlns:a16="http://schemas.microsoft.com/office/drawing/2014/main" id="{E10214E1-AF64-4BBA-BB27-10CAC1B8F3E7}"/>
                    </a:ext>
                  </a:extLst>
                </p:cNvPr>
                <p:cNvSpPr/>
                <p:nvPr/>
              </p:nvSpPr>
              <p:spPr>
                <a:xfrm>
                  <a:off x="8813000" y="4342325"/>
                  <a:ext cx="382800" cy="19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12" h="7609" extrusionOk="0">
                      <a:moveTo>
                        <a:pt x="7763" y="1"/>
                      </a:moveTo>
                      <a:cubicBezTo>
                        <a:pt x="3822" y="1"/>
                        <a:pt x="560" y="2322"/>
                        <a:pt x="0" y="7609"/>
                      </a:cubicBezTo>
                      <a:lnTo>
                        <a:pt x="15312" y="7609"/>
                      </a:lnTo>
                      <a:cubicBezTo>
                        <a:pt x="14847" y="2846"/>
                        <a:pt x="11609" y="1"/>
                        <a:pt x="7763" y="1"/>
                      </a:cubicBezTo>
                      <a:close/>
                    </a:path>
                  </a:pathLst>
                </a:custGeom>
                <a:solidFill>
                  <a:srgbClr val="CD4AA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" name="Google Shape;1080;p35">
                  <a:extLst>
                    <a:ext uri="{FF2B5EF4-FFF2-40B4-BE49-F238E27FC236}">
                      <a16:creationId xmlns:a16="http://schemas.microsoft.com/office/drawing/2014/main" id="{826826C5-4983-46F1-A864-580D19F4EF20}"/>
                    </a:ext>
                  </a:extLst>
                </p:cNvPr>
                <p:cNvSpPr/>
                <p:nvPr/>
              </p:nvSpPr>
              <p:spPr>
                <a:xfrm>
                  <a:off x="8851100" y="4306325"/>
                  <a:ext cx="311675" cy="4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67" h="1965" extrusionOk="0">
                      <a:moveTo>
                        <a:pt x="0" y="0"/>
                      </a:moveTo>
                      <a:cubicBezTo>
                        <a:pt x="0" y="0"/>
                        <a:pt x="1922" y="1964"/>
                        <a:pt x="5537" y="1964"/>
                      </a:cubicBezTo>
                      <a:cubicBezTo>
                        <a:pt x="5761" y="1964"/>
                        <a:pt x="5991" y="1957"/>
                        <a:pt x="6227" y="1941"/>
                      </a:cubicBezTo>
                      <a:cubicBezTo>
                        <a:pt x="9454" y="1738"/>
                        <a:pt x="12466" y="119"/>
                        <a:pt x="12466" y="119"/>
                      </a:cubicBezTo>
                      <a:lnTo>
                        <a:pt x="12466" y="119"/>
                      </a:lnTo>
                      <a:cubicBezTo>
                        <a:pt x="12466" y="119"/>
                        <a:pt x="9022" y="952"/>
                        <a:pt x="5454" y="952"/>
                      </a:cubicBezTo>
                      <a:cubicBezTo>
                        <a:pt x="4066" y="952"/>
                        <a:pt x="2659" y="826"/>
                        <a:pt x="1429" y="476"/>
                      </a:cubicBezTo>
                      <a:cubicBezTo>
                        <a:pt x="953" y="322"/>
                        <a:pt x="477" y="179"/>
                        <a:pt x="0" y="0"/>
                      </a:cubicBezTo>
                      <a:close/>
                    </a:path>
                  </a:pathLst>
                </a:custGeom>
                <a:solidFill>
                  <a:srgbClr val="CD4AA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5" name="Google Shape;1081;p35">
                <a:extLst>
                  <a:ext uri="{FF2B5EF4-FFF2-40B4-BE49-F238E27FC236}">
                    <a16:creationId xmlns:a16="http://schemas.microsoft.com/office/drawing/2014/main" id="{6F53781E-EB82-4ED5-80F8-CDF5AE611801}"/>
                  </a:ext>
                </a:extLst>
              </p:cNvPr>
              <p:cNvGrpSpPr/>
              <p:nvPr/>
            </p:nvGrpSpPr>
            <p:grpSpPr>
              <a:xfrm rot="-9870590" flipH="1">
                <a:off x="1967432" y="3766488"/>
                <a:ext cx="219654" cy="196776"/>
                <a:chOff x="-1870662" y="3440639"/>
                <a:chExt cx="392136" cy="351294"/>
              </a:xfrm>
            </p:grpSpPr>
            <p:sp>
              <p:nvSpPr>
                <p:cNvPr id="50" name="Google Shape;1082;p35">
                  <a:extLst>
                    <a:ext uri="{FF2B5EF4-FFF2-40B4-BE49-F238E27FC236}">
                      <a16:creationId xmlns:a16="http://schemas.microsoft.com/office/drawing/2014/main" id="{4EBEFEC6-8554-4B48-8846-371F16FBFDE7}"/>
                    </a:ext>
                  </a:extLst>
                </p:cNvPr>
                <p:cNvSpPr/>
                <p:nvPr/>
              </p:nvSpPr>
              <p:spPr>
                <a:xfrm>
                  <a:off x="-1870662" y="3440639"/>
                  <a:ext cx="392136" cy="351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41" h="11414" extrusionOk="0">
                      <a:moveTo>
                        <a:pt x="6382" y="0"/>
                      </a:moveTo>
                      <a:cubicBezTo>
                        <a:pt x="3925" y="0"/>
                        <a:pt x="1658" y="1595"/>
                        <a:pt x="917" y="4052"/>
                      </a:cubicBezTo>
                      <a:cubicBezTo>
                        <a:pt x="1" y="7076"/>
                        <a:pt x="1715" y="10267"/>
                        <a:pt x="4716" y="11172"/>
                      </a:cubicBezTo>
                      <a:cubicBezTo>
                        <a:pt x="5263" y="11336"/>
                        <a:pt x="5816" y="11414"/>
                        <a:pt x="6360" y="11414"/>
                      </a:cubicBezTo>
                      <a:cubicBezTo>
                        <a:pt x="8820" y="11414"/>
                        <a:pt x="11094" y="9819"/>
                        <a:pt x="11835" y="7362"/>
                      </a:cubicBezTo>
                      <a:cubicBezTo>
                        <a:pt x="12740" y="4338"/>
                        <a:pt x="11026" y="1147"/>
                        <a:pt x="8025" y="242"/>
                      </a:cubicBezTo>
                      <a:cubicBezTo>
                        <a:pt x="7478" y="78"/>
                        <a:pt x="6925" y="0"/>
                        <a:pt x="6382" y="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" name="Google Shape;1083;p35">
                  <a:extLst>
                    <a:ext uri="{FF2B5EF4-FFF2-40B4-BE49-F238E27FC236}">
                      <a16:creationId xmlns:a16="http://schemas.microsoft.com/office/drawing/2014/main" id="{F596206F-3452-4738-B9BF-E620236F38DB}"/>
                    </a:ext>
                  </a:extLst>
                </p:cNvPr>
                <p:cNvSpPr/>
                <p:nvPr/>
              </p:nvSpPr>
              <p:spPr>
                <a:xfrm>
                  <a:off x="-1783808" y="3467107"/>
                  <a:ext cx="287308" cy="277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35" h="9026" extrusionOk="0">
                      <a:moveTo>
                        <a:pt x="4668" y="1"/>
                      </a:moveTo>
                      <a:cubicBezTo>
                        <a:pt x="2691" y="1"/>
                        <a:pt x="905" y="1323"/>
                        <a:pt x="334" y="3216"/>
                      </a:cubicBezTo>
                      <a:cubicBezTo>
                        <a:pt x="0" y="4371"/>
                        <a:pt x="120" y="5597"/>
                        <a:pt x="679" y="6645"/>
                      </a:cubicBezTo>
                      <a:cubicBezTo>
                        <a:pt x="1251" y="7716"/>
                        <a:pt x="2203" y="8490"/>
                        <a:pt x="3358" y="8835"/>
                      </a:cubicBezTo>
                      <a:cubicBezTo>
                        <a:pt x="3787" y="8966"/>
                        <a:pt x="4227" y="9026"/>
                        <a:pt x="4668" y="9026"/>
                      </a:cubicBezTo>
                      <a:cubicBezTo>
                        <a:pt x="6644" y="9026"/>
                        <a:pt x="8430" y="7704"/>
                        <a:pt x="9002" y="5811"/>
                      </a:cubicBezTo>
                      <a:cubicBezTo>
                        <a:pt x="9335" y="4656"/>
                        <a:pt x="9228" y="3430"/>
                        <a:pt x="8656" y="2382"/>
                      </a:cubicBezTo>
                      <a:cubicBezTo>
                        <a:pt x="8097" y="1311"/>
                        <a:pt x="7144" y="537"/>
                        <a:pt x="5977" y="191"/>
                      </a:cubicBezTo>
                      <a:cubicBezTo>
                        <a:pt x="5549" y="60"/>
                        <a:pt x="5096" y="1"/>
                        <a:pt x="4668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" name="Google Shape;1084;p35">
                  <a:extLst>
                    <a:ext uri="{FF2B5EF4-FFF2-40B4-BE49-F238E27FC236}">
                      <a16:creationId xmlns:a16="http://schemas.microsoft.com/office/drawing/2014/main" id="{55ABA6EA-7944-49C6-A4C0-95A49450C0FE}"/>
                    </a:ext>
                  </a:extLst>
                </p:cNvPr>
                <p:cNvSpPr/>
                <p:nvPr/>
              </p:nvSpPr>
              <p:spPr>
                <a:xfrm>
                  <a:off x="-1828897" y="3600035"/>
                  <a:ext cx="155057" cy="78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38" h="2542" extrusionOk="0">
                      <a:moveTo>
                        <a:pt x="3484" y="0"/>
                      </a:moveTo>
                      <a:cubicBezTo>
                        <a:pt x="3101" y="0"/>
                        <a:pt x="2666" y="60"/>
                        <a:pt x="2216" y="183"/>
                      </a:cubicBezTo>
                      <a:cubicBezTo>
                        <a:pt x="930" y="540"/>
                        <a:pt x="1" y="1314"/>
                        <a:pt x="168" y="1933"/>
                      </a:cubicBezTo>
                      <a:cubicBezTo>
                        <a:pt x="277" y="2325"/>
                        <a:pt x="832" y="2541"/>
                        <a:pt x="1565" y="2541"/>
                      </a:cubicBezTo>
                      <a:cubicBezTo>
                        <a:pt x="1944" y="2541"/>
                        <a:pt x="2372" y="2483"/>
                        <a:pt x="2811" y="2361"/>
                      </a:cubicBezTo>
                      <a:cubicBezTo>
                        <a:pt x="4109" y="2004"/>
                        <a:pt x="5037" y="1230"/>
                        <a:pt x="4871" y="623"/>
                      </a:cubicBezTo>
                      <a:cubicBezTo>
                        <a:pt x="4761" y="217"/>
                        <a:pt x="4216" y="0"/>
                        <a:pt x="3484" y="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6" name="Google Shape;1085;p35">
                <a:extLst>
                  <a:ext uri="{FF2B5EF4-FFF2-40B4-BE49-F238E27FC236}">
                    <a16:creationId xmlns:a16="http://schemas.microsoft.com/office/drawing/2014/main" id="{B9AB76D3-C794-44B5-840A-5DE5F34569FE}"/>
                  </a:ext>
                </a:extLst>
              </p:cNvPr>
              <p:cNvGrpSpPr/>
              <p:nvPr/>
            </p:nvGrpSpPr>
            <p:grpSpPr>
              <a:xfrm rot="9427660" flipH="1">
                <a:off x="2506502" y="3758135"/>
                <a:ext cx="218909" cy="196937"/>
                <a:chOff x="-1081712" y="3192110"/>
                <a:chExt cx="390659" cy="351448"/>
              </a:xfrm>
            </p:grpSpPr>
            <p:sp>
              <p:nvSpPr>
                <p:cNvPr id="47" name="Google Shape;1086;p35">
                  <a:extLst>
                    <a:ext uri="{FF2B5EF4-FFF2-40B4-BE49-F238E27FC236}">
                      <a16:creationId xmlns:a16="http://schemas.microsoft.com/office/drawing/2014/main" id="{6CFF28B0-79E1-45DE-A941-1492078D0084}"/>
                    </a:ext>
                  </a:extLst>
                </p:cNvPr>
                <p:cNvSpPr/>
                <p:nvPr/>
              </p:nvSpPr>
              <p:spPr>
                <a:xfrm>
                  <a:off x="-1081712" y="3192110"/>
                  <a:ext cx="390659" cy="3514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3" h="11419" extrusionOk="0">
                      <a:moveTo>
                        <a:pt x="6352" y="1"/>
                      </a:moveTo>
                      <a:cubicBezTo>
                        <a:pt x="4792" y="1"/>
                        <a:pt x="3237" y="632"/>
                        <a:pt x="2108" y="1876"/>
                      </a:cubicBezTo>
                      <a:cubicBezTo>
                        <a:pt x="1" y="4209"/>
                        <a:pt x="179" y="7829"/>
                        <a:pt x="2513" y="9948"/>
                      </a:cubicBezTo>
                      <a:cubicBezTo>
                        <a:pt x="3603" y="10933"/>
                        <a:pt x="4974" y="11418"/>
                        <a:pt x="6342" y="11418"/>
                      </a:cubicBezTo>
                      <a:cubicBezTo>
                        <a:pt x="7901" y="11418"/>
                        <a:pt x="9456" y="10787"/>
                        <a:pt x="10585" y="9543"/>
                      </a:cubicBezTo>
                      <a:cubicBezTo>
                        <a:pt x="12693" y="7210"/>
                        <a:pt x="12514" y="3590"/>
                        <a:pt x="10181" y="1471"/>
                      </a:cubicBezTo>
                      <a:cubicBezTo>
                        <a:pt x="9090" y="486"/>
                        <a:pt x="7720" y="1"/>
                        <a:pt x="6352" y="1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" name="Google Shape;1087;p35">
                  <a:extLst>
                    <a:ext uri="{FF2B5EF4-FFF2-40B4-BE49-F238E27FC236}">
                      <a16:creationId xmlns:a16="http://schemas.microsoft.com/office/drawing/2014/main" id="{318DA39F-95A1-4B1B-9D04-04A444AFAB84}"/>
                    </a:ext>
                  </a:extLst>
                </p:cNvPr>
                <p:cNvSpPr/>
                <p:nvPr/>
              </p:nvSpPr>
              <p:spPr>
                <a:xfrm>
                  <a:off x="-1061552" y="3237445"/>
                  <a:ext cx="281830" cy="278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57" h="9042" extrusionOk="0">
                      <a:moveTo>
                        <a:pt x="4548" y="1"/>
                      </a:moveTo>
                      <a:cubicBezTo>
                        <a:pt x="3747" y="1"/>
                        <a:pt x="2943" y="210"/>
                        <a:pt x="2227" y="641"/>
                      </a:cubicBezTo>
                      <a:cubicBezTo>
                        <a:pt x="1858" y="879"/>
                        <a:pt x="1513" y="1165"/>
                        <a:pt x="1215" y="1486"/>
                      </a:cubicBezTo>
                      <a:cubicBezTo>
                        <a:pt x="417" y="2379"/>
                        <a:pt x="1" y="3546"/>
                        <a:pt x="60" y="4748"/>
                      </a:cubicBezTo>
                      <a:cubicBezTo>
                        <a:pt x="120" y="5951"/>
                        <a:pt x="656" y="7070"/>
                        <a:pt x="1548" y="7880"/>
                      </a:cubicBezTo>
                      <a:cubicBezTo>
                        <a:pt x="2402" y="8643"/>
                        <a:pt x="3493" y="9041"/>
                        <a:pt x="4591" y="9041"/>
                      </a:cubicBezTo>
                      <a:cubicBezTo>
                        <a:pt x="5394" y="9041"/>
                        <a:pt x="6199" y="8829"/>
                        <a:pt x="6918" y="8392"/>
                      </a:cubicBezTo>
                      <a:cubicBezTo>
                        <a:pt x="7287" y="8154"/>
                        <a:pt x="7633" y="7880"/>
                        <a:pt x="7930" y="7546"/>
                      </a:cubicBezTo>
                      <a:cubicBezTo>
                        <a:pt x="8728" y="6653"/>
                        <a:pt x="9157" y="5498"/>
                        <a:pt x="9085" y="4284"/>
                      </a:cubicBezTo>
                      <a:cubicBezTo>
                        <a:pt x="9026" y="3081"/>
                        <a:pt x="8490" y="1962"/>
                        <a:pt x="7597" y="1165"/>
                      </a:cubicBezTo>
                      <a:cubicBezTo>
                        <a:pt x="6748" y="399"/>
                        <a:pt x="5652" y="1"/>
                        <a:pt x="4548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" name="Google Shape;1088;p35">
                  <a:extLst>
                    <a:ext uri="{FF2B5EF4-FFF2-40B4-BE49-F238E27FC236}">
                      <a16:creationId xmlns:a16="http://schemas.microsoft.com/office/drawing/2014/main" id="{E016244D-878B-4436-A515-48FFB5641F21}"/>
                    </a:ext>
                  </a:extLst>
                </p:cNvPr>
                <p:cNvSpPr/>
                <p:nvPr/>
              </p:nvSpPr>
              <p:spPr>
                <a:xfrm>
                  <a:off x="-886028" y="3308665"/>
                  <a:ext cx="154688" cy="77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6" h="2534" extrusionOk="0">
                      <a:moveTo>
                        <a:pt x="3488" y="1"/>
                      </a:moveTo>
                      <a:cubicBezTo>
                        <a:pt x="3102" y="1"/>
                        <a:pt x="2665" y="60"/>
                        <a:pt x="2215" y="184"/>
                      </a:cubicBezTo>
                      <a:cubicBezTo>
                        <a:pt x="906" y="541"/>
                        <a:pt x="1" y="1339"/>
                        <a:pt x="156" y="1910"/>
                      </a:cubicBezTo>
                      <a:cubicBezTo>
                        <a:pt x="265" y="2317"/>
                        <a:pt x="815" y="2533"/>
                        <a:pt x="1547" y="2533"/>
                      </a:cubicBezTo>
                      <a:cubicBezTo>
                        <a:pt x="1931" y="2533"/>
                        <a:pt x="2364" y="2474"/>
                        <a:pt x="2811" y="2351"/>
                      </a:cubicBezTo>
                      <a:cubicBezTo>
                        <a:pt x="4120" y="1982"/>
                        <a:pt x="5025" y="1196"/>
                        <a:pt x="4859" y="601"/>
                      </a:cubicBezTo>
                      <a:cubicBezTo>
                        <a:pt x="4757" y="212"/>
                        <a:pt x="4214" y="1"/>
                        <a:pt x="3488" y="1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93666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รูปภาพ 28">
            <a:extLst>
              <a:ext uri="{FF2B5EF4-FFF2-40B4-BE49-F238E27FC236}">
                <a16:creationId xmlns:a16="http://schemas.microsoft.com/office/drawing/2014/main" id="{CF3E727C-314D-4FCC-AE72-1E4546A54F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5" t="16361" r="13821" b="13333"/>
          <a:stretch/>
        </p:blipFill>
        <p:spPr>
          <a:xfrm>
            <a:off x="7477750" y="2143725"/>
            <a:ext cx="1713658" cy="1631696"/>
          </a:xfrm>
          <a:prstGeom prst="rect">
            <a:avLst/>
          </a:prstGeom>
        </p:spPr>
      </p:pic>
      <p:cxnSp>
        <p:nvCxnSpPr>
          <p:cNvPr id="7" name="ตัวเชื่อมต่อตรง 6">
            <a:extLst>
              <a:ext uri="{FF2B5EF4-FFF2-40B4-BE49-F238E27FC236}">
                <a16:creationId xmlns:a16="http://schemas.microsoft.com/office/drawing/2014/main" id="{36081E71-B17B-4505-AAB6-53B339AC47C3}"/>
              </a:ext>
            </a:extLst>
          </p:cNvPr>
          <p:cNvCxnSpPr>
            <a:cxnSpLocks/>
          </p:cNvCxnSpPr>
          <p:nvPr/>
        </p:nvCxnSpPr>
        <p:spPr>
          <a:xfrm flipV="1">
            <a:off x="8343205" y="2319594"/>
            <a:ext cx="0" cy="14040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วงกลมบางส่วน 1">
            <a:extLst>
              <a:ext uri="{FF2B5EF4-FFF2-40B4-BE49-F238E27FC236}">
                <a16:creationId xmlns:a16="http://schemas.microsoft.com/office/drawing/2014/main" id="{BD0723EE-E5D1-4BB8-8121-F4619AAF7C09}"/>
              </a:ext>
            </a:extLst>
          </p:cNvPr>
          <p:cNvSpPr/>
          <p:nvPr/>
        </p:nvSpPr>
        <p:spPr>
          <a:xfrm>
            <a:off x="2087592" y="2143725"/>
            <a:ext cx="1500997" cy="1445096"/>
          </a:xfrm>
          <a:prstGeom prst="pie">
            <a:avLst/>
          </a:prstGeom>
          <a:solidFill>
            <a:srgbClr val="E6FDA9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cxnSp>
        <p:nvCxnSpPr>
          <p:cNvPr id="4" name="ตัวเชื่อมต่อตรง 3">
            <a:extLst>
              <a:ext uri="{FF2B5EF4-FFF2-40B4-BE49-F238E27FC236}">
                <a16:creationId xmlns:a16="http://schemas.microsoft.com/office/drawing/2014/main" id="{E07D4F76-AF40-4A18-BEC9-B07FF7BB908F}"/>
              </a:ext>
            </a:extLst>
          </p:cNvPr>
          <p:cNvCxnSpPr>
            <a:cxnSpLocks/>
          </p:cNvCxnSpPr>
          <p:nvPr/>
        </p:nvCxnSpPr>
        <p:spPr>
          <a:xfrm flipH="1">
            <a:off x="2322940" y="2860591"/>
            <a:ext cx="525090" cy="525279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Google Shape;1129;p31">
            <a:extLst>
              <a:ext uri="{FF2B5EF4-FFF2-40B4-BE49-F238E27FC236}">
                <a16:creationId xmlns:a16="http://schemas.microsoft.com/office/drawing/2014/main" id="{2F983968-93B5-448D-8248-71914A33D2F5}"/>
              </a:ext>
            </a:extLst>
          </p:cNvPr>
          <p:cNvSpPr/>
          <p:nvPr/>
        </p:nvSpPr>
        <p:spPr>
          <a:xfrm rot="999736" flipH="1">
            <a:off x="2947612" y="2203601"/>
            <a:ext cx="1582058" cy="890115"/>
          </a:xfrm>
          <a:custGeom>
            <a:avLst/>
            <a:gdLst/>
            <a:ahLst/>
            <a:cxnLst/>
            <a:rect l="l" t="t" r="r" b="b"/>
            <a:pathLst>
              <a:path w="4966" h="1251" fill="none" extrusionOk="0">
                <a:moveTo>
                  <a:pt x="4966" y="1251"/>
                </a:moveTo>
                <a:cubicBezTo>
                  <a:pt x="3999" y="434"/>
                  <a:pt x="1300" y="1"/>
                  <a:pt x="0" y="101"/>
                </a:cubicBezTo>
              </a:path>
            </a:pathLst>
          </a:custGeom>
          <a:solidFill>
            <a:schemeClr val="dk1"/>
          </a:solidFill>
          <a:ln w="19050" cap="rnd" cmpd="sng">
            <a:solidFill>
              <a:srgbClr val="FF0000"/>
            </a:solidFill>
            <a:prstDash val="sysDash"/>
            <a:miter lim="16662"/>
            <a:headEnd type="stealth" w="lg" len="lg"/>
            <a:tailEnd type="none" w="med" len="med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7131D074-BBF0-42A0-BA05-020E8FDD7497}"/>
              </a:ext>
            </a:extLst>
          </p:cNvPr>
          <p:cNvGrpSpPr/>
          <p:nvPr/>
        </p:nvGrpSpPr>
        <p:grpSpPr>
          <a:xfrm>
            <a:off x="4520121" y="2319594"/>
            <a:ext cx="1918835" cy="563840"/>
            <a:chOff x="4528170" y="2461314"/>
            <a:chExt cx="1918835" cy="563840"/>
          </a:xfrm>
        </p:grpSpPr>
        <p:sp>
          <p:nvSpPr>
            <p:cNvPr id="45" name="Google Shape;782;p36">
              <a:extLst>
                <a:ext uri="{FF2B5EF4-FFF2-40B4-BE49-F238E27FC236}">
                  <a16:creationId xmlns:a16="http://schemas.microsoft.com/office/drawing/2014/main" id="{4CC7D866-6360-4369-B861-37966C70C479}"/>
                </a:ext>
              </a:extLst>
            </p:cNvPr>
            <p:cNvSpPr/>
            <p:nvPr/>
          </p:nvSpPr>
          <p:spPr>
            <a:xfrm rot="357528">
              <a:off x="4528170" y="2461314"/>
              <a:ext cx="1918835" cy="563840"/>
            </a:xfrm>
            <a:custGeom>
              <a:avLst/>
              <a:gdLst/>
              <a:ahLst/>
              <a:cxnLst/>
              <a:rect l="l" t="t" r="r" b="b"/>
              <a:pathLst>
                <a:path w="67842" h="8290" extrusionOk="0">
                  <a:moveTo>
                    <a:pt x="66961" y="1"/>
                  </a:moveTo>
                  <a:cubicBezTo>
                    <a:pt x="65549" y="1"/>
                    <a:pt x="62061" y="407"/>
                    <a:pt x="61852" y="526"/>
                  </a:cubicBezTo>
                  <a:cubicBezTo>
                    <a:pt x="61813" y="552"/>
                    <a:pt x="61769" y="564"/>
                    <a:pt x="61725" y="564"/>
                  </a:cubicBezTo>
                  <a:cubicBezTo>
                    <a:pt x="61646" y="564"/>
                    <a:pt x="61567" y="524"/>
                    <a:pt x="61520" y="452"/>
                  </a:cubicBezTo>
                  <a:cubicBezTo>
                    <a:pt x="61501" y="415"/>
                    <a:pt x="60882" y="406"/>
                    <a:pt x="60258" y="406"/>
                  </a:cubicBezTo>
                  <a:cubicBezTo>
                    <a:pt x="59634" y="406"/>
                    <a:pt x="59006" y="415"/>
                    <a:pt x="58969" y="415"/>
                  </a:cubicBezTo>
                  <a:lnTo>
                    <a:pt x="56455" y="415"/>
                  </a:lnTo>
                  <a:cubicBezTo>
                    <a:pt x="56455" y="351"/>
                    <a:pt x="56405" y="311"/>
                    <a:pt x="56326" y="311"/>
                  </a:cubicBezTo>
                  <a:cubicBezTo>
                    <a:pt x="56270" y="311"/>
                    <a:pt x="56199" y="332"/>
                    <a:pt x="56122" y="378"/>
                  </a:cubicBezTo>
                  <a:cubicBezTo>
                    <a:pt x="55434" y="706"/>
                    <a:pt x="49756" y="1062"/>
                    <a:pt x="47543" y="1062"/>
                  </a:cubicBezTo>
                  <a:cubicBezTo>
                    <a:pt x="47258" y="1062"/>
                    <a:pt x="47031" y="1056"/>
                    <a:pt x="46879" y="1044"/>
                  </a:cubicBezTo>
                  <a:cubicBezTo>
                    <a:pt x="46480" y="984"/>
                    <a:pt x="46081" y="955"/>
                    <a:pt x="45681" y="955"/>
                  </a:cubicBezTo>
                  <a:cubicBezTo>
                    <a:pt x="45082" y="955"/>
                    <a:pt x="44483" y="1021"/>
                    <a:pt x="43884" y="1154"/>
                  </a:cubicBezTo>
                  <a:cubicBezTo>
                    <a:pt x="42184" y="1487"/>
                    <a:pt x="37267" y="1339"/>
                    <a:pt x="35048" y="1598"/>
                  </a:cubicBezTo>
                  <a:cubicBezTo>
                    <a:pt x="34831" y="1628"/>
                    <a:pt x="34687" y="1640"/>
                    <a:pt x="34587" y="1640"/>
                  </a:cubicBezTo>
                  <a:cubicBezTo>
                    <a:pt x="34225" y="1640"/>
                    <a:pt x="34458" y="1484"/>
                    <a:pt x="33934" y="1484"/>
                  </a:cubicBezTo>
                  <a:cubicBezTo>
                    <a:pt x="33892" y="1484"/>
                    <a:pt x="33844" y="1485"/>
                    <a:pt x="33791" y="1487"/>
                  </a:cubicBezTo>
                  <a:cubicBezTo>
                    <a:pt x="33015" y="1487"/>
                    <a:pt x="28357" y="1709"/>
                    <a:pt x="23772" y="1857"/>
                  </a:cubicBezTo>
                  <a:cubicBezTo>
                    <a:pt x="21499" y="1912"/>
                    <a:pt x="19253" y="1949"/>
                    <a:pt x="17561" y="1949"/>
                  </a:cubicBezTo>
                  <a:cubicBezTo>
                    <a:pt x="15870" y="1949"/>
                    <a:pt x="14733" y="1912"/>
                    <a:pt x="14678" y="1820"/>
                  </a:cubicBezTo>
                  <a:cubicBezTo>
                    <a:pt x="14665" y="1789"/>
                    <a:pt x="14644" y="1777"/>
                    <a:pt x="14616" y="1777"/>
                  </a:cubicBezTo>
                  <a:cubicBezTo>
                    <a:pt x="14499" y="1777"/>
                    <a:pt x="14268" y="1997"/>
                    <a:pt x="14123" y="1997"/>
                  </a:cubicBezTo>
                  <a:cubicBezTo>
                    <a:pt x="14094" y="1997"/>
                    <a:pt x="14069" y="1988"/>
                    <a:pt x="14049" y="1968"/>
                  </a:cubicBezTo>
                  <a:cubicBezTo>
                    <a:pt x="13238" y="2024"/>
                    <a:pt x="7539" y="2228"/>
                    <a:pt x="4444" y="2228"/>
                  </a:cubicBezTo>
                  <a:cubicBezTo>
                    <a:pt x="3448" y="2228"/>
                    <a:pt x="2721" y="2207"/>
                    <a:pt x="2514" y="2153"/>
                  </a:cubicBezTo>
                  <a:cubicBezTo>
                    <a:pt x="2324" y="2102"/>
                    <a:pt x="2173" y="2077"/>
                    <a:pt x="2049" y="2077"/>
                  </a:cubicBezTo>
                  <a:cubicBezTo>
                    <a:pt x="1812" y="2077"/>
                    <a:pt x="1674" y="2168"/>
                    <a:pt x="1553" y="2338"/>
                  </a:cubicBezTo>
                  <a:cubicBezTo>
                    <a:pt x="961" y="3003"/>
                    <a:pt x="0" y="7809"/>
                    <a:pt x="629" y="8105"/>
                  </a:cubicBezTo>
                  <a:cubicBezTo>
                    <a:pt x="748" y="8138"/>
                    <a:pt x="1069" y="8150"/>
                    <a:pt x="1533" y="8150"/>
                  </a:cubicBezTo>
                  <a:cubicBezTo>
                    <a:pt x="3158" y="8150"/>
                    <a:pt x="6544" y="7995"/>
                    <a:pt x="9240" y="7995"/>
                  </a:cubicBezTo>
                  <a:cubicBezTo>
                    <a:pt x="11028" y="7995"/>
                    <a:pt x="12512" y="8063"/>
                    <a:pt x="12977" y="8290"/>
                  </a:cubicBezTo>
                  <a:cubicBezTo>
                    <a:pt x="14473" y="8177"/>
                    <a:pt x="19764" y="7676"/>
                    <a:pt x="23120" y="7676"/>
                  </a:cubicBezTo>
                  <a:cubicBezTo>
                    <a:pt x="24159" y="7676"/>
                    <a:pt x="25012" y="7724"/>
                    <a:pt x="25510" y="7846"/>
                  </a:cubicBezTo>
                  <a:cubicBezTo>
                    <a:pt x="26102" y="7513"/>
                    <a:pt x="29244" y="7439"/>
                    <a:pt x="32276" y="7439"/>
                  </a:cubicBezTo>
                  <a:cubicBezTo>
                    <a:pt x="35344" y="7403"/>
                    <a:pt x="38302" y="7403"/>
                    <a:pt x="38524" y="7329"/>
                  </a:cubicBezTo>
                  <a:cubicBezTo>
                    <a:pt x="38781" y="7190"/>
                    <a:pt x="39547" y="7115"/>
                    <a:pt x="40249" y="7115"/>
                  </a:cubicBezTo>
                  <a:cubicBezTo>
                    <a:pt x="40858" y="7115"/>
                    <a:pt x="41418" y="7171"/>
                    <a:pt x="41555" y="7292"/>
                  </a:cubicBezTo>
                  <a:cubicBezTo>
                    <a:pt x="41753" y="7424"/>
                    <a:pt x="41980" y="7469"/>
                    <a:pt x="42214" y="7469"/>
                  </a:cubicBezTo>
                  <a:cubicBezTo>
                    <a:pt x="42731" y="7469"/>
                    <a:pt x="43282" y="7246"/>
                    <a:pt x="43626" y="7246"/>
                  </a:cubicBezTo>
                  <a:cubicBezTo>
                    <a:pt x="43736" y="7246"/>
                    <a:pt x="43825" y="7269"/>
                    <a:pt x="43884" y="7329"/>
                  </a:cubicBezTo>
                  <a:cubicBezTo>
                    <a:pt x="47397" y="6774"/>
                    <a:pt x="45363" y="6922"/>
                    <a:pt x="53238" y="6663"/>
                  </a:cubicBezTo>
                  <a:cubicBezTo>
                    <a:pt x="56492" y="6552"/>
                    <a:pt x="59782" y="6441"/>
                    <a:pt x="59782" y="6441"/>
                  </a:cubicBezTo>
                  <a:cubicBezTo>
                    <a:pt x="60732" y="6201"/>
                    <a:pt x="61778" y="6151"/>
                    <a:pt x="62766" y="6151"/>
                  </a:cubicBezTo>
                  <a:cubicBezTo>
                    <a:pt x="63460" y="6151"/>
                    <a:pt x="64127" y="6175"/>
                    <a:pt x="64711" y="6175"/>
                  </a:cubicBezTo>
                  <a:cubicBezTo>
                    <a:pt x="65721" y="6175"/>
                    <a:pt x="66486" y="6102"/>
                    <a:pt x="66732" y="5702"/>
                  </a:cubicBezTo>
                  <a:cubicBezTo>
                    <a:pt x="67287" y="4778"/>
                    <a:pt x="67842" y="970"/>
                    <a:pt x="67546" y="82"/>
                  </a:cubicBezTo>
                  <a:cubicBezTo>
                    <a:pt x="67524" y="25"/>
                    <a:pt x="67304" y="1"/>
                    <a:pt x="66961" y="1"/>
                  </a:cubicBezTo>
                  <a:close/>
                </a:path>
              </a:pathLst>
            </a:custGeom>
            <a:solidFill>
              <a:srgbClr val="C4F150">
                <a:alpha val="495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/>
            </a:p>
          </p:txBody>
        </p:sp>
        <p:sp>
          <p:nvSpPr>
            <p:cNvPr id="34" name="กล่องข้อความ 33">
              <a:extLst>
                <a:ext uri="{FF2B5EF4-FFF2-40B4-BE49-F238E27FC236}">
                  <a16:creationId xmlns:a16="http://schemas.microsoft.com/office/drawing/2014/main" id="{57C31B5E-B119-4CDC-943C-C106AC858B72}"/>
                </a:ext>
              </a:extLst>
            </p:cNvPr>
            <p:cNvSpPr txBox="1"/>
            <p:nvPr/>
          </p:nvSpPr>
          <p:spPr>
            <a:xfrm>
              <a:off x="4860192" y="2491307"/>
              <a:ext cx="154060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th-TH" sz="2800" i="0" u="none" strike="noStrike" kern="0" cap="none" spc="0" normalizeH="0" baseline="0" noProof="0" dirty="0">
                  <a:ln>
                    <a:noFill/>
                  </a:ln>
                  <a:solidFill>
                    <a:srgbClr val="322824"/>
                  </a:solidFill>
                  <a:effectLst/>
                  <a:uLnTx/>
                  <a:uFillTx/>
                  <a:latin typeface="4804_KwangMD_PukluK" panose="02000000000000000000" pitchFamily="2" charset="0"/>
                  <a:cs typeface="4804_KwangMD_PukluK" panose="02000000000000000000" pitchFamily="2" charset="0"/>
                  <a:sym typeface="Didact Gothic"/>
                </a:rPr>
                <a:t>แกนสมมาตร</a:t>
              </a:r>
              <a:endParaRPr lang="th-TH" dirty="0"/>
            </a:p>
          </p:txBody>
        </p:sp>
      </p:grpSp>
      <p:sp>
        <p:nvSpPr>
          <p:cNvPr id="69" name="Google Shape;1129;p31">
            <a:extLst>
              <a:ext uri="{FF2B5EF4-FFF2-40B4-BE49-F238E27FC236}">
                <a16:creationId xmlns:a16="http://schemas.microsoft.com/office/drawing/2014/main" id="{44664D57-D988-4E39-8EE6-F4B714EB8193}"/>
              </a:ext>
            </a:extLst>
          </p:cNvPr>
          <p:cNvSpPr/>
          <p:nvPr/>
        </p:nvSpPr>
        <p:spPr>
          <a:xfrm rot="2432145" flipH="1">
            <a:off x="6460899" y="2383316"/>
            <a:ext cx="1792076" cy="970840"/>
          </a:xfrm>
          <a:custGeom>
            <a:avLst/>
            <a:gdLst/>
            <a:ahLst/>
            <a:cxnLst/>
            <a:rect l="l" t="t" r="r" b="b"/>
            <a:pathLst>
              <a:path w="4966" h="1251" fill="none" extrusionOk="0">
                <a:moveTo>
                  <a:pt x="4966" y="1251"/>
                </a:moveTo>
                <a:cubicBezTo>
                  <a:pt x="3999" y="434"/>
                  <a:pt x="1300" y="1"/>
                  <a:pt x="0" y="101"/>
                </a:cubicBezTo>
              </a:path>
            </a:pathLst>
          </a:custGeom>
          <a:solidFill>
            <a:schemeClr val="dk1"/>
          </a:solidFill>
          <a:ln w="19050" cap="rnd" cmpd="sng">
            <a:solidFill>
              <a:srgbClr val="FF0000"/>
            </a:solidFill>
            <a:prstDash val="sysDash"/>
            <a:miter lim="16662"/>
            <a:headEnd type="none" w="med" len="med"/>
            <a:tailEnd type="stealth" w="lg" len="lg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70" name="Google Shape;10105;p60">
            <a:extLst>
              <a:ext uri="{FF2B5EF4-FFF2-40B4-BE49-F238E27FC236}">
                <a16:creationId xmlns:a16="http://schemas.microsoft.com/office/drawing/2014/main" id="{8A730C2F-02B3-436E-B90C-59F3737E1346}"/>
              </a:ext>
            </a:extLst>
          </p:cNvPr>
          <p:cNvGrpSpPr/>
          <p:nvPr/>
        </p:nvGrpSpPr>
        <p:grpSpPr>
          <a:xfrm rot="-4011279">
            <a:off x="2214795" y="930048"/>
            <a:ext cx="778996" cy="524381"/>
            <a:chOff x="2036625" y="1283600"/>
            <a:chExt cx="333450" cy="224450"/>
          </a:xfrm>
        </p:grpSpPr>
        <p:sp>
          <p:nvSpPr>
            <p:cNvPr id="271" name="Google Shape;10106;p60">
              <a:extLst>
                <a:ext uri="{FF2B5EF4-FFF2-40B4-BE49-F238E27FC236}">
                  <a16:creationId xmlns:a16="http://schemas.microsoft.com/office/drawing/2014/main" id="{F8DB341B-08C2-4C10-8AE3-A9E794FB94C5}"/>
                </a:ext>
              </a:extLst>
            </p:cNvPr>
            <p:cNvSpPr/>
            <p:nvPr/>
          </p:nvSpPr>
          <p:spPr>
            <a:xfrm>
              <a:off x="2161050" y="1309575"/>
              <a:ext cx="91125" cy="62200"/>
            </a:xfrm>
            <a:custGeom>
              <a:avLst/>
              <a:gdLst/>
              <a:ahLst/>
              <a:cxnLst/>
              <a:rect l="l" t="t" r="r" b="b"/>
              <a:pathLst>
                <a:path w="3645" h="2488" extrusionOk="0">
                  <a:moveTo>
                    <a:pt x="194" y="1"/>
                  </a:moveTo>
                  <a:cubicBezTo>
                    <a:pt x="101" y="1"/>
                    <a:pt x="1" y="117"/>
                    <a:pt x="60" y="206"/>
                  </a:cubicBezTo>
                  <a:cubicBezTo>
                    <a:pt x="1061" y="1107"/>
                    <a:pt x="2262" y="1774"/>
                    <a:pt x="3363" y="2474"/>
                  </a:cubicBezTo>
                  <a:cubicBezTo>
                    <a:pt x="3386" y="2484"/>
                    <a:pt x="3409" y="2488"/>
                    <a:pt x="3430" y="2488"/>
                  </a:cubicBezTo>
                  <a:cubicBezTo>
                    <a:pt x="3562" y="2488"/>
                    <a:pt x="3644" y="2332"/>
                    <a:pt x="3530" y="2274"/>
                  </a:cubicBezTo>
                  <a:cubicBezTo>
                    <a:pt x="2496" y="1474"/>
                    <a:pt x="1395" y="540"/>
                    <a:pt x="227" y="6"/>
                  </a:cubicBezTo>
                  <a:cubicBezTo>
                    <a:pt x="217" y="2"/>
                    <a:pt x="205" y="1"/>
                    <a:pt x="194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2" name="Google Shape;10107;p60">
              <a:extLst>
                <a:ext uri="{FF2B5EF4-FFF2-40B4-BE49-F238E27FC236}">
                  <a16:creationId xmlns:a16="http://schemas.microsoft.com/office/drawing/2014/main" id="{489E813F-4DA4-4F7A-BDB9-02DF51C9CDA4}"/>
                </a:ext>
              </a:extLst>
            </p:cNvPr>
            <p:cNvSpPr/>
            <p:nvPr/>
          </p:nvSpPr>
          <p:spPr>
            <a:xfrm>
              <a:off x="2187625" y="1317500"/>
              <a:ext cx="51900" cy="71475"/>
            </a:xfrm>
            <a:custGeom>
              <a:avLst/>
              <a:gdLst/>
              <a:ahLst/>
              <a:cxnLst/>
              <a:rect l="l" t="t" r="r" b="b"/>
              <a:pathLst>
                <a:path w="2076" h="2859" extrusionOk="0">
                  <a:moveTo>
                    <a:pt x="1955" y="0"/>
                  </a:moveTo>
                  <a:cubicBezTo>
                    <a:pt x="1935" y="0"/>
                    <a:pt x="1916" y="7"/>
                    <a:pt x="1900" y="23"/>
                  </a:cubicBezTo>
                  <a:cubicBezTo>
                    <a:pt x="1232" y="857"/>
                    <a:pt x="599" y="1791"/>
                    <a:pt x="65" y="2658"/>
                  </a:cubicBezTo>
                  <a:cubicBezTo>
                    <a:pt x="1" y="2765"/>
                    <a:pt x="60" y="2858"/>
                    <a:pt x="146" y="2858"/>
                  </a:cubicBezTo>
                  <a:cubicBezTo>
                    <a:pt x="194" y="2858"/>
                    <a:pt x="251" y="2829"/>
                    <a:pt x="298" y="2758"/>
                  </a:cubicBezTo>
                  <a:cubicBezTo>
                    <a:pt x="932" y="1924"/>
                    <a:pt x="1499" y="1023"/>
                    <a:pt x="2000" y="89"/>
                  </a:cubicBezTo>
                  <a:cubicBezTo>
                    <a:pt x="2076" y="64"/>
                    <a:pt x="2017" y="0"/>
                    <a:pt x="1955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3" name="Google Shape;10108;p60">
              <a:extLst>
                <a:ext uri="{FF2B5EF4-FFF2-40B4-BE49-F238E27FC236}">
                  <a16:creationId xmlns:a16="http://schemas.microsoft.com/office/drawing/2014/main" id="{6E596EDD-67E4-4B63-9522-17B11A910EB3}"/>
                </a:ext>
              </a:extLst>
            </p:cNvPr>
            <p:cNvSpPr/>
            <p:nvPr/>
          </p:nvSpPr>
          <p:spPr>
            <a:xfrm>
              <a:off x="2207575" y="1296950"/>
              <a:ext cx="16700" cy="105550"/>
            </a:xfrm>
            <a:custGeom>
              <a:avLst/>
              <a:gdLst/>
              <a:ahLst/>
              <a:cxnLst/>
              <a:rect l="l" t="t" r="r" b="b"/>
              <a:pathLst>
                <a:path w="668" h="4222" extrusionOk="0">
                  <a:moveTo>
                    <a:pt x="139" y="0"/>
                  </a:moveTo>
                  <a:cubicBezTo>
                    <a:pt x="91" y="0"/>
                    <a:pt x="34" y="33"/>
                    <a:pt x="34" y="111"/>
                  </a:cubicBezTo>
                  <a:cubicBezTo>
                    <a:pt x="1" y="1345"/>
                    <a:pt x="1" y="2946"/>
                    <a:pt x="334" y="4147"/>
                  </a:cubicBezTo>
                  <a:cubicBezTo>
                    <a:pt x="348" y="4200"/>
                    <a:pt x="377" y="4222"/>
                    <a:pt x="407" y="4222"/>
                  </a:cubicBezTo>
                  <a:cubicBezTo>
                    <a:pt x="453" y="4222"/>
                    <a:pt x="501" y="4174"/>
                    <a:pt x="501" y="4114"/>
                  </a:cubicBezTo>
                  <a:cubicBezTo>
                    <a:pt x="668" y="2846"/>
                    <a:pt x="434" y="1312"/>
                    <a:pt x="201" y="44"/>
                  </a:cubicBezTo>
                  <a:cubicBezTo>
                    <a:pt x="201" y="16"/>
                    <a:pt x="172" y="0"/>
                    <a:pt x="139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4" name="Google Shape;10109;p60">
              <a:extLst>
                <a:ext uri="{FF2B5EF4-FFF2-40B4-BE49-F238E27FC236}">
                  <a16:creationId xmlns:a16="http://schemas.microsoft.com/office/drawing/2014/main" id="{87A83B1E-922F-43C5-99D1-08670869766C}"/>
                </a:ext>
              </a:extLst>
            </p:cNvPr>
            <p:cNvSpPr/>
            <p:nvPr/>
          </p:nvSpPr>
          <p:spPr>
            <a:xfrm>
              <a:off x="2156700" y="1337025"/>
              <a:ext cx="117625" cy="23575"/>
            </a:xfrm>
            <a:custGeom>
              <a:avLst/>
              <a:gdLst/>
              <a:ahLst/>
              <a:cxnLst/>
              <a:rect l="l" t="t" r="r" b="b"/>
              <a:pathLst>
                <a:path w="4705" h="943" extrusionOk="0">
                  <a:moveTo>
                    <a:pt x="4254" y="0"/>
                  </a:moveTo>
                  <a:cubicBezTo>
                    <a:pt x="2895" y="0"/>
                    <a:pt x="1448" y="310"/>
                    <a:pt x="168" y="676"/>
                  </a:cubicBezTo>
                  <a:cubicBezTo>
                    <a:pt x="1" y="709"/>
                    <a:pt x="34" y="943"/>
                    <a:pt x="201" y="943"/>
                  </a:cubicBezTo>
                  <a:cubicBezTo>
                    <a:pt x="1669" y="743"/>
                    <a:pt x="3203" y="509"/>
                    <a:pt x="4604" y="109"/>
                  </a:cubicBezTo>
                  <a:cubicBezTo>
                    <a:pt x="4704" y="109"/>
                    <a:pt x="4704" y="9"/>
                    <a:pt x="4638" y="9"/>
                  </a:cubicBezTo>
                  <a:cubicBezTo>
                    <a:pt x="4511" y="3"/>
                    <a:pt x="4383" y="0"/>
                    <a:pt x="4254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5" name="Google Shape;10110;p60">
              <a:extLst>
                <a:ext uri="{FF2B5EF4-FFF2-40B4-BE49-F238E27FC236}">
                  <a16:creationId xmlns:a16="http://schemas.microsoft.com/office/drawing/2014/main" id="{13D12B3C-F891-4F9A-A922-1DB4DA0D51C5}"/>
                </a:ext>
              </a:extLst>
            </p:cNvPr>
            <p:cNvSpPr/>
            <p:nvPr/>
          </p:nvSpPr>
          <p:spPr>
            <a:xfrm>
              <a:off x="2318500" y="1414650"/>
              <a:ext cx="33375" cy="92325"/>
            </a:xfrm>
            <a:custGeom>
              <a:avLst/>
              <a:gdLst/>
              <a:ahLst/>
              <a:cxnLst/>
              <a:rect l="l" t="t" r="r" b="b"/>
              <a:pathLst>
                <a:path w="1335" h="3693" extrusionOk="0">
                  <a:moveTo>
                    <a:pt x="1237" y="0"/>
                  </a:moveTo>
                  <a:cubicBezTo>
                    <a:pt x="1208" y="0"/>
                    <a:pt x="1180" y="22"/>
                    <a:pt x="1168" y="73"/>
                  </a:cubicBezTo>
                  <a:cubicBezTo>
                    <a:pt x="901" y="640"/>
                    <a:pt x="734" y="1240"/>
                    <a:pt x="534" y="1807"/>
                  </a:cubicBezTo>
                  <a:cubicBezTo>
                    <a:pt x="334" y="2408"/>
                    <a:pt x="67" y="2975"/>
                    <a:pt x="0" y="3609"/>
                  </a:cubicBezTo>
                  <a:cubicBezTo>
                    <a:pt x="0" y="3651"/>
                    <a:pt x="40" y="3693"/>
                    <a:pt x="87" y="3693"/>
                  </a:cubicBezTo>
                  <a:cubicBezTo>
                    <a:pt x="113" y="3693"/>
                    <a:pt x="142" y="3679"/>
                    <a:pt x="167" y="3642"/>
                  </a:cubicBezTo>
                  <a:cubicBezTo>
                    <a:pt x="434" y="3142"/>
                    <a:pt x="567" y="2575"/>
                    <a:pt x="734" y="2007"/>
                  </a:cubicBezTo>
                  <a:cubicBezTo>
                    <a:pt x="934" y="1374"/>
                    <a:pt x="1168" y="773"/>
                    <a:pt x="1335" y="139"/>
                  </a:cubicBezTo>
                  <a:cubicBezTo>
                    <a:pt x="1335" y="57"/>
                    <a:pt x="1284" y="0"/>
                    <a:pt x="1237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6" name="Google Shape;10111;p60">
              <a:extLst>
                <a:ext uri="{FF2B5EF4-FFF2-40B4-BE49-F238E27FC236}">
                  <a16:creationId xmlns:a16="http://schemas.microsoft.com/office/drawing/2014/main" id="{90899331-E112-45D3-A07F-922B9C4E95ED}"/>
                </a:ext>
              </a:extLst>
            </p:cNvPr>
            <p:cNvSpPr/>
            <p:nvPr/>
          </p:nvSpPr>
          <p:spPr>
            <a:xfrm>
              <a:off x="2294950" y="1444800"/>
              <a:ext cx="67625" cy="36000"/>
            </a:xfrm>
            <a:custGeom>
              <a:avLst/>
              <a:gdLst/>
              <a:ahLst/>
              <a:cxnLst/>
              <a:rect l="l" t="t" r="r" b="b"/>
              <a:pathLst>
                <a:path w="2705" h="1440" extrusionOk="0">
                  <a:moveTo>
                    <a:pt x="308" y="1"/>
                  </a:moveTo>
                  <a:cubicBezTo>
                    <a:pt x="305" y="10"/>
                    <a:pt x="302" y="19"/>
                    <a:pt x="297" y="28"/>
                  </a:cubicBezTo>
                  <a:lnTo>
                    <a:pt x="297" y="28"/>
                  </a:lnTo>
                  <a:cubicBezTo>
                    <a:pt x="275" y="17"/>
                    <a:pt x="253" y="12"/>
                    <a:pt x="232" y="12"/>
                  </a:cubicBezTo>
                  <a:cubicBezTo>
                    <a:pt x="98" y="12"/>
                    <a:pt x="1" y="211"/>
                    <a:pt x="142" y="268"/>
                  </a:cubicBezTo>
                  <a:cubicBezTo>
                    <a:pt x="142" y="268"/>
                    <a:pt x="142" y="268"/>
                    <a:pt x="142" y="268"/>
                  </a:cubicBezTo>
                  <a:lnTo>
                    <a:pt x="142" y="268"/>
                  </a:lnTo>
                  <a:cubicBezTo>
                    <a:pt x="203" y="314"/>
                    <a:pt x="243" y="339"/>
                    <a:pt x="282" y="355"/>
                  </a:cubicBezTo>
                  <a:lnTo>
                    <a:pt x="282" y="355"/>
                  </a:lnTo>
                  <a:cubicBezTo>
                    <a:pt x="981" y="785"/>
                    <a:pt x="1762" y="1154"/>
                    <a:pt x="2543" y="1435"/>
                  </a:cubicBezTo>
                  <a:cubicBezTo>
                    <a:pt x="2555" y="1438"/>
                    <a:pt x="2567" y="1440"/>
                    <a:pt x="2577" y="1440"/>
                  </a:cubicBezTo>
                  <a:cubicBezTo>
                    <a:pt x="2682" y="1440"/>
                    <a:pt x="2704" y="1299"/>
                    <a:pt x="2643" y="1268"/>
                  </a:cubicBezTo>
                  <a:cubicBezTo>
                    <a:pt x="1962" y="782"/>
                    <a:pt x="1155" y="390"/>
                    <a:pt x="375" y="62"/>
                  </a:cubicBezTo>
                  <a:lnTo>
                    <a:pt x="375" y="62"/>
                  </a:lnTo>
                  <a:cubicBezTo>
                    <a:pt x="352" y="41"/>
                    <a:pt x="329" y="21"/>
                    <a:pt x="308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7" name="Google Shape;10112;p60">
              <a:extLst>
                <a:ext uri="{FF2B5EF4-FFF2-40B4-BE49-F238E27FC236}">
                  <a16:creationId xmlns:a16="http://schemas.microsoft.com/office/drawing/2014/main" id="{C76F5366-FF0C-4E80-BB2F-C5E056AE7BCE}"/>
                </a:ext>
              </a:extLst>
            </p:cNvPr>
            <p:cNvSpPr/>
            <p:nvPr/>
          </p:nvSpPr>
          <p:spPr>
            <a:xfrm>
              <a:off x="2290275" y="1438750"/>
              <a:ext cx="79800" cy="61225"/>
            </a:xfrm>
            <a:custGeom>
              <a:avLst/>
              <a:gdLst/>
              <a:ahLst/>
              <a:cxnLst/>
              <a:rect l="l" t="t" r="r" b="b"/>
              <a:pathLst>
                <a:path w="3192" h="2449" extrusionOk="0">
                  <a:moveTo>
                    <a:pt x="3099" y="1"/>
                  </a:moveTo>
                  <a:cubicBezTo>
                    <a:pt x="3088" y="1"/>
                    <a:pt x="3076" y="3"/>
                    <a:pt x="3064" y="9"/>
                  </a:cubicBezTo>
                  <a:cubicBezTo>
                    <a:pt x="2530" y="343"/>
                    <a:pt x="1997" y="777"/>
                    <a:pt x="1496" y="1144"/>
                  </a:cubicBezTo>
                  <a:cubicBezTo>
                    <a:pt x="1029" y="1477"/>
                    <a:pt x="495" y="1811"/>
                    <a:pt x="62" y="2211"/>
                  </a:cubicBezTo>
                  <a:cubicBezTo>
                    <a:pt x="1" y="2302"/>
                    <a:pt x="106" y="2449"/>
                    <a:pt x="201" y="2449"/>
                  </a:cubicBezTo>
                  <a:cubicBezTo>
                    <a:pt x="211" y="2449"/>
                    <a:pt x="220" y="2447"/>
                    <a:pt x="229" y="2444"/>
                  </a:cubicBezTo>
                  <a:cubicBezTo>
                    <a:pt x="829" y="2144"/>
                    <a:pt x="1329" y="1677"/>
                    <a:pt x="1830" y="1310"/>
                  </a:cubicBezTo>
                  <a:cubicBezTo>
                    <a:pt x="2297" y="943"/>
                    <a:pt x="2730" y="610"/>
                    <a:pt x="3164" y="143"/>
                  </a:cubicBezTo>
                  <a:cubicBezTo>
                    <a:pt x="3191" y="60"/>
                    <a:pt x="3151" y="1"/>
                    <a:pt x="3099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8" name="Google Shape;10113;p60">
              <a:extLst>
                <a:ext uri="{FF2B5EF4-FFF2-40B4-BE49-F238E27FC236}">
                  <a16:creationId xmlns:a16="http://schemas.microsoft.com/office/drawing/2014/main" id="{2906C839-8AD5-4063-92C3-659DED32096D}"/>
                </a:ext>
              </a:extLst>
            </p:cNvPr>
            <p:cNvSpPr/>
            <p:nvPr/>
          </p:nvSpPr>
          <p:spPr>
            <a:xfrm>
              <a:off x="2315150" y="1422175"/>
              <a:ext cx="36725" cy="85875"/>
            </a:xfrm>
            <a:custGeom>
              <a:avLst/>
              <a:gdLst/>
              <a:ahLst/>
              <a:cxnLst/>
              <a:rect l="l" t="t" r="r" b="b"/>
              <a:pathLst>
                <a:path w="1469" h="3435" extrusionOk="0">
                  <a:moveTo>
                    <a:pt x="93" y="1"/>
                  </a:moveTo>
                  <a:cubicBezTo>
                    <a:pt x="74" y="1"/>
                    <a:pt x="55" y="2"/>
                    <a:pt x="34" y="5"/>
                  </a:cubicBezTo>
                  <a:cubicBezTo>
                    <a:pt x="1" y="5"/>
                    <a:pt x="1" y="172"/>
                    <a:pt x="68" y="172"/>
                  </a:cubicBezTo>
                  <a:cubicBezTo>
                    <a:pt x="401" y="272"/>
                    <a:pt x="735" y="1640"/>
                    <a:pt x="835" y="1940"/>
                  </a:cubicBezTo>
                  <a:cubicBezTo>
                    <a:pt x="1002" y="2440"/>
                    <a:pt x="1068" y="2941"/>
                    <a:pt x="1335" y="3374"/>
                  </a:cubicBezTo>
                  <a:cubicBezTo>
                    <a:pt x="1349" y="3416"/>
                    <a:pt x="1375" y="3435"/>
                    <a:pt x="1400" y="3435"/>
                  </a:cubicBezTo>
                  <a:cubicBezTo>
                    <a:pt x="1435" y="3435"/>
                    <a:pt x="1469" y="3399"/>
                    <a:pt x="1469" y="3341"/>
                  </a:cubicBezTo>
                  <a:cubicBezTo>
                    <a:pt x="1469" y="2507"/>
                    <a:pt x="1035" y="1640"/>
                    <a:pt x="701" y="873"/>
                  </a:cubicBezTo>
                  <a:cubicBezTo>
                    <a:pt x="574" y="618"/>
                    <a:pt x="477" y="1"/>
                    <a:pt x="93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9" name="Google Shape;10114;p60">
              <a:extLst>
                <a:ext uri="{FF2B5EF4-FFF2-40B4-BE49-F238E27FC236}">
                  <a16:creationId xmlns:a16="http://schemas.microsoft.com/office/drawing/2014/main" id="{1986F065-66F7-4571-83BF-5994600F8289}"/>
                </a:ext>
              </a:extLst>
            </p:cNvPr>
            <p:cNvSpPr/>
            <p:nvPr/>
          </p:nvSpPr>
          <p:spPr>
            <a:xfrm>
              <a:off x="2074150" y="1283600"/>
              <a:ext cx="20425" cy="14475"/>
            </a:xfrm>
            <a:custGeom>
              <a:avLst/>
              <a:gdLst/>
              <a:ahLst/>
              <a:cxnLst/>
              <a:rect l="l" t="t" r="r" b="b"/>
              <a:pathLst>
                <a:path w="817" h="579" extrusionOk="0">
                  <a:moveTo>
                    <a:pt x="393" y="0"/>
                  </a:moveTo>
                  <a:cubicBezTo>
                    <a:pt x="351" y="0"/>
                    <a:pt x="309" y="13"/>
                    <a:pt x="267" y="44"/>
                  </a:cubicBezTo>
                  <a:cubicBezTo>
                    <a:pt x="201" y="44"/>
                    <a:pt x="167" y="78"/>
                    <a:pt x="134" y="144"/>
                  </a:cubicBezTo>
                  <a:cubicBezTo>
                    <a:pt x="1" y="345"/>
                    <a:pt x="134" y="578"/>
                    <a:pt x="368" y="578"/>
                  </a:cubicBezTo>
                  <a:cubicBezTo>
                    <a:pt x="401" y="578"/>
                    <a:pt x="468" y="578"/>
                    <a:pt x="534" y="545"/>
                  </a:cubicBezTo>
                  <a:cubicBezTo>
                    <a:pt x="816" y="404"/>
                    <a:pt x="621" y="0"/>
                    <a:pt x="393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0" name="Google Shape;10115;p60">
              <a:extLst>
                <a:ext uri="{FF2B5EF4-FFF2-40B4-BE49-F238E27FC236}">
                  <a16:creationId xmlns:a16="http://schemas.microsoft.com/office/drawing/2014/main" id="{86A804EC-3747-418A-ABEB-48E4EEAD48E5}"/>
                </a:ext>
              </a:extLst>
            </p:cNvPr>
            <p:cNvSpPr/>
            <p:nvPr/>
          </p:nvSpPr>
          <p:spPr>
            <a:xfrm>
              <a:off x="2036625" y="1335575"/>
              <a:ext cx="17550" cy="14200"/>
            </a:xfrm>
            <a:custGeom>
              <a:avLst/>
              <a:gdLst/>
              <a:ahLst/>
              <a:cxnLst/>
              <a:rect l="l" t="t" r="r" b="b"/>
              <a:pathLst>
                <a:path w="702" h="568" extrusionOk="0">
                  <a:moveTo>
                    <a:pt x="367" y="0"/>
                  </a:moveTo>
                  <a:cubicBezTo>
                    <a:pt x="1" y="0"/>
                    <a:pt x="1" y="567"/>
                    <a:pt x="367" y="567"/>
                  </a:cubicBezTo>
                  <a:cubicBezTo>
                    <a:pt x="701" y="567"/>
                    <a:pt x="701" y="0"/>
                    <a:pt x="367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1" name="Google Shape;10116;p60">
              <a:extLst>
                <a:ext uri="{FF2B5EF4-FFF2-40B4-BE49-F238E27FC236}">
                  <a16:creationId xmlns:a16="http://schemas.microsoft.com/office/drawing/2014/main" id="{C5FC40EA-80ED-4FDC-99C3-837240AFC47F}"/>
                </a:ext>
              </a:extLst>
            </p:cNvPr>
            <p:cNvSpPr/>
            <p:nvPr/>
          </p:nvSpPr>
          <p:spPr>
            <a:xfrm>
              <a:off x="2081650" y="1327225"/>
              <a:ext cx="15875" cy="11700"/>
            </a:xfrm>
            <a:custGeom>
              <a:avLst/>
              <a:gdLst/>
              <a:ahLst/>
              <a:cxnLst/>
              <a:rect l="l" t="t" r="r" b="b"/>
              <a:pathLst>
                <a:path w="635" h="468" extrusionOk="0">
                  <a:moveTo>
                    <a:pt x="334" y="1"/>
                  </a:moveTo>
                  <a:cubicBezTo>
                    <a:pt x="1" y="1"/>
                    <a:pt x="1" y="468"/>
                    <a:pt x="334" y="468"/>
                  </a:cubicBezTo>
                  <a:cubicBezTo>
                    <a:pt x="635" y="468"/>
                    <a:pt x="635" y="1"/>
                    <a:pt x="334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82" name="Google Shape;10117;p60">
            <a:extLst>
              <a:ext uri="{FF2B5EF4-FFF2-40B4-BE49-F238E27FC236}">
                <a16:creationId xmlns:a16="http://schemas.microsoft.com/office/drawing/2014/main" id="{7CAD3C17-B33D-4D23-AD01-5107C374E006}"/>
              </a:ext>
            </a:extLst>
          </p:cNvPr>
          <p:cNvGrpSpPr/>
          <p:nvPr/>
        </p:nvGrpSpPr>
        <p:grpSpPr>
          <a:xfrm rot="6788721">
            <a:off x="8391229" y="930048"/>
            <a:ext cx="778996" cy="524381"/>
            <a:chOff x="2036625" y="1283600"/>
            <a:chExt cx="333450" cy="224450"/>
          </a:xfrm>
        </p:grpSpPr>
        <p:sp>
          <p:nvSpPr>
            <p:cNvPr id="283" name="Google Shape;10118;p60">
              <a:extLst>
                <a:ext uri="{FF2B5EF4-FFF2-40B4-BE49-F238E27FC236}">
                  <a16:creationId xmlns:a16="http://schemas.microsoft.com/office/drawing/2014/main" id="{5D1F0E7A-5706-4CB7-9243-7E3B0A93D335}"/>
                </a:ext>
              </a:extLst>
            </p:cNvPr>
            <p:cNvSpPr/>
            <p:nvPr/>
          </p:nvSpPr>
          <p:spPr>
            <a:xfrm>
              <a:off x="2161050" y="1309575"/>
              <a:ext cx="91125" cy="62200"/>
            </a:xfrm>
            <a:custGeom>
              <a:avLst/>
              <a:gdLst/>
              <a:ahLst/>
              <a:cxnLst/>
              <a:rect l="l" t="t" r="r" b="b"/>
              <a:pathLst>
                <a:path w="3645" h="2488" extrusionOk="0">
                  <a:moveTo>
                    <a:pt x="194" y="1"/>
                  </a:moveTo>
                  <a:cubicBezTo>
                    <a:pt x="101" y="1"/>
                    <a:pt x="1" y="117"/>
                    <a:pt x="60" y="206"/>
                  </a:cubicBezTo>
                  <a:cubicBezTo>
                    <a:pt x="1061" y="1107"/>
                    <a:pt x="2262" y="1774"/>
                    <a:pt x="3363" y="2474"/>
                  </a:cubicBezTo>
                  <a:cubicBezTo>
                    <a:pt x="3386" y="2484"/>
                    <a:pt x="3409" y="2488"/>
                    <a:pt x="3430" y="2488"/>
                  </a:cubicBezTo>
                  <a:cubicBezTo>
                    <a:pt x="3562" y="2488"/>
                    <a:pt x="3644" y="2332"/>
                    <a:pt x="3530" y="2274"/>
                  </a:cubicBezTo>
                  <a:cubicBezTo>
                    <a:pt x="2496" y="1474"/>
                    <a:pt x="1395" y="540"/>
                    <a:pt x="227" y="6"/>
                  </a:cubicBezTo>
                  <a:cubicBezTo>
                    <a:pt x="217" y="2"/>
                    <a:pt x="205" y="1"/>
                    <a:pt x="194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4" name="Google Shape;10119;p60">
              <a:extLst>
                <a:ext uri="{FF2B5EF4-FFF2-40B4-BE49-F238E27FC236}">
                  <a16:creationId xmlns:a16="http://schemas.microsoft.com/office/drawing/2014/main" id="{2C170FAF-A9F7-46F1-B2BE-582918EB0DE6}"/>
                </a:ext>
              </a:extLst>
            </p:cNvPr>
            <p:cNvSpPr/>
            <p:nvPr/>
          </p:nvSpPr>
          <p:spPr>
            <a:xfrm>
              <a:off x="2187625" y="1317500"/>
              <a:ext cx="51900" cy="71475"/>
            </a:xfrm>
            <a:custGeom>
              <a:avLst/>
              <a:gdLst/>
              <a:ahLst/>
              <a:cxnLst/>
              <a:rect l="l" t="t" r="r" b="b"/>
              <a:pathLst>
                <a:path w="2076" h="2859" extrusionOk="0">
                  <a:moveTo>
                    <a:pt x="1955" y="0"/>
                  </a:moveTo>
                  <a:cubicBezTo>
                    <a:pt x="1935" y="0"/>
                    <a:pt x="1916" y="7"/>
                    <a:pt x="1900" y="23"/>
                  </a:cubicBezTo>
                  <a:cubicBezTo>
                    <a:pt x="1232" y="857"/>
                    <a:pt x="599" y="1791"/>
                    <a:pt x="65" y="2658"/>
                  </a:cubicBezTo>
                  <a:cubicBezTo>
                    <a:pt x="1" y="2765"/>
                    <a:pt x="60" y="2858"/>
                    <a:pt x="146" y="2858"/>
                  </a:cubicBezTo>
                  <a:cubicBezTo>
                    <a:pt x="194" y="2858"/>
                    <a:pt x="251" y="2829"/>
                    <a:pt x="298" y="2758"/>
                  </a:cubicBezTo>
                  <a:cubicBezTo>
                    <a:pt x="932" y="1924"/>
                    <a:pt x="1499" y="1023"/>
                    <a:pt x="2000" y="89"/>
                  </a:cubicBezTo>
                  <a:cubicBezTo>
                    <a:pt x="2076" y="64"/>
                    <a:pt x="2017" y="0"/>
                    <a:pt x="1955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5" name="Google Shape;10120;p60">
              <a:extLst>
                <a:ext uri="{FF2B5EF4-FFF2-40B4-BE49-F238E27FC236}">
                  <a16:creationId xmlns:a16="http://schemas.microsoft.com/office/drawing/2014/main" id="{B4EB1B5D-C330-40ED-8605-A7387346FFF0}"/>
                </a:ext>
              </a:extLst>
            </p:cNvPr>
            <p:cNvSpPr/>
            <p:nvPr/>
          </p:nvSpPr>
          <p:spPr>
            <a:xfrm>
              <a:off x="2207575" y="1296950"/>
              <a:ext cx="16700" cy="105550"/>
            </a:xfrm>
            <a:custGeom>
              <a:avLst/>
              <a:gdLst/>
              <a:ahLst/>
              <a:cxnLst/>
              <a:rect l="l" t="t" r="r" b="b"/>
              <a:pathLst>
                <a:path w="668" h="4222" extrusionOk="0">
                  <a:moveTo>
                    <a:pt x="139" y="0"/>
                  </a:moveTo>
                  <a:cubicBezTo>
                    <a:pt x="91" y="0"/>
                    <a:pt x="34" y="33"/>
                    <a:pt x="34" y="111"/>
                  </a:cubicBezTo>
                  <a:cubicBezTo>
                    <a:pt x="1" y="1345"/>
                    <a:pt x="1" y="2946"/>
                    <a:pt x="334" y="4147"/>
                  </a:cubicBezTo>
                  <a:cubicBezTo>
                    <a:pt x="348" y="4200"/>
                    <a:pt x="377" y="4222"/>
                    <a:pt x="407" y="4222"/>
                  </a:cubicBezTo>
                  <a:cubicBezTo>
                    <a:pt x="453" y="4222"/>
                    <a:pt x="501" y="4174"/>
                    <a:pt x="501" y="4114"/>
                  </a:cubicBezTo>
                  <a:cubicBezTo>
                    <a:pt x="668" y="2846"/>
                    <a:pt x="434" y="1312"/>
                    <a:pt x="201" y="44"/>
                  </a:cubicBezTo>
                  <a:cubicBezTo>
                    <a:pt x="201" y="16"/>
                    <a:pt x="172" y="0"/>
                    <a:pt x="139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6" name="Google Shape;10121;p60">
              <a:extLst>
                <a:ext uri="{FF2B5EF4-FFF2-40B4-BE49-F238E27FC236}">
                  <a16:creationId xmlns:a16="http://schemas.microsoft.com/office/drawing/2014/main" id="{635A45C7-DB59-421A-A1F3-11A705020663}"/>
                </a:ext>
              </a:extLst>
            </p:cNvPr>
            <p:cNvSpPr/>
            <p:nvPr/>
          </p:nvSpPr>
          <p:spPr>
            <a:xfrm>
              <a:off x="2156700" y="1337025"/>
              <a:ext cx="117625" cy="23575"/>
            </a:xfrm>
            <a:custGeom>
              <a:avLst/>
              <a:gdLst/>
              <a:ahLst/>
              <a:cxnLst/>
              <a:rect l="l" t="t" r="r" b="b"/>
              <a:pathLst>
                <a:path w="4705" h="943" extrusionOk="0">
                  <a:moveTo>
                    <a:pt x="4254" y="0"/>
                  </a:moveTo>
                  <a:cubicBezTo>
                    <a:pt x="2895" y="0"/>
                    <a:pt x="1448" y="310"/>
                    <a:pt x="168" y="676"/>
                  </a:cubicBezTo>
                  <a:cubicBezTo>
                    <a:pt x="1" y="709"/>
                    <a:pt x="34" y="943"/>
                    <a:pt x="201" y="943"/>
                  </a:cubicBezTo>
                  <a:cubicBezTo>
                    <a:pt x="1669" y="743"/>
                    <a:pt x="3203" y="509"/>
                    <a:pt x="4604" y="109"/>
                  </a:cubicBezTo>
                  <a:cubicBezTo>
                    <a:pt x="4704" y="109"/>
                    <a:pt x="4704" y="9"/>
                    <a:pt x="4638" y="9"/>
                  </a:cubicBezTo>
                  <a:cubicBezTo>
                    <a:pt x="4511" y="3"/>
                    <a:pt x="4383" y="0"/>
                    <a:pt x="4254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7" name="Google Shape;10122;p60">
              <a:extLst>
                <a:ext uri="{FF2B5EF4-FFF2-40B4-BE49-F238E27FC236}">
                  <a16:creationId xmlns:a16="http://schemas.microsoft.com/office/drawing/2014/main" id="{FBB61FDD-AC4E-42B3-B045-242C6E6DA8AD}"/>
                </a:ext>
              </a:extLst>
            </p:cNvPr>
            <p:cNvSpPr/>
            <p:nvPr/>
          </p:nvSpPr>
          <p:spPr>
            <a:xfrm>
              <a:off x="2318500" y="1414650"/>
              <a:ext cx="33375" cy="92325"/>
            </a:xfrm>
            <a:custGeom>
              <a:avLst/>
              <a:gdLst/>
              <a:ahLst/>
              <a:cxnLst/>
              <a:rect l="l" t="t" r="r" b="b"/>
              <a:pathLst>
                <a:path w="1335" h="3693" extrusionOk="0">
                  <a:moveTo>
                    <a:pt x="1237" y="0"/>
                  </a:moveTo>
                  <a:cubicBezTo>
                    <a:pt x="1208" y="0"/>
                    <a:pt x="1180" y="22"/>
                    <a:pt x="1168" y="73"/>
                  </a:cubicBezTo>
                  <a:cubicBezTo>
                    <a:pt x="901" y="640"/>
                    <a:pt x="734" y="1240"/>
                    <a:pt x="534" y="1807"/>
                  </a:cubicBezTo>
                  <a:cubicBezTo>
                    <a:pt x="334" y="2408"/>
                    <a:pt x="67" y="2975"/>
                    <a:pt x="0" y="3609"/>
                  </a:cubicBezTo>
                  <a:cubicBezTo>
                    <a:pt x="0" y="3651"/>
                    <a:pt x="40" y="3693"/>
                    <a:pt x="87" y="3693"/>
                  </a:cubicBezTo>
                  <a:cubicBezTo>
                    <a:pt x="113" y="3693"/>
                    <a:pt x="142" y="3679"/>
                    <a:pt x="167" y="3642"/>
                  </a:cubicBezTo>
                  <a:cubicBezTo>
                    <a:pt x="434" y="3142"/>
                    <a:pt x="567" y="2575"/>
                    <a:pt x="734" y="2007"/>
                  </a:cubicBezTo>
                  <a:cubicBezTo>
                    <a:pt x="934" y="1374"/>
                    <a:pt x="1168" y="773"/>
                    <a:pt x="1335" y="139"/>
                  </a:cubicBezTo>
                  <a:cubicBezTo>
                    <a:pt x="1335" y="57"/>
                    <a:pt x="1284" y="0"/>
                    <a:pt x="1237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8" name="Google Shape;10123;p60">
              <a:extLst>
                <a:ext uri="{FF2B5EF4-FFF2-40B4-BE49-F238E27FC236}">
                  <a16:creationId xmlns:a16="http://schemas.microsoft.com/office/drawing/2014/main" id="{C5E814F5-1334-48A6-A7A1-ADEFF0D8699F}"/>
                </a:ext>
              </a:extLst>
            </p:cNvPr>
            <p:cNvSpPr/>
            <p:nvPr/>
          </p:nvSpPr>
          <p:spPr>
            <a:xfrm>
              <a:off x="2294950" y="1444800"/>
              <a:ext cx="67625" cy="36000"/>
            </a:xfrm>
            <a:custGeom>
              <a:avLst/>
              <a:gdLst/>
              <a:ahLst/>
              <a:cxnLst/>
              <a:rect l="l" t="t" r="r" b="b"/>
              <a:pathLst>
                <a:path w="2705" h="1440" extrusionOk="0">
                  <a:moveTo>
                    <a:pt x="308" y="1"/>
                  </a:moveTo>
                  <a:cubicBezTo>
                    <a:pt x="305" y="10"/>
                    <a:pt x="302" y="19"/>
                    <a:pt x="297" y="28"/>
                  </a:cubicBezTo>
                  <a:lnTo>
                    <a:pt x="297" y="28"/>
                  </a:lnTo>
                  <a:cubicBezTo>
                    <a:pt x="275" y="17"/>
                    <a:pt x="253" y="12"/>
                    <a:pt x="232" y="12"/>
                  </a:cubicBezTo>
                  <a:cubicBezTo>
                    <a:pt x="98" y="12"/>
                    <a:pt x="1" y="211"/>
                    <a:pt x="142" y="268"/>
                  </a:cubicBezTo>
                  <a:cubicBezTo>
                    <a:pt x="142" y="268"/>
                    <a:pt x="142" y="268"/>
                    <a:pt x="142" y="268"/>
                  </a:cubicBezTo>
                  <a:lnTo>
                    <a:pt x="142" y="268"/>
                  </a:lnTo>
                  <a:cubicBezTo>
                    <a:pt x="203" y="314"/>
                    <a:pt x="243" y="339"/>
                    <a:pt x="282" y="355"/>
                  </a:cubicBezTo>
                  <a:lnTo>
                    <a:pt x="282" y="355"/>
                  </a:lnTo>
                  <a:cubicBezTo>
                    <a:pt x="981" y="785"/>
                    <a:pt x="1762" y="1154"/>
                    <a:pt x="2543" y="1435"/>
                  </a:cubicBezTo>
                  <a:cubicBezTo>
                    <a:pt x="2555" y="1438"/>
                    <a:pt x="2567" y="1440"/>
                    <a:pt x="2577" y="1440"/>
                  </a:cubicBezTo>
                  <a:cubicBezTo>
                    <a:pt x="2682" y="1440"/>
                    <a:pt x="2704" y="1299"/>
                    <a:pt x="2643" y="1268"/>
                  </a:cubicBezTo>
                  <a:cubicBezTo>
                    <a:pt x="1962" y="782"/>
                    <a:pt x="1155" y="390"/>
                    <a:pt x="375" y="62"/>
                  </a:cubicBezTo>
                  <a:lnTo>
                    <a:pt x="375" y="62"/>
                  </a:lnTo>
                  <a:cubicBezTo>
                    <a:pt x="352" y="41"/>
                    <a:pt x="329" y="21"/>
                    <a:pt x="308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9" name="Google Shape;10124;p60">
              <a:extLst>
                <a:ext uri="{FF2B5EF4-FFF2-40B4-BE49-F238E27FC236}">
                  <a16:creationId xmlns:a16="http://schemas.microsoft.com/office/drawing/2014/main" id="{F84CA486-5325-4875-8D0A-626F343E7E48}"/>
                </a:ext>
              </a:extLst>
            </p:cNvPr>
            <p:cNvSpPr/>
            <p:nvPr/>
          </p:nvSpPr>
          <p:spPr>
            <a:xfrm>
              <a:off x="2290275" y="1438750"/>
              <a:ext cx="79800" cy="61225"/>
            </a:xfrm>
            <a:custGeom>
              <a:avLst/>
              <a:gdLst/>
              <a:ahLst/>
              <a:cxnLst/>
              <a:rect l="l" t="t" r="r" b="b"/>
              <a:pathLst>
                <a:path w="3192" h="2449" extrusionOk="0">
                  <a:moveTo>
                    <a:pt x="3099" y="1"/>
                  </a:moveTo>
                  <a:cubicBezTo>
                    <a:pt x="3088" y="1"/>
                    <a:pt x="3076" y="3"/>
                    <a:pt x="3064" y="9"/>
                  </a:cubicBezTo>
                  <a:cubicBezTo>
                    <a:pt x="2530" y="343"/>
                    <a:pt x="1997" y="777"/>
                    <a:pt x="1496" y="1144"/>
                  </a:cubicBezTo>
                  <a:cubicBezTo>
                    <a:pt x="1029" y="1477"/>
                    <a:pt x="495" y="1811"/>
                    <a:pt x="62" y="2211"/>
                  </a:cubicBezTo>
                  <a:cubicBezTo>
                    <a:pt x="1" y="2302"/>
                    <a:pt x="106" y="2449"/>
                    <a:pt x="201" y="2449"/>
                  </a:cubicBezTo>
                  <a:cubicBezTo>
                    <a:pt x="211" y="2449"/>
                    <a:pt x="220" y="2447"/>
                    <a:pt x="229" y="2444"/>
                  </a:cubicBezTo>
                  <a:cubicBezTo>
                    <a:pt x="829" y="2144"/>
                    <a:pt x="1329" y="1677"/>
                    <a:pt x="1830" y="1310"/>
                  </a:cubicBezTo>
                  <a:cubicBezTo>
                    <a:pt x="2297" y="943"/>
                    <a:pt x="2730" y="610"/>
                    <a:pt x="3164" y="143"/>
                  </a:cubicBezTo>
                  <a:cubicBezTo>
                    <a:pt x="3191" y="60"/>
                    <a:pt x="3151" y="1"/>
                    <a:pt x="3099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0" name="Google Shape;10125;p60">
              <a:extLst>
                <a:ext uri="{FF2B5EF4-FFF2-40B4-BE49-F238E27FC236}">
                  <a16:creationId xmlns:a16="http://schemas.microsoft.com/office/drawing/2014/main" id="{59D8CF8E-0843-40A7-9CF7-4B628D80F987}"/>
                </a:ext>
              </a:extLst>
            </p:cNvPr>
            <p:cNvSpPr/>
            <p:nvPr/>
          </p:nvSpPr>
          <p:spPr>
            <a:xfrm>
              <a:off x="2315150" y="1422175"/>
              <a:ext cx="36725" cy="85875"/>
            </a:xfrm>
            <a:custGeom>
              <a:avLst/>
              <a:gdLst/>
              <a:ahLst/>
              <a:cxnLst/>
              <a:rect l="l" t="t" r="r" b="b"/>
              <a:pathLst>
                <a:path w="1469" h="3435" extrusionOk="0">
                  <a:moveTo>
                    <a:pt x="93" y="1"/>
                  </a:moveTo>
                  <a:cubicBezTo>
                    <a:pt x="74" y="1"/>
                    <a:pt x="55" y="2"/>
                    <a:pt x="34" y="5"/>
                  </a:cubicBezTo>
                  <a:cubicBezTo>
                    <a:pt x="1" y="5"/>
                    <a:pt x="1" y="172"/>
                    <a:pt x="68" y="172"/>
                  </a:cubicBezTo>
                  <a:cubicBezTo>
                    <a:pt x="401" y="272"/>
                    <a:pt x="735" y="1640"/>
                    <a:pt x="835" y="1940"/>
                  </a:cubicBezTo>
                  <a:cubicBezTo>
                    <a:pt x="1002" y="2440"/>
                    <a:pt x="1068" y="2941"/>
                    <a:pt x="1335" y="3374"/>
                  </a:cubicBezTo>
                  <a:cubicBezTo>
                    <a:pt x="1349" y="3416"/>
                    <a:pt x="1375" y="3435"/>
                    <a:pt x="1400" y="3435"/>
                  </a:cubicBezTo>
                  <a:cubicBezTo>
                    <a:pt x="1435" y="3435"/>
                    <a:pt x="1469" y="3399"/>
                    <a:pt x="1469" y="3341"/>
                  </a:cubicBezTo>
                  <a:cubicBezTo>
                    <a:pt x="1469" y="2507"/>
                    <a:pt x="1035" y="1640"/>
                    <a:pt x="701" y="873"/>
                  </a:cubicBezTo>
                  <a:cubicBezTo>
                    <a:pt x="574" y="618"/>
                    <a:pt x="477" y="1"/>
                    <a:pt x="93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1" name="Google Shape;10126;p60">
              <a:extLst>
                <a:ext uri="{FF2B5EF4-FFF2-40B4-BE49-F238E27FC236}">
                  <a16:creationId xmlns:a16="http://schemas.microsoft.com/office/drawing/2014/main" id="{3D4F8E27-B0F2-4E6D-A298-9A8714398BC6}"/>
                </a:ext>
              </a:extLst>
            </p:cNvPr>
            <p:cNvSpPr/>
            <p:nvPr/>
          </p:nvSpPr>
          <p:spPr>
            <a:xfrm>
              <a:off x="2074150" y="1283600"/>
              <a:ext cx="20425" cy="14475"/>
            </a:xfrm>
            <a:custGeom>
              <a:avLst/>
              <a:gdLst/>
              <a:ahLst/>
              <a:cxnLst/>
              <a:rect l="l" t="t" r="r" b="b"/>
              <a:pathLst>
                <a:path w="817" h="579" extrusionOk="0">
                  <a:moveTo>
                    <a:pt x="393" y="0"/>
                  </a:moveTo>
                  <a:cubicBezTo>
                    <a:pt x="351" y="0"/>
                    <a:pt x="309" y="13"/>
                    <a:pt x="267" y="44"/>
                  </a:cubicBezTo>
                  <a:cubicBezTo>
                    <a:pt x="201" y="44"/>
                    <a:pt x="167" y="78"/>
                    <a:pt x="134" y="144"/>
                  </a:cubicBezTo>
                  <a:cubicBezTo>
                    <a:pt x="1" y="345"/>
                    <a:pt x="134" y="578"/>
                    <a:pt x="368" y="578"/>
                  </a:cubicBezTo>
                  <a:cubicBezTo>
                    <a:pt x="401" y="578"/>
                    <a:pt x="468" y="578"/>
                    <a:pt x="534" y="545"/>
                  </a:cubicBezTo>
                  <a:cubicBezTo>
                    <a:pt x="816" y="404"/>
                    <a:pt x="621" y="0"/>
                    <a:pt x="393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2" name="Google Shape;10127;p60">
              <a:extLst>
                <a:ext uri="{FF2B5EF4-FFF2-40B4-BE49-F238E27FC236}">
                  <a16:creationId xmlns:a16="http://schemas.microsoft.com/office/drawing/2014/main" id="{68AF43A6-83C6-462F-BB35-59196C002C2C}"/>
                </a:ext>
              </a:extLst>
            </p:cNvPr>
            <p:cNvSpPr/>
            <p:nvPr/>
          </p:nvSpPr>
          <p:spPr>
            <a:xfrm>
              <a:off x="2036625" y="1335575"/>
              <a:ext cx="17550" cy="14200"/>
            </a:xfrm>
            <a:custGeom>
              <a:avLst/>
              <a:gdLst/>
              <a:ahLst/>
              <a:cxnLst/>
              <a:rect l="l" t="t" r="r" b="b"/>
              <a:pathLst>
                <a:path w="702" h="568" extrusionOk="0">
                  <a:moveTo>
                    <a:pt x="367" y="0"/>
                  </a:moveTo>
                  <a:cubicBezTo>
                    <a:pt x="1" y="0"/>
                    <a:pt x="1" y="567"/>
                    <a:pt x="367" y="567"/>
                  </a:cubicBezTo>
                  <a:cubicBezTo>
                    <a:pt x="701" y="567"/>
                    <a:pt x="701" y="0"/>
                    <a:pt x="367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3" name="Google Shape;10128;p60">
              <a:extLst>
                <a:ext uri="{FF2B5EF4-FFF2-40B4-BE49-F238E27FC236}">
                  <a16:creationId xmlns:a16="http://schemas.microsoft.com/office/drawing/2014/main" id="{2E4985FD-0B73-4904-B742-07E6727F5887}"/>
                </a:ext>
              </a:extLst>
            </p:cNvPr>
            <p:cNvSpPr/>
            <p:nvPr/>
          </p:nvSpPr>
          <p:spPr>
            <a:xfrm>
              <a:off x="2081650" y="1327225"/>
              <a:ext cx="15875" cy="11700"/>
            </a:xfrm>
            <a:custGeom>
              <a:avLst/>
              <a:gdLst/>
              <a:ahLst/>
              <a:cxnLst/>
              <a:rect l="l" t="t" r="r" b="b"/>
              <a:pathLst>
                <a:path w="635" h="468" extrusionOk="0">
                  <a:moveTo>
                    <a:pt x="334" y="1"/>
                  </a:moveTo>
                  <a:cubicBezTo>
                    <a:pt x="1" y="1"/>
                    <a:pt x="1" y="468"/>
                    <a:pt x="334" y="468"/>
                  </a:cubicBezTo>
                  <a:cubicBezTo>
                    <a:pt x="635" y="468"/>
                    <a:pt x="635" y="1"/>
                    <a:pt x="334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" name="กลุ่ม 2">
            <a:extLst>
              <a:ext uri="{FF2B5EF4-FFF2-40B4-BE49-F238E27FC236}">
                <a16:creationId xmlns:a16="http://schemas.microsoft.com/office/drawing/2014/main" id="{5978BD1F-F075-4265-8F28-24656C05B5ED}"/>
              </a:ext>
            </a:extLst>
          </p:cNvPr>
          <p:cNvGrpSpPr/>
          <p:nvPr/>
        </p:nvGrpSpPr>
        <p:grpSpPr>
          <a:xfrm>
            <a:off x="2773037" y="731073"/>
            <a:ext cx="5839200" cy="763600"/>
            <a:chOff x="2773037" y="731073"/>
            <a:chExt cx="5839200" cy="763600"/>
          </a:xfrm>
        </p:grpSpPr>
        <p:sp>
          <p:nvSpPr>
            <p:cNvPr id="269" name="Google Shape;9973;p60">
              <a:extLst>
                <a:ext uri="{FF2B5EF4-FFF2-40B4-BE49-F238E27FC236}">
                  <a16:creationId xmlns:a16="http://schemas.microsoft.com/office/drawing/2014/main" id="{774B6CAE-E281-49B2-AC24-EC8F83DC7803}"/>
                </a:ext>
              </a:extLst>
            </p:cNvPr>
            <p:cNvSpPr txBox="1">
              <a:spLocks/>
            </p:cNvSpPr>
            <p:nvPr/>
          </p:nvSpPr>
          <p:spPr>
            <a:xfrm>
              <a:off x="2773037" y="731073"/>
              <a:ext cx="5839200" cy="76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486D"/>
                </a:buClr>
                <a:buSzPts val="2800"/>
                <a:buFont typeface="Gloria Hallelujah"/>
                <a:buNone/>
                <a:tabLst/>
                <a:defRPr/>
              </a:pPr>
              <a:r>
                <a:rPr kumimoji="0" lang="th-TH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29486D"/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loria Hallelujah"/>
                </a:rPr>
                <a:t>รูปที่มีแกนสมมาตร</a:t>
              </a: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29486D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loria Hallelujah"/>
              </a:endParaRPr>
            </a:p>
          </p:txBody>
        </p:sp>
        <p:sp>
          <p:nvSpPr>
            <p:cNvPr id="294" name="Google Shape;10729;p63">
              <a:extLst>
                <a:ext uri="{FF2B5EF4-FFF2-40B4-BE49-F238E27FC236}">
                  <a16:creationId xmlns:a16="http://schemas.microsoft.com/office/drawing/2014/main" id="{8DB20CF0-EB66-4737-8839-AF4D849406E8}"/>
                </a:ext>
              </a:extLst>
            </p:cNvPr>
            <p:cNvSpPr/>
            <p:nvPr/>
          </p:nvSpPr>
          <p:spPr>
            <a:xfrm>
              <a:off x="4375930" y="1310973"/>
              <a:ext cx="2652807" cy="147268"/>
            </a:xfrm>
            <a:custGeom>
              <a:avLst/>
              <a:gdLst/>
              <a:ahLst/>
              <a:cxnLst/>
              <a:rect l="l" t="t" r="r" b="b"/>
              <a:pathLst>
                <a:path w="18381" h="1643" extrusionOk="0">
                  <a:moveTo>
                    <a:pt x="18340" y="809"/>
                  </a:moveTo>
                  <a:cubicBezTo>
                    <a:pt x="18346" y="811"/>
                    <a:pt x="18353" y="813"/>
                    <a:pt x="18359" y="813"/>
                  </a:cubicBezTo>
                  <a:cubicBezTo>
                    <a:pt x="18366" y="813"/>
                    <a:pt x="18373" y="812"/>
                    <a:pt x="18381" y="809"/>
                  </a:cubicBezTo>
                  <a:close/>
                  <a:moveTo>
                    <a:pt x="14593" y="0"/>
                  </a:moveTo>
                  <a:cubicBezTo>
                    <a:pt x="12817" y="0"/>
                    <a:pt x="11052" y="40"/>
                    <a:pt x="9274" y="142"/>
                  </a:cubicBezTo>
                  <a:cubicBezTo>
                    <a:pt x="6305" y="209"/>
                    <a:pt x="3337" y="409"/>
                    <a:pt x="435" y="742"/>
                  </a:cubicBezTo>
                  <a:lnTo>
                    <a:pt x="368" y="742"/>
                  </a:lnTo>
                  <a:cubicBezTo>
                    <a:pt x="301" y="742"/>
                    <a:pt x="268" y="842"/>
                    <a:pt x="168" y="842"/>
                  </a:cubicBezTo>
                  <a:cubicBezTo>
                    <a:pt x="368" y="842"/>
                    <a:pt x="601" y="809"/>
                    <a:pt x="801" y="809"/>
                  </a:cubicBezTo>
                  <a:lnTo>
                    <a:pt x="801" y="809"/>
                  </a:lnTo>
                  <a:cubicBezTo>
                    <a:pt x="601" y="809"/>
                    <a:pt x="434" y="842"/>
                    <a:pt x="201" y="842"/>
                  </a:cubicBezTo>
                  <a:cubicBezTo>
                    <a:pt x="168" y="842"/>
                    <a:pt x="134" y="909"/>
                    <a:pt x="134" y="976"/>
                  </a:cubicBezTo>
                  <a:lnTo>
                    <a:pt x="34" y="976"/>
                  </a:lnTo>
                  <a:cubicBezTo>
                    <a:pt x="34" y="976"/>
                    <a:pt x="34" y="1076"/>
                    <a:pt x="1" y="1176"/>
                  </a:cubicBezTo>
                  <a:lnTo>
                    <a:pt x="1" y="1209"/>
                  </a:lnTo>
                  <a:lnTo>
                    <a:pt x="34" y="1209"/>
                  </a:lnTo>
                  <a:cubicBezTo>
                    <a:pt x="34" y="1276"/>
                    <a:pt x="101" y="1443"/>
                    <a:pt x="134" y="1443"/>
                  </a:cubicBezTo>
                  <a:cubicBezTo>
                    <a:pt x="334" y="1443"/>
                    <a:pt x="535" y="1376"/>
                    <a:pt x="768" y="1376"/>
                  </a:cubicBezTo>
                  <a:cubicBezTo>
                    <a:pt x="768" y="1443"/>
                    <a:pt x="701" y="1476"/>
                    <a:pt x="701" y="1476"/>
                  </a:cubicBezTo>
                  <a:cubicBezTo>
                    <a:pt x="1435" y="1376"/>
                    <a:pt x="2136" y="1343"/>
                    <a:pt x="2836" y="1309"/>
                  </a:cubicBezTo>
                  <a:lnTo>
                    <a:pt x="2836" y="1309"/>
                  </a:lnTo>
                  <a:cubicBezTo>
                    <a:pt x="2136" y="1376"/>
                    <a:pt x="1435" y="1443"/>
                    <a:pt x="701" y="1543"/>
                  </a:cubicBezTo>
                  <a:lnTo>
                    <a:pt x="668" y="1543"/>
                  </a:lnTo>
                  <a:cubicBezTo>
                    <a:pt x="535" y="1543"/>
                    <a:pt x="435" y="1610"/>
                    <a:pt x="268" y="1610"/>
                  </a:cubicBezTo>
                  <a:cubicBezTo>
                    <a:pt x="334" y="1610"/>
                    <a:pt x="435" y="1643"/>
                    <a:pt x="501" y="1643"/>
                  </a:cubicBezTo>
                  <a:cubicBezTo>
                    <a:pt x="5972" y="1309"/>
                    <a:pt x="11442" y="1109"/>
                    <a:pt x="16880" y="976"/>
                  </a:cubicBezTo>
                  <a:lnTo>
                    <a:pt x="18281" y="976"/>
                  </a:lnTo>
                  <a:cubicBezTo>
                    <a:pt x="18214" y="976"/>
                    <a:pt x="18181" y="809"/>
                    <a:pt x="18147" y="809"/>
                  </a:cubicBezTo>
                  <a:lnTo>
                    <a:pt x="18340" y="809"/>
                  </a:lnTo>
                  <a:cubicBezTo>
                    <a:pt x="18279" y="784"/>
                    <a:pt x="18270" y="637"/>
                    <a:pt x="18214" y="609"/>
                  </a:cubicBezTo>
                  <a:lnTo>
                    <a:pt x="18314" y="609"/>
                  </a:lnTo>
                  <a:lnTo>
                    <a:pt x="18314" y="342"/>
                  </a:lnTo>
                  <a:lnTo>
                    <a:pt x="17947" y="342"/>
                  </a:lnTo>
                  <a:cubicBezTo>
                    <a:pt x="17947" y="309"/>
                    <a:pt x="17980" y="142"/>
                    <a:pt x="17980" y="142"/>
                  </a:cubicBezTo>
                  <a:lnTo>
                    <a:pt x="18181" y="142"/>
                  </a:lnTo>
                  <a:cubicBezTo>
                    <a:pt x="18114" y="142"/>
                    <a:pt x="18047" y="42"/>
                    <a:pt x="17980" y="42"/>
                  </a:cubicBezTo>
                  <a:cubicBezTo>
                    <a:pt x="16843" y="16"/>
                    <a:pt x="15716" y="0"/>
                    <a:pt x="14593" y="0"/>
                  </a:cubicBez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8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A1A49025-9EC7-4682-AEB6-198A1F148408}"/>
              </a:ext>
            </a:extLst>
          </p:cNvPr>
          <p:cNvGrpSpPr/>
          <p:nvPr/>
        </p:nvGrpSpPr>
        <p:grpSpPr>
          <a:xfrm>
            <a:off x="2585485" y="3323669"/>
            <a:ext cx="6367448" cy="2619638"/>
            <a:chOff x="2585485" y="3323669"/>
            <a:chExt cx="6367448" cy="2619638"/>
          </a:xfrm>
        </p:grpSpPr>
        <p:sp>
          <p:nvSpPr>
            <p:cNvPr id="28" name="Google Shape;3720;p59">
              <a:extLst>
                <a:ext uri="{FF2B5EF4-FFF2-40B4-BE49-F238E27FC236}">
                  <a16:creationId xmlns:a16="http://schemas.microsoft.com/office/drawing/2014/main" id="{C18C1F8C-F94D-43CD-BC42-EA50428758D6}"/>
                </a:ext>
              </a:extLst>
            </p:cNvPr>
            <p:cNvSpPr/>
            <p:nvPr/>
          </p:nvSpPr>
          <p:spPr>
            <a:xfrm>
              <a:off x="2585485" y="4944237"/>
              <a:ext cx="6367448" cy="999070"/>
            </a:xfrm>
            <a:prstGeom prst="roundRect">
              <a:avLst>
                <a:gd name="adj" fmla="val 9158"/>
              </a:avLst>
            </a:prstGeom>
            <a:solidFill>
              <a:srgbClr val="FFCC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60933" rIns="121900" bIns="1219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th-TH" sz="2600" kern="0" dirty="0">
                  <a:solidFill>
                    <a:srgbClr val="7030A0"/>
                  </a:solidFill>
                  <a:latin typeface="4804_KwangMD_PukluK" panose="02000000000000000000" pitchFamily="2" charset="0"/>
                  <a:cs typeface="4804_KwangMD_PukluK" panose="02000000000000000000" pitchFamily="2" charset="0"/>
                  <a:sym typeface="Arial"/>
                </a:rPr>
                <a:t>รูปที่เมื่อพับแล้ว สองข้างของรอบพับทับกันสนิทเป็น</a:t>
              </a:r>
              <a:r>
                <a:rPr lang="th-TH" sz="2600" b="1" kern="0" dirty="0">
                  <a:solidFill>
                    <a:srgbClr val="7030A0"/>
                  </a:solidFill>
                  <a:latin typeface="4804_KwangMD_PukluK" panose="02000000000000000000" pitchFamily="2" charset="0"/>
                  <a:cs typeface="4804_KwangMD_PukluK" panose="02000000000000000000" pitchFamily="2" charset="0"/>
                  <a:sym typeface="Arial"/>
                </a:rPr>
                <a:t>รูปที่มีแกนสมมาตร</a:t>
              </a:r>
              <a:r>
                <a:rPr lang="th-TH" sz="2600" kern="0" dirty="0">
                  <a:solidFill>
                    <a:srgbClr val="7030A0"/>
                  </a:solidFill>
                  <a:latin typeface="4804_KwangMD_PukluK" panose="02000000000000000000" pitchFamily="2" charset="0"/>
                  <a:cs typeface="4804_KwangMD_PukluK" panose="02000000000000000000" pitchFamily="2" charset="0"/>
                  <a:sym typeface="Arial"/>
                </a:rPr>
                <a:t> รอยพับเป็น</a:t>
              </a:r>
              <a:r>
                <a:rPr lang="th-TH" sz="2600" b="1" kern="0" dirty="0">
                  <a:solidFill>
                    <a:srgbClr val="7030A0"/>
                  </a:solidFill>
                  <a:latin typeface="4804_KwangMD_PukluK" panose="02000000000000000000" pitchFamily="2" charset="0"/>
                  <a:cs typeface="4804_KwangMD_PukluK" panose="02000000000000000000" pitchFamily="2" charset="0"/>
                  <a:sym typeface="Arial"/>
                </a:rPr>
                <a:t>แกนสมมาตร</a:t>
              </a:r>
              <a:endParaRPr kumimoji="0" sz="260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4804_KwangMD_PukluK" panose="02000000000000000000" pitchFamily="2" charset="0"/>
                <a:cs typeface="4804_KwangMD_PukluK" panose="02000000000000000000" pitchFamily="2" charset="0"/>
                <a:sym typeface="Arial"/>
              </a:endParaRPr>
            </a:p>
          </p:txBody>
        </p:sp>
        <p:grpSp>
          <p:nvGrpSpPr>
            <p:cNvPr id="295" name="Google Shape;1063;p35">
              <a:extLst>
                <a:ext uri="{FF2B5EF4-FFF2-40B4-BE49-F238E27FC236}">
                  <a16:creationId xmlns:a16="http://schemas.microsoft.com/office/drawing/2014/main" id="{7856F832-9E55-4AFB-818C-7C6CEE621B99}"/>
                </a:ext>
              </a:extLst>
            </p:cNvPr>
            <p:cNvGrpSpPr/>
            <p:nvPr/>
          </p:nvGrpSpPr>
          <p:grpSpPr>
            <a:xfrm>
              <a:off x="4692185" y="3323669"/>
              <a:ext cx="1770855" cy="1620568"/>
              <a:chOff x="1480665" y="3232772"/>
              <a:chExt cx="1806776" cy="1602469"/>
            </a:xfrm>
          </p:grpSpPr>
          <p:grpSp>
            <p:nvGrpSpPr>
              <p:cNvPr id="296" name="Google Shape;1064;p35">
                <a:extLst>
                  <a:ext uri="{FF2B5EF4-FFF2-40B4-BE49-F238E27FC236}">
                    <a16:creationId xmlns:a16="http://schemas.microsoft.com/office/drawing/2014/main" id="{986614AA-B4C0-49A8-9FD4-71CE8C06FF76}"/>
                  </a:ext>
                </a:extLst>
              </p:cNvPr>
              <p:cNvGrpSpPr/>
              <p:nvPr/>
            </p:nvGrpSpPr>
            <p:grpSpPr>
              <a:xfrm>
                <a:off x="1480665" y="3232772"/>
                <a:ext cx="1806776" cy="1602469"/>
                <a:chOff x="8581425" y="3763500"/>
                <a:chExt cx="867100" cy="769050"/>
              </a:xfrm>
            </p:grpSpPr>
            <p:sp>
              <p:nvSpPr>
                <p:cNvPr id="305" name="Google Shape;1065;p35">
                  <a:extLst>
                    <a:ext uri="{FF2B5EF4-FFF2-40B4-BE49-F238E27FC236}">
                      <a16:creationId xmlns:a16="http://schemas.microsoft.com/office/drawing/2014/main" id="{A14DC772-9AF8-446B-89B7-93AB9A00E847}"/>
                    </a:ext>
                  </a:extLst>
                </p:cNvPr>
                <p:cNvSpPr/>
                <p:nvPr/>
              </p:nvSpPr>
              <p:spPr>
                <a:xfrm>
                  <a:off x="9123150" y="3763500"/>
                  <a:ext cx="202725" cy="19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9" h="7819" extrusionOk="0">
                      <a:moveTo>
                        <a:pt x="6892" y="1"/>
                      </a:moveTo>
                      <a:cubicBezTo>
                        <a:pt x="6832" y="1"/>
                        <a:pt x="6773" y="3"/>
                        <a:pt x="6716" y="8"/>
                      </a:cubicBezTo>
                      <a:cubicBezTo>
                        <a:pt x="5966" y="103"/>
                        <a:pt x="5287" y="472"/>
                        <a:pt x="4632" y="853"/>
                      </a:cubicBezTo>
                      <a:cubicBezTo>
                        <a:pt x="3132" y="1746"/>
                        <a:pt x="1417" y="2806"/>
                        <a:pt x="1" y="3854"/>
                      </a:cubicBezTo>
                      <a:lnTo>
                        <a:pt x="5763" y="7818"/>
                      </a:lnTo>
                      <a:cubicBezTo>
                        <a:pt x="6418" y="6735"/>
                        <a:pt x="7049" y="5652"/>
                        <a:pt x="7490" y="4461"/>
                      </a:cubicBezTo>
                      <a:cubicBezTo>
                        <a:pt x="7918" y="3270"/>
                        <a:pt x="8109" y="1973"/>
                        <a:pt x="7811" y="734"/>
                      </a:cubicBezTo>
                      <a:cubicBezTo>
                        <a:pt x="7763" y="544"/>
                        <a:pt x="7704" y="353"/>
                        <a:pt x="7561" y="222"/>
                      </a:cubicBezTo>
                      <a:cubicBezTo>
                        <a:pt x="7388" y="50"/>
                        <a:pt x="7138" y="1"/>
                        <a:pt x="6892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6" name="Google Shape;1066;p35">
                  <a:extLst>
                    <a:ext uri="{FF2B5EF4-FFF2-40B4-BE49-F238E27FC236}">
                      <a16:creationId xmlns:a16="http://schemas.microsoft.com/office/drawing/2014/main" id="{93AE86C8-4220-44E2-970E-1D843F428879}"/>
                    </a:ext>
                  </a:extLst>
                </p:cNvPr>
                <p:cNvSpPr/>
                <p:nvPr/>
              </p:nvSpPr>
              <p:spPr>
                <a:xfrm>
                  <a:off x="9165125" y="3804975"/>
                  <a:ext cx="128900" cy="12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56" h="4969" extrusionOk="0">
                      <a:moveTo>
                        <a:pt x="4381" y="0"/>
                      </a:moveTo>
                      <a:cubicBezTo>
                        <a:pt x="4345" y="0"/>
                        <a:pt x="4310" y="2"/>
                        <a:pt x="4275" y="4"/>
                      </a:cubicBezTo>
                      <a:cubicBezTo>
                        <a:pt x="3798" y="64"/>
                        <a:pt x="3370" y="302"/>
                        <a:pt x="2953" y="540"/>
                      </a:cubicBezTo>
                      <a:cubicBezTo>
                        <a:pt x="2001" y="1099"/>
                        <a:pt x="917" y="1778"/>
                        <a:pt x="0" y="2445"/>
                      </a:cubicBezTo>
                      <a:lnTo>
                        <a:pt x="3667" y="4969"/>
                      </a:lnTo>
                      <a:cubicBezTo>
                        <a:pt x="4084" y="4290"/>
                        <a:pt x="4501" y="3588"/>
                        <a:pt x="4763" y="2826"/>
                      </a:cubicBezTo>
                      <a:cubicBezTo>
                        <a:pt x="5037" y="2076"/>
                        <a:pt x="5156" y="1254"/>
                        <a:pt x="4977" y="468"/>
                      </a:cubicBezTo>
                      <a:cubicBezTo>
                        <a:pt x="4941" y="349"/>
                        <a:pt x="4906" y="206"/>
                        <a:pt x="4810" y="135"/>
                      </a:cubicBezTo>
                      <a:cubicBezTo>
                        <a:pt x="4703" y="28"/>
                        <a:pt x="4541" y="0"/>
                        <a:pt x="4381" y="0"/>
                      </a:cubicBezTo>
                      <a:close/>
                    </a:path>
                  </a:pathLst>
                </a:custGeom>
                <a:solidFill>
                  <a:srgbClr val="CD4AA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7" name="Google Shape;1067;p35">
                  <a:extLst>
                    <a:ext uri="{FF2B5EF4-FFF2-40B4-BE49-F238E27FC236}">
                      <a16:creationId xmlns:a16="http://schemas.microsoft.com/office/drawing/2014/main" id="{8FBE9ECD-BCF0-46E4-95D4-BED21BE21BA8}"/>
                    </a:ext>
                  </a:extLst>
                </p:cNvPr>
                <p:cNvSpPr/>
                <p:nvPr/>
              </p:nvSpPr>
              <p:spPr>
                <a:xfrm>
                  <a:off x="8714175" y="3830900"/>
                  <a:ext cx="610225" cy="499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09" h="19970" extrusionOk="0">
                      <a:moveTo>
                        <a:pt x="12701" y="1"/>
                      </a:moveTo>
                      <a:cubicBezTo>
                        <a:pt x="8313" y="1"/>
                        <a:pt x="4858" y="1848"/>
                        <a:pt x="4858" y="1848"/>
                      </a:cubicBezTo>
                      <a:cubicBezTo>
                        <a:pt x="2370" y="3420"/>
                        <a:pt x="989" y="6230"/>
                        <a:pt x="441" y="9052"/>
                      </a:cubicBezTo>
                      <a:cubicBezTo>
                        <a:pt x="0" y="11290"/>
                        <a:pt x="48" y="13671"/>
                        <a:pt x="1108" y="15695"/>
                      </a:cubicBezTo>
                      <a:cubicBezTo>
                        <a:pt x="2167" y="17707"/>
                        <a:pt x="4608" y="18838"/>
                        <a:pt x="6906" y="19493"/>
                      </a:cubicBezTo>
                      <a:cubicBezTo>
                        <a:pt x="8137" y="19844"/>
                        <a:pt x="9547" y="19970"/>
                        <a:pt x="10937" y="19970"/>
                      </a:cubicBezTo>
                      <a:cubicBezTo>
                        <a:pt x="14487" y="19970"/>
                        <a:pt x="17913" y="19148"/>
                        <a:pt x="17931" y="19148"/>
                      </a:cubicBezTo>
                      <a:cubicBezTo>
                        <a:pt x="17931" y="19148"/>
                        <a:pt x="17931" y="19148"/>
                        <a:pt x="17931" y="19148"/>
                      </a:cubicBezTo>
                      <a:cubicBezTo>
                        <a:pt x="20289" y="18577"/>
                        <a:pt x="22563" y="17064"/>
                        <a:pt x="23491" y="14981"/>
                      </a:cubicBezTo>
                      <a:cubicBezTo>
                        <a:pt x="24408" y="12897"/>
                        <a:pt x="24289" y="10504"/>
                        <a:pt x="23730" y="8313"/>
                      </a:cubicBezTo>
                      <a:cubicBezTo>
                        <a:pt x="23015" y="5527"/>
                        <a:pt x="21479" y="2717"/>
                        <a:pt x="18860" y="1408"/>
                      </a:cubicBezTo>
                      <a:cubicBezTo>
                        <a:pt x="16770" y="363"/>
                        <a:pt x="14644" y="1"/>
                        <a:pt x="12701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8" name="Google Shape;1068;p35">
                  <a:extLst>
                    <a:ext uri="{FF2B5EF4-FFF2-40B4-BE49-F238E27FC236}">
                      <a16:creationId xmlns:a16="http://schemas.microsoft.com/office/drawing/2014/main" id="{CA64047E-0653-411D-A676-4A31C8BBDA57}"/>
                    </a:ext>
                  </a:extLst>
                </p:cNvPr>
                <p:cNvSpPr/>
                <p:nvPr/>
              </p:nvSpPr>
              <p:spPr>
                <a:xfrm>
                  <a:off x="9109150" y="3838400"/>
                  <a:ext cx="173575" cy="13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3" h="5299" extrusionOk="0">
                      <a:moveTo>
                        <a:pt x="1" y="0"/>
                      </a:moveTo>
                      <a:lnTo>
                        <a:pt x="6942" y="5299"/>
                      </a:lnTo>
                      <a:cubicBezTo>
                        <a:pt x="6383" y="3977"/>
                        <a:pt x="5061" y="2608"/>
                        <a:pt x="5061" y="2608"/>
                      </a:cubicBezTo>
                      <a:cubicBezTo>
                        <a:pt x="5240" y="2406"/>
                        <a:pt x="5335" y="2132"/>
                        <a:pt x="5371" y="1870"/>
                      </a:cubicBezTo>
                      <a:lnTo>
                        <a:pt x="5371" y="1870"/>
                      </a:lnTo>
                      <a:cubicBezTo>
                        <a:pt x="5180" y="1929"/>
                        <a:pt x="5002" y="1989"/>
                        <a:pt x="4799" y="2048"/>
                      </a:cubicBezTo>
                      <a:cubicBezTo>
                        <a:pt x="4918" y="1644"/>
                        <a:pt x="4954" y="1227"/>
                        <a:pt x="4894" y="810"/>
                      </a:cubicBezTo>
                      <a:lnTo>
                        <a:pt x="4894" y="810"/>
                      </a:lnTo>
                      <a:cubicBezTo>
                        <a:pt x="4787" y="941"/>
                        <a:pt x="4668" y="1096"/>
                        <a:pt x="4561" y="1227"/>
                      </a:cubicBezTo>
                      <a:cubicBezTo>
                        <a:pt x="4481" y="1327"/>
                        <a:pt x="4368" y="1443"/>
                        <a:pt x="4242" y="1443"/>
                      </a:cubicBezTo>
                      <a:cubicBezTo>
                        <a:pt x="4218" y="1443"/>
                        <a:pt x="4193" y="1439"/>
                        <a:pt x="4168" y="1429"/>
                      </a:cubicBezTo>
                      <a:cubicBezTo>
                        <a:pt x="4252" y="1286"/>
                        <a:pt x="4323" y="1120"/>
                        <a:pt x="4359" y="953"/>
                      </a:cubicBezTo>
                      <a:lnTo>
                        <a:pt x="4359" y="953"/>
                      </a:lnTo>
                      <a:cubicBezTo>
                        <a:pt x="4149" y="1137"/>
                        <a:pt x="3875" y="1227"/>
                        <a:pt x="3599" y="1227"/>
                      </a:cubicBezTo>
                      <a:cubicBezTo>
                        <a:pt x="3482" y="1227"/>
                        <a:pt x="3365" y="1211"/>
                        <a:pt x="3251" y="1179"/>
                      </a:cubicBezTo>
                      <a:cubicBezTo>
                        <a:pt x="3251" y="1179"/>
                        <a:pt x="1692" y="358"/>
                        <a:pt x="1" y="0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9" name="Google Shape;1069;p35">
                  <a:extLst>
                    <a:ext uri="{FF2B5EF4-FFF2-40B4-BE49-F238E27FC236}">
                      <a16:creationId xmlns:a16="http://schemas.microsoft.com/office/drawing/2014/main" id="{17A51498-A1D1-4075-BE6D-813754BF6C5E}"/>
                    </a:ext>
                  </a:extLst>
                </p:cNvPr>
                <p:cNvSpPr/>
                <p:nvPr/>
              </p:nvSpPr>
              <p:spPr>
                <a:xfrm>
                  <a:off x="8691850" y="3785275"/>
                  <a:ext cx="204800" cy="19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2" h="7722" extrusionOk="0">
                      <a:moveTo>
                        <a:pt x="1115" y="1"/>
                      </a:moveTo>
                      <a:cubicBezTo>
                        <a:pt x="856" y="1"/>
                        <a:pt x="589" y="64"/>
                        <a:pt x="417" y="256"/>
                      </a:cubicBezTo>
                      <a:cubicBezTo>
                        <a:pt x="298" y="399"/>
                        <a:pt x="239" y="601"/>
                        <a:pt x="215" y="792"/>
                      </a:cubicBezTo>
                      <a:cubicBezTo>
                        <a:pt x="0" y="2042"/>
                        <a:pt x="274" y="3316"/>
                        <a:pt x="774" y="4483"/>
                      </a:cubicBezTo>
                      <a:cubicBezTo>
                        <a:pt x="1274" y="5638"/>
                        <a:pt x="2001" y="6686"/>
                        <a:pt x="2715" y="7721"/>
                      </a:cubicBezTo>
                      <a:lnTo>
                        <a:pt x="8192" y="3399"/>
                      </a:lnTo>
                      <a:cubicBezTo>
                        <a:pt x="6716" y="2459"/>
                        <a:pt x="4942" y="1506"/>
                        <a:pt x="3382" y="721"/>
                      </a:cubicBezTo>
                      <a:cubicBezTo>
                        <a:pt x="2715" y="375"/>
                        <a:pt x="2013" y="42"/>
                        <a:pt x="1251" y="6"/>
                      </a:cubicBezTo>
                      <a:cubicBezTo>
                        <a:pt x="1206" y="3"/>
                        <a:pt x="1161" y="1"/>
                        <a:pt x="1115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0" name="Google Shape;1070;p35">
                  <a:extLst>
                    <a:ext uri="{FF2B5EF4-FFF2-40B4-BE49-F238E27FC236}">
                      <a16:creationId xmlns:a16="http://schemas.microsoft.com/office/drawing/2014/main" id="{7ED9E4EF-2426-4659-8A20-C17B3C457FD1}"/>
                    </a:ext>
                  </a:extLst>
                </p:cNvPr>
                <p:cNvSpPr/>
                <p:nvPr/>
              </p:nvSpPr>
              <p:spPr>
                <a:xfrm>
                  <a:off x="8724900" y="3824950"/>
                  <a:ext cx="130675" cy="12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27" h="4932" extrusionOk="0">
                      <a:moveTo>
                        <a:pt x="742" y="1"/>
                      </a:moveTo>
                      <a:cubicBezTo>
                        <a:pt x="568" y="1"/>
                        <a:pt x="379" y="43"/>
                        <a:pt x="274" y="169"/>
                      </a:cubicBezTo>
                      <a:cubicBezTo>
                        <a:pt x="202" y="265"/>
                        <a:pt x="155" y="396"/>
                        <a:pt x="143" y="515"/>
                      </a:cubicBezTo>
                      <a:cubicBezTo>
                        <a:pt x="0" y="1300"/>
                        <a:pt x="179" y="2134"/>
                        <a:pt x="500" y="2860"/>
                      </a:cubicBezTo>
                      <a:cubicBezTo>
                        <a:pt x="822" y="3610"/>
                        <a:pt x="1274" y="4277"/>
                        <a:pt x="1738" y="4932"/>
                      </a:cubicBezTo>
                      <a:lnTo>
                        <a:pt x="5227" y="2182"/>
                      </a:lnTo>
                      <a:cubicBezTo>
                        <a:pt x="4274" y="1574"/>
                        <a:pt x="3155" y="979"/>
                        <a:pt x="2167" y="467"/>
                      </a:cubicBezTo>
                      <a:cubicBezTo>
                        <a:pt x="1726" y="241"/>
                        <a:pt x="1286" y="38"/>
                        <a:pt x="810" y="3"/>
                      </a:cubicBezTo>
                      <a:cubicBezTo>
                        <a:pt x="787" y="1"/>
                        <a:pt x="765" y="1"/>
                        <a:pt x="742" y="1"/>
                      </a:cubicBezTo>
                      <a:close/>
                    </a:path>
                  </a:pathLst>
                </a:custGeom>
                <a:solidFill>
                  <a:srgbClr val="CD4AA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1" name="Google Shape;1071;p35">
                  <a:extLst>
                    <a:ext uri="{FF2B5EF4-FFF2-40B4-BE49-F238E27FC236}">
                      <a16:creationId xmlns:a16="http://schemas.microsoft.com/office/drawing/2014/main" id="{C9025188-155A-4483-BF8A-1828700029EB}"/>
                    </a:ext>
                  </a:extLst>
                </p:cNvPr>
                <p:cNvSpPr/>
                <p:nvPr/>
              </p:nvSpPr>
              <p:spPr>
                <a:xfrm>
                  <a:off x="8744825" y="3848225"/>
                  <a:ext cx="164925" cy="14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7" h="5728" extrusionOk="0">
                      <a:moveTo>
                        <a:pt x="6597" y="0"/>
                      </a:moveTo>
                      <a:lnTo>
                        <a:pt x="6597" y="0"/>
                      </a:lnTo>
                      <a:cubicBezTo>
                        <a:pt x="4930" y="477"/>
                        <a:pt x="3418" y="1381"/>
                        <a:pt x="3418" y="1381"/>
                      </a:cubicBezTo>
                      <a:cubicBezTo>
                        <a:pt x="3291" y="1428"/>
                        <a:pt x="3155" y="1451"/>
                        <a:pt x="3018" y="1451"/>
                      </a:cubicBezTo>
                      <a:cubicBezTo>
                        <a:pt x="2771" y="1451"/>
                        <a:pt x="2522" y="1377"/>
                        <a:pt x="2322" y="1239"/>
                      </a:cubicBezTo>
                      <a:lnTo>
                        <a:pt x="2322" y="1239"/>
                      </a:lnTo>
                      <a:cubicBezTo>
                        <a:pt x="2370" y="1393"/>
                        <a:pt x="2442" y="1560"/>
                        <a:pt x="2549" y="1691"/>
                      </a:cubicBezTo>
                      <a:cubicBezTo>
                        <a:pt x="2522" y="1701"/>
                        <a:pt x="2495" y="1706"/>
                        <a:pt x="2468" y="1706"/>
                      </a:cubicBezTo>
                      <a:cubicBezTo>
                        <a:pt x="2339" y="1706"/>
                        <a:pt x="2211" y="1599"/>
                        <a:pt x="2132" y="1501"/>
                      </a:cubicBezTo>
                      <a:cubicBezTo>
                        <a:pt x="2013" y="1381"/>
                        <a:pt x="1894" y="1251"/>
                        <a:pt x="1775" y="1120"/>
                      </a:cubicBezTo>
                      <a:lnTo>
                        <a:pt x="1775" y="1120"/>
                      </a:lnTo>
                      <a:cubicBezTo>
                        <a:pt x="1739" y="1536"/>
                        <a:pt x="1787" y="1965"/>
                        <a:pt x="1930" y="2346"/>
                      </a:cubicBezTo>
                      <a:cubicBezTo>
                        <a:pt x="1739" y="2286"/>
                        <a:pt x="1549" y="2251"/>
                        <a:pt x="1358" y="2203"/>
                      </a:cubicBezTo>
                      <a:lnTo>
                        <a:pt x="1358" y="2203"/>
                      </a:lnTo>
                      <a:cubicBezTo>
                        <a:pt x="1394" y="2465"/>
                        <a:pt x="1513" y="2727"/>
                        <a:pt x="1715" y="2917"/>
                      </a:cubicBezTo>
                      <a:cubicBezTo>
                        <a:pt x="1715" y="2917"/>
                        <a:pt x="477" y="4358"/>
                        <a:pt x="1" y="5727"/>
                      </a:cubicBezTo>
                      <a:lnTo>
                        <a:pt x="6597" y="0"/>
                      </a:ln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2" name="Google Shape;1072;p35">
                  <a:extLst>
                    <a:ext uri="{FF2B5EF4-FFF2-40B4-BE49-F238E27FC236}">
                      <a16:creationId xmlns:a16="http://schemas.microsoft.com/office/drawing/2014/main" id="{2879D54F-B5F4-48C2-A9BB-E62B3F8F29B5}"/>
                    </a:ext>
                  </a:extLst>
                </p:cNvPr>
                <p:cNvSpPr/>
                <p:nvPr/>
              </p:nvSpPr>
              <p:spPr>
                <a:xfrm>
                  <a:off x="8967775" y="4064225"/>
                  <a:ext cx="69075" cy="4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63" h="1784" extrusionOk="0">
                      <a:moveTo>
                        <a:pt x="1574" y="0"/>
                      </a:moveTo>
                      <a:cubicBezTo>
                        <a:pt x="1240" y="0"/>
                        <a:pt x="896" y="20"/>
                        <a:pt x="560" y="76"/>
                      </a:cubicBezTo>
                      <a:lnTo>
                        <a:pt x="572" y="88"/>
                      </a:lnTo>
                      <a:cubicBezTo>
                        <a:pt x="558" y="86"/>
                        <a:pt x="545" y="85"/>
                        <a:pt x="531" y="85"/>
                      </a:cubicBezTo>
                      <a:cubicBezTo>
                        <a:pt x="331" y="85"/>
                        <a:pt x="139" y="244"/>
                        <a:pt x="72" y="433"/>
                      </a:cubicBezTo>
                      <a:cubicBezTo>
                        <a:pt x="1" y="647"/>
                        <a:pt x="60" y="885"/>
                        <a:pt x="179" y="1064"/>
                      </a:cubicBezTo>
                      <a:cubicBezTo>
                        <a:pt x="286" y="1254"/>
                        <a:pt x="477" y="1385"/>
                        <a:pt x="655" y="1516"/>
                      </a:cubicBezTo>
                      <a:cubicBezTo>
                        <a:pt x="822" y="1624"/>
                        <a:pt x="1001" y="1743"/>
                        <a:pt x="1203" y="1778"/>
                      </a:cubicBezTo>
                      <a:cubicBezTo>
                        <a:pt x="1233" y="1782"/>
                        <a:pt x="1264" y="1783"/>
                        <a:pt x="1294" y="1783"/>
                      </a:cubicBezTo>
                      <a:cubicBezTo>
                        <a:pt x="1570" y="1783"/>
                        <a:pt x="1835" y="1642"/>
                        <a:pt x="2060" y="1481"/>
                      </a:cubicBezTo>
                      <a:cubicBezTo>
                        <a:pt x="2227" y="1362"/>
                        <a:pt x="2394" y="1219"/>
                        <a:pt x="2525" y="1076"/>
                      </a:cubicBezTo>
                      <a:cubicBezTo>
                        <a:pt x="2644" y="945"/>
                        <a:pt x="2763" y="790"/>
                        <a:pt x="2763" y="612"/>
                      </a:cubicBezTo>
                      <a:cubicBezTo>
                        <a:pt x="2763" y="409"/>
                        <a:pt x="2608" y="219"/>
                        <a:pt x="2441" y="123"/>
                      </a:cubicBezTo>
                      <a:cubicBezTo>
                        <a:pt x="2263" y="40"/>
                        <a:pt x="2048" y="16"/>
                        <a:pt x="1846" y="4"/>
                      </a:cubicBezTo>
                      <a:cubicBezTo>
                        <a:pt x="1756" y="2"/>
                        <a:pt x="1665" y="0"/>
                        <a:pt x="1574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3" name="Google Shape;1073;p35">
                  <a:extLst>
                    <a:ext uri="{FF2B5EF4-FFF2-40B4-BE49-F238E27FC236}">
                      <a16:creationId xmlns:a16="http://schemas.microsoft.com/office/drawing/2014/main" id="{0843F02E-AF9E-4271-9D72-B880989E6FF8}"/>
                    </a:ext>
                  </a:extLst>
                </p:cNvPr>
                <p:cNvSpPr/>
                <p:nvPr/>
              </p:nvSpPr>
              <p:spPr>
                <a:xfrm>
                  <a:off x="9113625" y="4063125"/>
                  <a:ext cx="42000" cy="4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0" h="1656" extrusionOk="0">
                      <a:moveTo>
                        <a:pt x="833" y="0"/>
                      </a:moveTo>
                      <a:cubicBezTo>
                        <a:pt x="825" y="0"/>
                        <a:pt x="818" y="0"/>
                        <a:pt x="810" y="1"/>
                      </a:cubicBezTo>
                      <a:cubicBezTo>
                        <a:pt x="358" y="1"/>
                        <a:pt x="1" y="394"/>
                        <a:pt x="12" y="858"/>
                      </a:cubicBezTo>
                      <a:cubicBezTo>
                        <a:pt x="12" y="1303"/>
                        <a:pt x="381" y="1656"/>
                        <a:pt x="835" y="1656"/>
                      </a:cubicBezTo>
                      <a:cubicBezTo>
                        <a:pt x="843" y="1656"/>
                        <a:pt x="850" y="1656"/>
                        <a:pt x="858" y="1656"/>
                      </a:cubicBezTo>
                      <a:cubicBezTo>
                        <a:pt x="1322" y="1656"/>
                        <a:pt x="1679" y="1275"/>
                        <a:pt x="1667" y="810"/>
                      </a:cubicBezTo>
                      <a:cubicBezTo>
                        <a:pt x="1644" y="353"/>
                        <a:pt x="1286" y="0"/>
                        <a:pt x="833" y="0"/>
                      </a:cubicBezTo>
                      <a:close/>
                    </a:path>
                  </a:pathLst>
                </a:custGeom>
                <a:solidFill>
                  <a:srgbClr val="1E232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4" name="Google Shape;1074;p35">
                  <a:extLst>
                    <a:ext uri="{FF2B5EF4-FFF2-40B4-BE49-F238E27FC236}">
                      <a16:creationId xmlns:a16="http://schemas.microsoft.com/office/drawing/2014/main" id="{0B485325-A4AF-4267-B418-68DF871BA8A2}"/>
                    </a:ext>
                  </a:extLst>
                </p:cNvPr>
                <p:cNvSpPr/>
                <p:nvPr/>
              </p:nvSpPr>
              <p:spPr>
                <a:xfrm>
                  <a:off x="8851100" y="4069075"/>
                  <a:ext cx="42000" cy="4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0" h="1656" extrusionOk="0">
                      <a:moveTo>
                        <a:pt x="843" y="1"/>
                      </a:moveTo>
                      <a:cubicBezTo>
                        <a:pt x="836" y="1"/>
                        <a:pt x="829" y="1"/>
                        <a:pt x="822" y="1"/>
                      </a:cubicBezTo>
                      <a:cubicBezTo>
                        <a:pt x="357" y="1"/>
                        <a:pt x="0" y="394"/>
                        <a:pt x="24" y="858"/>
                      </a:cubicBezTo>
                      <a:cubicBezTo>
                        <a:pt x="24" y="1310"/>
                        <a:pt x="405" y="1656"/>
                        <a:pt x="869" y="1656"/>
                      </a:cubicBezTo>
                      <a:cubicBezTo>
                        <a:pt x="1322" y="1656"/>
                        <a:pt x="1679" y="1275"/>
                        <a:pt x="1667" y="810"/>
                      </a:cubicBezTo>
                      <a:cubicBezTo>
                        <a:pt x="1655" y="365"/>
                        <a:pt x="1286" y="1"/>
                        <a:pt x="843" y="1"/>
                      </a:cubicBezTo>
                      <a:close/>
                    </a:path>
                  </a:pathLst>
                </a:custGeom>
                <a:solidFill>
                  <a:srgbClr val="1E232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5" name="Google Shape;1075;p35">
                  <a:extLst>
                    <a:ext uri="{FF2B5EF4-FFF2-40B4-BE49-F238E27FC236}">
                      <a16:creationId xmlns:a16="http://schemas.microsoft.com/office/drawing/2014/main" id="{B9B9B40D-6FF6-472D-831F-36766C2B794D}"/>
                    </a:ext>
                  </a:extLst>
                </p:cNvPr>
                <p:cNvSpPr/>
                <p:nvPr/>
              </p:nvSpPr>
              <p:spPr>
                <a:xfrm>
                  <a:off x="9116300" y="4125025"/>
                  <a:ext cx="76525" cy="3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1" h="1491" extrusionOk="0">
                      <a:moveTo>
                        <a:pt x="1559" y="1"/>
                      </a:moveTo>
                      <a:cubicBezTo>
                        <a:pt x="1544" y="1"/>
                        <a:pt x="1528" y="1"/>
                        <a:pt x="1513" y="1"/>
                      </a:cubicBezTo>
                      <a:cubicBezTo>
                        <a:pt x="679" y="25"/>
                        <a:pt x="1" y="382"/>
                        <a:pt x="25" y="787"/>
                      </a:cubicBezTo>
                      <a:cubicBezTo>
                        <a:pt x="36" y="1189"/>
                        <a:pt x="678" y="1491"/>
                        <a:pt x="1471" y="1491"/>
                      </a:cubicBezTo>
                      <a:cubicBezTo>
                        <a:pt x="1500" y="1491"/>
                        <a:pt x="1530" y="1490"/>
                        <a:pt x="1560" y="1489"/>
                      </a:cubicBezTo>
                      <a:cubicBezTo>
                        <a:pt x="2382" y="1454"/>
                        <a:pt x="3061" y="1097"/>
                        <a:pt x="3049" y="704"/>
                      </a:cubicBezTo>
                      <a:cubicBezTo>
                        <a:pt x="3049" y="306"/>
                        <a:pt x="2372" y="1"/>
                        <a:pt x="1559" y="1"/>
                      </a:cubicBezTo>
                      <a:close/>
                    </a:path>
                  </a:pathLst>
                </a:custGeom>
                <a:solidFill>
                  <a:srgbClr val="F788CB">
                    <a:alpha val="5491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6" name="Google Shape;1076;p35">
                  <a:extLst>
                    <a:ext uri="{FF2B5EF4-FFF2-40B4-BE49-F238E27FC236}">
                      <a16:creationId xmlns:a16="http://schemas.microsoft.com/office/drawing/2014/main" id="{3D57C410-A7C5-4669-AF4B-06BE77FBA499}"/>
                    </a:ext>
                  </a:extLst>
                </p:cNvPr>
                <p:cNvSpPr/>
                <p:nvPr/>
              </p:nvSpPr>
              <p:spPr>
                <a:xfrm>
                  <a:off x="8811200" y="4128000"/>
                  <a:ext cx="76525" cy="3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1" h="1491" extrusionOk="0">
                      <a:moveTo>
                        <a:pt x="1559" y="1"/>
                      </a:moveTo>
                      <a:cubicBezTo>
                        <a:pt x="1544" y="1"/>
                        <a:pt x="1528" y="1"/>
                        <a:pt x="1513" y="1"/>
                      </a:cubicBezTo>
                      <a:cubicBezTo>
                        <a:pt x="679" y="25"/>
                        <a:pt x="1" y="370"/>
                        <a:pt x="25" y="787"/>
                      </a:cubicBezTo>
                      <a:cubicBezTo>
                        <a:pt x="36" y="1189"/>
                        <a:pt x="678" y="1491"/>
                        <a:pt x="1471" y="1491"/>
                      </a:cubicBezTo>
                      <a:cubicBezTo>
                        <a:pt x="1500" y="1491"/>
                        <a:pt x="1530" y="1490"/>
                        <a:pt x="1561" y="1490"/>
                      </a:cubicBezTo>
                      <a:cubicBezTo>
                        <a:pt x="2382" y="1454"/>
                        <a:pt x="3061" y="1097"/>
                        <a:pt x="3049" y="704"/>
                      </a:cubicBezTo>
                      <a:cubicBezTo>
                        <a:pt x="3025" y="306"/>
                        <a:pt x="2371" y="1"/>
                        <a:pt x="1559" y="1"/>
                      </a:cubicBezTo>
                      <a:close/>
                    </a:path>
                  </a:pathLst>
                </a:custGeom>
                <a:solidFill>
                  <a:srgbClr val="F788CB">
                    <a:alpha val="5491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7" name="Google Shape;1077;p35">
                  <a:extLst>
                    <a:ext uri="{FF2B5EF4-FFF2-40B4-BE49-F238E27FC236}">
                      <a16:creationId xmlns:a16="http://schemas.microsoft.com/office/drawing/2014/main" id="{3BD5AA58-EDD0-4085-B6E0-168F7440EF8B}"/>
                    </a:ext>
                  </a:extLst>
                </p:cNvPr>
                <p:cNvSpPr/>
                <p:nvPr/>
              </p:nvSpPr>
              <p:spPr>
                <a:xfrm>
                  <a:off x="8991600" y="4131075"/>
                  <a:ext cx="45550" cy="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2" h="665" extrusionOk="0">
                      <a:moveTo>
                        <a:pt x="1774" y="0"/>
                      </a:moveTo>
                      <a:cubicBezTo>
                        <a:pt x="1765" y="0"/>
                        <a:pt x="1756" y="3"/>
                        <a:pt x="1750" y="9"/>
                      </a:cubicBezTo>
                      <a:cubicBezTo>
                        <a:pt x="1643" y="128"/>
                        <a:pt x="1524" y="235"/>
                        <a:pt x="1393" y="307"/>
                      </a:cubicBezTo>
                      <a:cubicBezTo>
                        <a:pt x="1262" y="378"/>
                        <a:pt x="1107" y="450"/>
                        <a:pt x="964" y="485"/>
                      </a:cubicBezTo>
                      <a:cubicBezTo>
                        <a:pt x="810" y="533"/>
                        <a:pt x="655" y="545"/>
                        <a:pt x="500" y="545"/>
                      </a:cubicBezTo>
                      <a:cubicBezTo>
                        <a:pt x="357" y="545"/>
                        <a:pt x="191" y="521"/>
                        <a:pt x="36" y="485"/>
                      </a:cubicBezTo>
                      <a:cubicBezTo>
                        <a:pt x="24" y="485"/>
                        <a:pt x="0" y="497"/>
                        <a:pt x="0" y="521"/>
                      </a:cubicBezTo>
                      <a:cubicBezTo>
                        <a:pt x="0" y="533"/>
                        <a:pt x="12" y="545"/>
                        <a:pt x="24" y="557"/>
                      </a:cubicBezTo>
                      <a:cubicBezTo>
                        <a:pt x="179" y="616"/>
                        <a:pt x="333" y="652"/>
                        <a:pt x="500" y="664"/>
                      </a:cubicBezTo>
                      <a:cubicBezTo>
                        <a:pt x="667" y="664"/>
                        <a:pt x="833" y="652"/>
                        <a:pt x="988" y="605"/>
                      </a:cubicBezTo>
                      <a:cubicBezTo>
                        <a:pt x="1155" y="557"/>
                        <a:pt x="1322" y="485"/>
                        <a:pt x="1453" y="402"/>
                      </a:cubicBezTo>
                      <a:cubicBezTo>
                        <a:pt x="1584" y="295"/>
                        <a:pt x="1726" y="188"/>
                        <a:pt x="1810" y="45"/>
                      </a:cubicBezTo>
                      <a:cubicBezTo>
                        <a:pt x="1819" y="25"/>
                        <a:pt x="1821" y="6"/>
                        <a:pt x="1809" y="6"/>
                      </a:cubicBezTo>
                      <a:cubicBezTo>
                        <a:pt x="1806" y="6"/>
                        <a:pt x="1802" y="7"/>
                        <a:pt x="1798" y="9"/>
                      </a:cubicBezTo>
                      <a:cubicBezTo>
                        <a:pt x="1792" y="3"/>
                        <a:pt x="1783" y="0"/>
                        <a:pt x="1774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8" name="Google Shape;1078;p35">
                  <a:extLst>
                    <a:ext uri="{FF2B5EF4-FFF2-40B4-BE49-F238E27FC236}">
                      <a16:creationId xmlns:a16="http://schemas.microsoft.com/office/drawing/2014/main" id="{2A58701A-E2A1-4848-A8B3-12AE5D5A63F5}"/>
                    </a:ext>
                  </a:extLst>
                </p:cNvPr>
                <p:cNvSpPr/>
                <p:nvPr/>
              </p:nvSpPr>
              <p:spPr>
                <a:xfrm>
                  <a:off x="8581425" y="4062625"/>
                  <a:ext cx="867100" cy="4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84" h="18773" extrusionOk="0">
                      <a:moveTo>
                        <a:pt x="1843" y="1"/>
                      </a:moveTo>
                      <a:cubicBezTo>
                        <a:pt x="1778" y="1"/>
                        <a:pt x="1711" y="7"/>
                        <a:pt x="1643" y="21"/>
                      </a:cubicBezTo>
                      <a:cubicBezTo>
                        <a:pt x="1131" y="140"/>
                        <a:pt x="810" y="640"/>
                        <a:pt x="643" y="1128"/>
                      </a:cubicBezTo>
                      <a:cubicBezTo>
                        <a:pt x="0" y="3021"/>
                        <a:pt x="893" y="5045"/>
                        <a:pt x="1774" y="6843"/>
                      </a:cubicBezTo>
                      <a:cubicBezTo>
                        <a:pt x="2870" y="9105"/>
                        <a:pt x="4060" y="11451"/>
                        <a:pt x="6168" y="12856"/>
                      </a:cubicBezTo>
                      <a:lnTo>
                        <a:pt x="7323" y="13713"/>
                      </a:lnTo>
                      <a:cubicBezTo>
                        <a:pt x="7299" y="13903"/>
                        <a:pt x="7251" y="14070"/>
                        <a:pt x="7203" y="14249"/>
                      </a:cubicBezTo>
                      <a:cubicBezTo>
                        <a:pt x="6787" y="15701"/>
                        <a:pt x="6299" y="17797"/>
                        <a:pt x="6108" y="18773"/>
                      </a:cubicBezTo>
                      <a:lnTo>
                        <a:pt x="28801" y="18773"/>
                      </a:lnTo>
                      <a:cubicBezTo>
                        <a:pt x="28623" y="17594"/>
                        <a:pt x="27777" y="14820"/>
                        <a:pt x="27135" y="13820"/>
                      </a:cubicBezTo>
                      <a:cubicBezTo>
                        <a:pt x="28504" y="12629"/>
                        <a:pt x="29802" y="11332"/>
                        <a:pt x="30992" y="9986"/>
                      </a:cubicBezTo>
                      <a:cubicBezTo>
                        <a:pt x="32909" y="7807"/>
                        <a:pt x="34683" y="5117"/>
                        <a:pt x="34302" y="2247"/>
                      </a:cubicBezTo>
                      <a:cubicBezTo>
                        <a:pt x="34231" y="1652"/>
                        <a:pt x="33981" y="973"/>
                        <a:pt x="33409" y="795"/>
                      </a:cubicBezTo>
                      <a:cubicBezTo>
                        <a:pt x="33318" y="770"/>
                        <a:pt x="33224" y="759"/>
                        <a:pt x="33129" y="759"/>
                      </a:cubicBezTo>
                      <a:cubicBezTo>
                        <a:pt x="32951" y="759"/>
                        <a:pt x="32770" y="796"/>
                        <a:pt x="32600" y="842"/>
                      </a:cubicBezTo>
                      <a:cubicBezTo>
                        <a:pt x="30718" y="1390"/>
                        <a:pt x="29754" y="3402"/>
                        <a:pt x="28635" y="5009"/>
                      </a:cubicBezTo>
                      <a:cubicBezTo>
                        <a:pt x="27039" y="7295"/>
                        <a:pt x="24718" y="9081"/>
                        <a:pt x="22086" y="10034"/>
                      </a:cubicBezTo>
                      <a:lnTo>
                        <a:pt x="9716" y="8748"/>
                      </a:lnTo>
                      <a:cubicBezTo>
                        <a:pt x="7013" y="6914"/>
                        <a:pt x="5132" y="4116"/>
                        <a:pt x="3441" y="1318"/>
                      </a:cubicBezTo>
                      <a:cubicBezTo>
                        <a:pt x="3061" y="699"/>
                        <a:pt x="2522" y="1"/>
                        <a:pt x="1843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9" name="Google Shape;1079;p35">
                  <a:extLst>
                    <a:ext uri="{FF2B5EF4-FFF2-40B4-BE49-F238E27FC236}">
                      <a16:creationId xmlns:a16="http://schemas.microsoft.com/office/drawing/2014/main" id="{F7539C1F-A835-4101-9A61-C1FB8E9FD18F}"/>
                    </a:ext>
                  </a:extLst>
                </p:cNvPr>
                <p:cNvSpPr/>
                <p:nvPr/>
              </p:nvSpPr>
              <p:spPr>
                <a:xfrm>
                  <a:off x="8813000" y="4342325"/>
                  <a:ext cx="382800" cy="19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12" h="7609" extrusionOk="0">
                      <a:moveTo>
                        <a:pt x="7763" y="1"/>
                      </a:moveTo>
                      <a:cubicBezTo>
                        <a:pt x="3822" y="1"/>
                        <a:pt x="560" y="2322"/>
                        <a:pt x="0" y="7609"/>
                      </a:cubicBezTo>
                      <a:lnTo>
                        <a:pt x="15312" y="7609"/>
                      </a:lnTo>
                      <a:cubicBezTo>
                        <a:pt x="14847" y="2846"/>
                        <a:pt x="11609" y="1"/>
                        <a:pt x="7763" y="1"/>
                      </a:cubicBezTo>
                      <a:close/>
                    </a:path>
                  </a:pathLst>
                </a:custGeom>
                <a:solidFill>
                  <a:srgbClr val="CD4AA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0" name="Google Shape;1080;p35">
                  <a:extLst>
                    <a:ext uri="{FF2B5EF4-FFF2-40B4-BE49-F238E27FC236}">
                      <a16:creationId xmlns:a16="http://schemas.microsoft.com/office/drawing/2014/main" id="{B1DBE78F-A4AF-4E10-BC7C-06472060D010}"/>
                    </a:ext>
                  </a:extLst>
                </p:cNvPr>
                <p:cNvSpPr/>
                <p:nvPr/>
              </p:nvSpPr>
              <p:spPr>
                <a:xfrm>
                  <a:off x="8851100" y="4306325"/>
                  <a:ext cx="311675" cy="4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67" h="1965" extrusionOk="0">
                      <a:moveTo>
                        <a:pt x="0" y="0"/>
                      </a:moveTo>
                      <a:cubicBezTo>
                        <a:pt x="0" y="0"/>
                        <a:pt x="1922" y="1964"/>
                        <a:pt x="5537" y="1964"/>
                      </a:cubicBezTo>
                      <a:cubicBezTo>
                        <a:pt x="5761" y="1964"/>
                        <a:pt x="5991" y="1957"/>
                        <a:pt x="6227" y="1941"/>
                      </a:cubicBezTo>
                      <a:cubicBezTo>
                        <a:pt x="9454" y="1738"/>
                        <a:pt x="12466" y="119"/>
                        <a:pt x="12466" y="119"/>
                      </a:cubicBezTo>
                      <a:lnTo>
                        <a:pt x="12466" y="119"/>
                      </a:lnTo>
                      <a:cubicBezTo>
                        <a:pt x="12466" y="119"/>
                        <a:pt x="9022" y="952"/>
                        <a:pt x="5454" y="952"/>
                      </a:cubicBezTo>
                      <a:cubicBezTo>
                        <a:pt x="4066" y="952"/>
                        <a:pt x="2659" y="826"/>
                        <a:pt x="1429" y="476"/>
                      </a:cubicBezTo>
                      <a:cubicBezTo>
                        <a:pt x="953" y="322"/>
                        <a:pt x="477" y="179"/>
                        <a:pt x="0" y="0"/>
                      </a:cubicBezTo>
                      <a:close/>
                    </a:path>
                  </a:pathLst>
                </a:custGeom>
                <a:solidFill>
                  <a:srgbClr val="CD4AA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97" name="Google Shape;1081;p35">
                <a:extLst>
                  <a:ext uri="{FF2B5EF4-FFF2-40B4-BE49-F238E27FC236}">
                    <a16:creationId xmlns:a16="http://schemas.microsoft.com/office/drawing/2014/main" id="{66D9CEF0-CFCA-4A2B-9D9F-A82BC8485FF4}"/>
                  </a:ext>
                </a:extLst>
              </p:cNvPr>
              <p:cNvGrpSpPr/>
              <p:nvPr/>
            </p:nvGrpSpPr>
            <p:grpSpPr>
              <a:xfrm rot="-9870590" flipH="1">
                <a:off x="1967432" y="3766488"/>
                <a:ext cx="219654" cy="196776"/>
                <a:chOff x="-1870662" y="3440639"/>
                <a:chExt cx="392136" cy="351294"/>
              </a:xfrm>
            </p:grpSpPr>
            <p:sp>
              <p:nvSpPr>
                <p:cNvPr id="302" name="Google Shape;1082;p35">
                  <a:extLst>
                    <a:ext uri="{FF2B5EF4-FFF2-40B4-BE49-F238E27FC236}">
                      <a16:creationId xmlns:a16="http://schemas.microsoft.com/office/drawing/2014/main" id="{6383E1B9-B5CF-4417-AB9C-266DDBDA0001}"/>
                    </a:ext>
                  </a:extLst>
                </p:cNvPr>
                <p:cNvSpPr/>
                <p:nvPr/>
              </p:nvSpPr>
              <p:spPr>
                <a:xfrm>
                  <a:off x="-1870662" y="3440639"/>
                  <a:ext cx="392136" cy="351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41" h="11414" extrusionOk="0">
                      <a:moveTo>
                        <a:pt x="6382" y="0"/>
                      </a:moveTo>
                      <a:cubicBezTo>
                        <a:pt x="3925" y="0"/>
                        <a:pt x="1658" y="1595"/>
                        <a:pt x="917" y="4052"/>
                      </a:cubicBezTo>
                      <a:cubicBezTo>
                        <a:pt x="1" y="7076"/>
                        <a:pt x="1715" y="10267"/>
                        <a:pt x="4716" y="11172"/>
                      </a:cubicBezTo>
                      <a:cubicBezTo>
                        <a:pt x="5263" y="11336"/>
                        <a:pt x="5816" y="11414"/>
                        <a:pt x="6360" y="11414"/>
                      </a:cubicBezTo>
                      <a:cubicBezTo>
                        <a:pt x="8820" y="11414"/>
                        <a:pt x="11094" y="9819"/>
                        <a:pt x="11835" y="7362"/>
                      </a:cubicBezTo>
                      <a:cubicBezTo>
                        <a:pt x="12740" y="4338"/>
                        <a:pt x="11026" y="1147"/>
                        <a:pt x="8025" y="242"/>
                      </a:cubicBezTo>
                      <a:cubicBezTo>
                        <a:pt x="7478" y="78"/>
                        <a:pt x="6925" y="0"/>
                        <a:pt x="6382" y="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3" name="Google Shape;1083;p35">
                  <a:extLst>
                    <a:ext uri="{FF2B5EF4-FFF2-40B4-BE49-F238E27FC236}">
                      <a16:creationId xmlns:a16="http://schemas.microsoft.com/office/drawing/2014/main" id="{C295B377-9C58-47F2-B784-FBD211C51833}"/>
                    </a:ext>
                  </a:extLst>
                </p:cNvPr>
                <p:cNvSpPr/>
                <p:nvPr/>
              </p:nvSpPr>
              <p:spPr>
                <a:xfrm>
                  <a:off x="-1783808" y="3467107"/>
                  <a:ext cx="287308" cy="277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35" h="9026" extrusionOk="0">
                      <a:moveTo>
                        <a:pt x="4668" y="1"/>
                      </a:moveTo>
                      <a:cubicBezTo>
                        <a:pt x="2691" y="1"/>
                        <a:pt x="905" y="1323"/>
                        <a:pt x="334" y="3216"/>
                      </a:cubicBezTo>
                      <a:cubicBezTo>
                        <a:pt x="0" y="4371"/>
                        <a:pt x="120" y="5597"/>
                        <a:pt x="679" y="6645"/>
                      </a:cubicBezTo>
                      <a:cubicBezTo>
                        <a:pt x="1251" y="7716"/>
                        <a:pt x="2203" y="8490"/>
                        <a:pt x="3358" y="8835"/>
                      </a:cubicBezTo>
                      <a:cubicBezTo>
                        <a:pt x="3787" y="8966"/>
                        <a:pt x="4227" y="9026"/>
                        <a:pt x="4668" y="9026"/>
                      </a:cubicBezTo>
                      <a:cubicBezTo>
                        <a:pt x="6644" y="9026"/>
                        <a:pt x="8430" y="7704"/>
                        <a:pt x="9002" y="5811"/>
                      </a:cubicBezTo>
                      <a:cubicBezTo>
                        <a:pt x="9335" y="4656"/>
                        <a:pt x="9228" y="3430"/>
                        <a:pt x="8656" y="2382"/>
                      </a:cubicBezTo>
                      <a:cubicBezTo>
                        <a:pt x="8097" y="1311"/>
                        <a:pt x="7144" y="537"/>
                        <a:pt x="5977" y="191"/>
                      </a:cubicBezTo>
                      <a:cubicBezTo>
                        <a:pt x="5549" y="60"/>
                        <a:pt x="5096" y="1"/>
                        <a:pt x="4668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4" name="Google Shape;1084;p35">
                  <a:extLst>
                    <a:ext uri="{FF2B5EF4-FFF2-40B4-BE49-F238E27FC236}">
                      <a16:creationId xmlns:a16="http://schemas.microsoft.com/office/drawing/2014/main" id="{9740F45B-848B-4627-A5B9-CF7ADDF3F4E9}"/>
                    </a:ext>
                  </a:extLst>
                </p:cNvPr>
                <p:cNvSpPr/>
                <p:nvPr/>
              </p:nvSpPr>
              <p:spPr>
                <a:xfrm>
                  <a:off x="-1828897" y="3600035"/>
                  <a:ext cx="155057" cy="78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38" h="2542" extrusionOk="0">
                      <a:moveTo>
                        <a:pt x="3484" y="0"/>
                      </a:moveTo>
                      <a:cubicBezTo>
                        <a:pt x="3101" y="0"/>
                        <a:pt x="2666" y="60"/>
                        <a:pt x="2216" y="183"/>
                      </a:cubicBezTo>
                      <a:cubicBezTo>
                        <a:pt x="930" y="540"/>
                        <a:pt x="1" y="1314"/>
                        <a:pt x="168" y="1933"/>
                      </a:cubicBezTo>
                      <a:cubicBezTo>
                        <a:pt x="277" y="2325"/>
                        <a:pt x="832" y="2541"/>
                        <a:pt x="1565" y="2541"/>
                      </a:cubicBezTo>
                      <a:cubicBezTo>
                        <a:pt x="1944" y="2541"/>
                        <a:pt x="2372" y="2483"/>
                        <a:pt x="2811" y="2361"/>
                      </a:cubicBezTo>
                      <a:cubicBezTo>
                        <a:pt x="4109" y="2004"/>
                        <a:pt x="5037" y="1230"/>
                        <a:pt x="4871" y="623"/>
                      </a:cubicBezTo>
                      <a:cubicBezTo>
                        <a:pt x="4761" y="217"/>
                        <a:pt x="4216" y="0"/>
                        <a:pt x="3484" y="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98" name="Google Shape;1085;p35">
                <a:extLst>
                  <a:ext uri="{FF2B5EF4-FFF2-40B4-BE49-F238E27FC236}">
                    <a16:creationId xmlns:a16="http://schemas.microsoft.com/office/drawing/2014/main" id="{CECD3455-56EC-444A-968C-E2FE7E6296A5}"/>
                  </a:ext>
                </a:extLst>
              </p:cNvPr>
              <p:cNvGrpSpPr/>
              <p:nvPr/>
            </p:nvGrpSpPr>
            <p:grpSpPr>
              <a:xfrm rot="9427660" flipH="1">
                <a:off x="2506502" y="3758135"/>
                <a:ext cx="218909" cy="196937"/>
                <a:chOff x="-1081712" y="3192110"/>
                <a:chExt cx="390659" cy="351448"/>
              </a:xfrm>
            </p:grpSpPr>
            <p:sp>
              <p:nvSpPr>
                <p:cNvPr id="299" name="Google Shape;1086;p35">
                  <a:extLst>
                    <a:ext uri="{FF2B5EF4-FFF2-40B4-BE49-F238E27FC236}">
                      <a16:creationId xmlns:a16="http://schemas.microsoft.com/office/drawing/2014/main" id="{E980E43F-8BEA-48DA-866D-C656E71743CC}"/>
                    </a:ext>
                  </a:extLst>
                </p:cNvPr>
                <p:cNvSpPr/>
                <p:nvPr/>
              </p:nvSpPr>
              <p:spPr>
                <a:xfrm>
                  <a:off x="-1081712" y="3192110"/>
                  <a:ext cx="390659" cy="3514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3" h="11419" extrusionOk="0">
                      <a:moveTo>
                        <a:pt x="6352" y="1"/>
                      </a:moveTo>
                      <a:cubicBezTo>
                        <a:pt x="4792" y="1"/>
                        <a:pt x="3237" y="632"/>
                        <a:pt x="2108" y="1876"/>
                      </a:cubicBezTo>
                      <a:cubicBezTo>
                        <a:pt x="1" y="4209"/>
                        <a:pt x="179" y="7829"/>
                        <a:pt x="2513" y="9948"/>
                      </a:cubicBezTo>
                      <a:cubicBezTo>
                        <a:pt x="3603" y="10933"/>
                        <a:pt x="4974" y="11418"/>
                        <a:pt x="6342" y="11418"/>
                      </a:cubicBezTo>
                      <a:cubicBezTo>
                        <a:pt x="7901" y="11418"/>
                        <a:pt x="9456" y="10787"/>
                        <a:pt x="10585" y="9543"/>
                      </a:cubicBezTo>
                      <a:cubicBezTo>
                        <a:pt x="12693" y="7210"/>
                        <a:pt x="12514" y="3590"/>
                        <a:pt x="10181" y="1471"/>
                      </a:cubicBezTo>
                      <a:cubicBezTo>
                        <a:pt x="9090" y="486"/>
                        <a:pt x="7720" y="1"/>
                        <a:pt x="6352" y="1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0" name="Google Shape;1087;p35">
                  <a:extLst>
                    <a:ext uri="{FF2B5EF4-FFF2-40B4-BE49-F238E27FC236}">
                      <a16:creationId xmlns:a16="http://schemas.microsoft.com/office/drawing/2014/main" id="{3E495FA7-AC7B-49D9-B06F-7884B72D08C6}"/>
                    </a:ext>
                  </a:extLst>
                </p:cNvPr>
                <p:cNvSpPr/>
                <p:nvPr/>
              </p:nvSpPr>
              <p:spPr>
                <a:xfrm>
                  <a:off x="-1061552" y="3237445"/>
                  <a:ext cx="281830" cy="278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57" h="9042" extrusionOk="0">
                      <a:moveTo>
                        <a:pt x="4548" y="1"/>
                      </a:moveTo>
                      <a:cubicBezTo>
                        <a:pt x="3747" y="1"/>
                        <a:pt x="2943" y="210"/>
                        <a:pt x="2227" y="641"/>
                      </a:cubicBezTo>
                      <a:cubicBezTo>
                        <a:pt x="1858" y="879"/>
                        <a:pt x="1513" y="1165"/>
                        <a:pt x="1215" y="1486"/>
                      </a:cubicBezTo>
                      <a:cubicBezTo>
                        <a:pt x="417" y="2379"/>
                        <a:pt x="1" y="3546"/>
                        <a:pt x="60" y="4748"/>
                      </a:cubicBezTo>
                      <a:cubicBezTo>
                        <a:pt x="120" y="5951"/>
                        <a:pt x="656" y="7070"/>
                        <a:pt x="1548" y="7880"/>
                      </a:cubicBezTo>
                      <a:cubicBezTo>
                        <a:pt x="2402" y="8643"/>
                        <a:pt x="3493" y="9041"/>
                        <a:pt x="4591" y="9041"/>
                      </a:cubicBezTo>
                      <a:cubicBezTo>
                        <a:pt x="5394" y="9041"/>
                        <a:pt x="6199" y="8829"/>
                        <a:pt x="6918" y="8392"/>
                      </a:cubicBezTo>
                      <a:cubicBezTo>
                        <a:pt x="7287" y="8154"/>
                        <a:pt x="7633" y="7880"/>
                        <a:pt x="7930" y="7546"/>
                      </a:cubicBezTo>
                      <a:cubicBezTo>
                        <a:pt x="8728" y="6653"/>
                        <a:pt x="9157" y="5498"/>
                        <a:pt x="9085" y="4284"/>
                      </a:cubicBezTo>
                      <a:cubicBezTo>
                        <a:pt x="9026" y="3081"/>
                        <a:pt x="8490" y="1962"/>
                        <a:pt x="7597" y="1165"/>
                      </a:cubicBezTo>
                      <a:cubicBezTo>
                        <a:pt x="6748" y="399"/>
                        <a:pt x="5652" y="1"/>
                        <a:pt x="4548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1" name="Google Shape;1088;p35">
                  <a:extLst>
                    <a:ext uri="{FF2B5EF4-FFF2-40B4-BE49-F238E27FC236}">
                      <a16:creationId xmlns:a16="http://schemas.microsoft.com/office/drawing/2014/main" id="{6213EE6C-5E0D-432B-AC53-421E64C6AC4B}"/>
                    </a:ext>
                  </a:extLst>
                </p:cNvPr>
                <p:cNvSpPr/>
                <p:nvPr/>
              </p:nvSpPr>
              <p:spPr>
                <a:xfrm>
                  <a:off x="-886028" y="3308665"/>
                  <a:ext cx="154688" cy="77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6" h="2534" extrusionOk="0">
                      <a:moveTo>
                        <a:pt x="3488" y="1"/>
                      </a:moveTo>
                      <a:cubicBezTo>
                        <a:pt x="3102" y="1"/>
                        <a:pt x="2665" y="60"/>
                        <a:pt x="2215" y="184"/>
                      </a:cubicBezTo>
                      <a:cubicBezTo>
                        <a:pt x="906" y="541"/>
                        <a:pt x="1" y="1339"/>
                        <a:pt x="156" y="1910"/>
                      </a:cubicBezTo>
                      <a:cubicBezTo>
                        <a:pt x="265" y="2317"/>
                        <a:pt x="815" y="2533"/>
                        <a:pt x="1547" y="2533"/>
                      </a:cubicBezTo>
                      <a:cubicBezTo>
                        <a:pt x="1931" y="2533"/>
                        <a:pt x="2364" y="2474"/>
                        <a:pt x="2811" y="2351"/>
                      </a:cubicBezTo>
                      <a:cubicBezTo>
                        <a:pt x="4120" y="1982"/>
                        <a:pt x="5025" y="1196"/>
                        <a:pt x="4859" y="601"/>
                      </a:cubicBezTo>
                      <a:cubicBezTo>
                        <a:pt x="4757" y="212"/>
                        <a:pt x="4214" y="1"/>
                        <a:pt x="3488" y="1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321" name="กลุ่ม 320">
            <a:extLst>
              <a:ext uri="{FF2B5EF4-FFF2-40B4-BE49-F238E27FC236}">
                <a16:creationId xmlns:a16="http://schemas.microsoft.com/office/drawing/2014/main" id="{933A9628-1AC8-4B47-8279-A08D7E2A79A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22" name="รูปแบบอิสระ: รูปร่าง 321">
              <a:extLst>
                <a:ext uri="{FF2B5EF4-FFF2-40B4-BE49-F238E27FC236}">
                  <a16:creationId xmlns:a16="http://schemas.microsoft.com/office/drawing/2014/main" id="{F13D66D4-BC1C-4227-AFF5-B113D0678ED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23" name="รูปแบบอิสระ: รูปร่าง 322">
              <a:extLst>
                <a:ext uri="{FF2B5EF4-FFF2-40B4-BE49-F238E27FC236}">
                  <a16:creationId xmlns:a16="http://schemas.microsoft.com/office/drawing/2014/main" id="{232BC962-4F7A-4C2D-BBB4-A4212F115BD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24" name="กลุ่ม 323">
            <a:extLst>
              <a:ext uri="{FF2B5EF4-FFF2-40B4-BE49-F238E27FC236}">
                <a16:creationId xmlns:a16="http://schemas.microsoft.com/office/drawing/2014/main" id="{265C6E43-8BC2-475F-AF9C-0490D2AD5FB4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25" name="รูปแบบอิสระ: รูปร่าง 324">
              <a:extLst>
                <a:ext uri="{FF2B5EF4-FFF2-40B4-BE49-F238E27FC236}">
                  <a16:creationId xmlns:a16="http://schemas.microsoft.com/office/drawing/2014/main" id="{81A37A53-3339-44A9-A64E-01DA4DB2D0A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26" name="รูปแบบอิสระ: รูปร่าง 325">
              <a:extLst>
                <a:ext uri="{FF2B5EF4-FFF2-40B4-BE49-F238E27FC236}">
                  <a16:creationId xmlns:a16="http://schemas.microsoft.com/office/drawing/2014/main" id="{ADA5378B-5860-4824-9A50-8B457DF9AD3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27" name="กลุ่ม 326">
            <a:extLst>
              <a:ext uri="{FF2B5EF4-FFF2-40B4-BE49-F238E27FC236}">
                <a16:creationId xmlns:a16="http://schemas.microsoft.com/office/drawing/2014/main" id="{D75E6333-E953-4B60-8197-38DDFFEF4E4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28" name="รูปแบบอิสระ: รูปร่าง 327">
              <a:extLst>
                <a:ext uri="{FF2B5EF4-FFF2-40B4-BE49-F238E27FC236}">
                  <a16:creationId xmlns:a16="http://schemas.microsoft.com/office/drawing/2014/main" id="{5CE5303F-82E6-40C2-8BDC-0DDE6E8E8C9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29" name="รูปแบบอิสระ: รูปร่าง 328">
              <a:extLst>
                <a:ext uri="{FF2B5EF4-FFF2-40B4-BE49-F238E27FC236}">
                  <a16:creationId xmlns:a16="http://schemas.microsoft.com/office/drawing/2014/main" id="{B19C908B-8048-4D4F-8B38-6B4C5C34A1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30" name="กลุ่ม 329">
            <a:extLst>
              <a:ext uri="{FF2B5EF4-FFF2-40B4-BE49-F238E27FC236}">
                <a16:creationId xmlns:a16="http://schemas.microsoft.com/office/drawing/2014/main" id="{51D2BE5D-C5E9-4AE6-9494-7D4733CEF200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331" name="รูปแบบอิสระ: รูปร่าง 330">
              <a:extLst>
                <a:ext uri="{FF2B5EF4-FFF2-40B4-BE49-F238E27FC236}">
                  <a16:creationId xmlns:a16="http://schemas.microsoft.com/office/drawing/2014/main" id="{6F0CD11E-62AE-4D00-8B32-71337E02A8F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32" name="รูปแบบอิสระ: รูปร่าง 331">
              <a:extLst>
                <a:ext uri="{FF2B5EF4-FFF2-40B4-BE49-F238E27FC236}">
                  <a16:creationId xmlns:a16="http://schemas.microsoft.com/office/drawing/2014/main" id="{25F19320-E4C5-41D2-9C67-71FC5E17075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33" name="กลุ่ม 332">
            <a:extLst>
              <a:ext uri="{FF2B5EF4-FFF2-40B4-BE49-F238E27FC236}">
                <a16:creationId xmlns:a16="http://schemas.microsoft.com/office/drawing/2014/main" id="{A02B6030-27BD-4916-A1D9-A9C2D5CFCE68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334" name="รูปแบบอิสระ: รูปร่าง 333">
              <a:extLst>
                <a:ext uri="{FF2B5EF4-FFF2-40B4-BE49-F238E27FC236}">
                  <a16:creationId xmlns:a16="http://schemas.microsoft.com/office/drawing/2014/main" id="{DEF4E081-EBCB-45A9-A4A2-1314D7309EE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35" name="รูปแบบอิสระ: รูปร่าง 334">
              <a:extLst>
                <a:ext uri="{FF2B5EF4-FFF2-40B4-BE49-F238E27FC236}">
                  <a16:creationId xmlns:a16="http://schemas.microsoft.com/office/drawing/2014/main" id="{BC3F9E87-5E1C-4842-A165-4D93278824D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336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A05CB36F-6299-4AC6-8615-0A81AC8E2211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337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E0C163F3-61DA-45E9-9D04-63ED5FD16B3E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338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83E44F46-058E-4DE1-8008-F9615046209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339" name="Google Shape;1193;p37">
            <a:hlinkClick r:id="rId8" action="ppaction://hlinksldjump"/>
            <a:extLst>
              <a:ext uri="{FF2B5EF4-FFF2-40B4-BE49-F238E27FC236}">
                <a16:creationId xmlns:a16="http://schemas.microsoft.com/office/drawing/2014/main" id="{7E3E4E7F-4DA5-4325-80F8-8C0689D263A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340" name="รูปภาพ 339">
            <a:hlinkClick r:id="rId9" action="ppaction://hlinksldjump"/>
            <a:extLst>
              <a:ext uri="{FF2B5EF4-FFF2-40B4-BE49-F238E27FC236}">
                <a16:creationId xmlns:a16="http://schemas.microsoft.com/office/drawing/2014/main" id="{178FFF60-FD74-45AF-9451-7294243E2F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543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8" grpId="0" animBg="1"/>
      <p:bldP spid="6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oogle Shape;10105;p60">
            <a:extLst>
              <a:ext uri="{FF2B5EF4-FFF2-40B4-BE49-F238E27FC236}">
                <a16:creationId xmlns:a16="http://schemas.microsoft.com/office/drawing/2014/main" id="{8A730C2F-02B3-436E-B90C-59F3737E1346}"/>
              </a:ext>
            </a:extLst>
          </p:cNvPr>
          <p:cNvGrpSpPr/>
          <p:nvPr/>
        </p:nvGrpSpPr>
        <p:grpSpPr>
          <a:xfrm rot="-4011279">
            <a:off x="2214795" y="930048"/>
            <a:ext cx="778996" cy="524381"/>
            <a:chOff x="2036625" y="1283600"/>
            <a:chExt cx="333450" cy="224450"/>
          </a:xfrm>
        </p:grpSpPr>
        <p:sp>
          <p:nvSpPr>
            <p:cNvPr id="271" name="Google Shape;10106;p60">
              <a:extLst>
                <a:ext uri="{FF2B5EF4-FFF2-40B4-BE49-F238E27FC236}">
                  <a16:creationId xmlns:a16="http://schemas.microsoft.com/office/drawing/2014/main" id="{F8DB341B-08C2-4C10-8AE3-A9E794FB94C5}"/>
                </a:ext>
              </a:extLst>
            </p:cNvPr>
            <p:cNvSpPr/>
            <p:nvPr/>
          </p:nvSpPr>
          <p:spPr>
            <a:xfrm>
              <a:off x="2161050" y="1309575"/>
              <a:ext cx="91125" cy="62200"/>
            </a:xfrm>
            <a:custGeom>
              <a:avLst/>
              <a:gdLst/>
              <a:ahLst/>
              <a:cxnLst/>
              <a:rect l="l" t="t" r="r" b="b"/>
              <a:pathLst>
                <a:path w="3645" h="2488" extrusionOk="0">
                  <a:moveTo>
                    <a:pt x="194" y="1"/>
                  </a:moveTo>
                  <a:cubicBezTo>
                    <a:pt x="101" y="1"/>
                    <a:pt x="1" y="117"/>
                    <a:pt x="60" y="206"/>
                  </a:cubicBezTo>
                  <a:cubicBezTo>
                    <a:pt x="1061" y="1107"/>
                    <a:pt x="2262" y="1774"/>
                    <a:pt x="3363" y="2474"/>
                  </a:cubicBezTo>
                  <a:cubicBezTo>
                    <a:pt x="3386" y="2484"/>
                    <a:pt x="3409" y="2488"/>
                    <a:pt x="3430" y="2488"/>
                  </a:cubicBezTo>
                  <a:cubicBezTo>
                    <a:pt x="3562" y="2488"/>
                    <a:pt x="3644" y="2332"/>
                    <a:pt x="3530" y="2274"/>
                  </a:cubicBezTo>
                  <a:cubicBezTo>
                    <a:pt x="2496" y="1474"/>
                    <a:pt x="1395" y="540"/>
                    <a:pt x="227" y="6"/>
                  </a:cubicBezTo>
                  <a:cubicBezTo>
                    <a:pt x="217" y="2"/>
                    <a:pt x="205" y="1"/>
                    <a:pt x="194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2" name="Google Shape;10107;p60">
              <a:extLst>
                <a:ext uri="{FF2B5EF4-FFF2-40B4-BE49-F238E27FC236}">
                  <a16:creationId xmlns:a16="http://schemas.microsoft.com/office/drawing/2014/main" id="{489E813F-4DA4-4F7A-BDB9-02DF51C9CDA4}"/>
                </a:ext>
              </a:extLst>
            </p:cNvPr>
            <p:cNvSpPr/>
            <p:nvPr/>
          </p:nvSpPr>
          <p:spPr>
            <a:xfrm>
              <a:off x="2187625" y="1317500"/>
              <a:ext cx="51900" cy="71475"/>
            </a:xfrm>
            <a:custGeom>
              <a:avLst/>
              <a:gdLst/>
              <a:ahLst/>
              <a:cxnLst/>
              <a:rect l="l" t="t" r="r" b="b"/>
              <a:pathLst>
                <a:path w="2076" h="2859" extrusionOk="0">
                  <a:moveTo>
                    <a:pt x="1955" y="0"/>
                  </a:moveTo>
                  <a:cubicBezTo>
                    <a:pt x="1935" y="0"/>
                    <a:pt x="1916" y="7"/>
                    <a:pt x="1900" y="23"/>
                  </a:cubicBezTo>
                  <a:cubicBezTo>
                    <a:pt x="1232" y="857"/>
                    <a:pt x="599" y="1791"/>
                    <a:pt x="65" y="2658"/>
                  </a:cubicBezTo>
                  <a:cubicBezTo>
                    <a:pt x="1" y="2765"/>
                    <a:pt x="60" y="2858"/>
                    <a:pt x="146" y="2858"/>
                  </a:cubicBezTo>
                  <a:cubicBezTo>
                    <a:pt x="194" y="2858"/>
                    <a:pt x="251" y="2829"/>
                    <a:pt x="298" y="2758"/>
                  </a:cubicBezTo>
                  <a:cubicBezTo>
                    <a:pt x="932" y="1924"/>
                    <a:pt x="1499" y="1023"/>
                    <a:pt x="2000" y="89"/>
                  </a:cubicBezTo>
                  <a:cubicBezTo>
                    <a:pt x="2076" y="64"/>
                    <a:pt x="2017" y="0"/>
                    <a:pt x="1955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3" name="Google Shape;10108;p60">
              <a:extLst>
                <a:ext uri="{FF2B5EF4-FFF2-40B4-BE49-F238E27FC236}">
                  <a16:creationId xmlns:a16="http://schemas.microsoft.com/office/drawing/2014/main" id="{6E596EDD-67E4-4B63-9522-17B11A910EB3}"/>
                </a:ext>
              </a:extLst>
            </p:cNvPr>
            <p:cNvSpPr/>
            <p:nvPr/>
          </p:nvSpPr>
          <p:spPr>
            <a:xfrm>
              <a:off x="2207575" y="1296950"/>
              <a:ext cx="16700" cy="105550"/>
            </a:xfrm>
            <a:custGeom>
              <a:avLst/>
              <a:gdLst/>
              <a:ahLst/>
              <a:cxnLst/>
              <a:rect l="l" t="t" r="r" b="b"/>
              <a:pathLst>
                <a:path w="668" h="4222" extrusionOk="0">
                  <a:moveTo>
                    <a:pt x="139" y="0"/>
                  </a:moveTo>
                  <a:cubicBezTo>
                    <a:pt x="91" y="0"/>
                    <a:pt x="34" y="33"/>
                    <a:pt x="34" y="111"/>
                  </a:cubicBezTo>
                  <a:cubicBezTo>
                    <a:pt x="1" y="1345"/>
                    <a:pt x="1" y="2946"/>
                    <a:pt x="334" y="4147"/>
                  </a:cubicBezTo>
                  <a:cubicBezTo>
                    <a:pt x="348" y="4200"/>
                    <a:pt x="377" y="4222"/>
                    <a:pt x="407" y="4222"/>
                  </a:cubicBezTo>
                  <a:cubicBezTo>
                    <a:pt x="453" y="4222"/>
                    <a:pt x="501" y="4174"/>
                    <a:pt x="501" y="4114"/>
                  </a:cubicBezTo>
                  <a:cubicBezTo>
                    <a:pt x="668" y="2846"/>
                    <a:pt x="434" y="1312"/>
                    <a:pt x="201" y="44"/>
                  </a:cubicBezTo>
                  <a:cubicBezTo>
                    <a:pt x="201" y="16"/>
                    <a:pt x="172" y="0"/>
                    <a:pt x="139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4" name="Google Shape;10109;p60">
              <a:extLst>
                <a:ext uri="{FF2B5EF4-FFF2-40B4-BE49-F238E27FC236}">
                  <a16:creationId xmlns:a16="http://schemas.microsoft.com/office/drawing/2014/main" id="{87A83B1E-922F-43C5-99D1-08670869766C}"/>
                </a:ext>
              </a:extLst>
            </p:cNvPr>
            <p:cNvSpPr/>
            <p:nvPr/>
          </p:nvSpPr>
          <p:spPr>
            <a:xfrm>
              <a:off x="2156700" y="1337025"/>
              <a:ext cx="117625" cy="23575"/>
            </a:xfrm>
            <a:custGeom>
              <a:avLst/>
              <a:gdLst/>
              <a:ahLst/>
              <a:cxnLst/>
              <a:rect l="l" t="t" r="r" b="b"/>
              <a:pathLst>
                <a:path w="4705" h="943" extrusionOk="0">
                  <a:moveTo>
                    <a:pt x="4254" y="0"/>
                  </a:moveTo>
                  <a:cubicBezTo>
                    <a:pt x="2895" y="0"/>
                    <a:pt x="1448" y="310"/>
                    <a:pt x="168" y="676"/>
                  </a:cubicBezTo>
                  <a:cubicBezTo>
                    <a:pt x="1" y="709"/>
                    <a:pt x="34" y="943"/>
                    <a:pt x="201" y="943"/>
                  </a:cubicBezTo>
                  <a:cubicBezTo>
                    <a:pt x="1669" y="743"/>
                    <a:pt x="3203" y="509"/>
                    <a:pt x="4604" y="109"/>
                  </a:cubicBezTo>
                  <a:cubicBezTo>
                    <a:pt x="4704" y="109"/>
                    <a:pt x="4704" y="9"/>
                    <a:pt x="4638" y="9"/>
                  </a:cubicBezTo>
                  <a:cubicBezTo>
                    <a:pt x="4511" y="3"/>
                    <a:pt x="4383" y="0"/>
                    <a:pt x="4254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5" name="Google Shape;10110;p60">
              <a:extLst>
                <a:ext uri="{FF2B5EF4-FFF2-40B4-BE49-F238E27FC236}">
                  <a16:creationId xmlns:a16="http://schemas.microsoft.com/office/drawing/2014/main" id="{13D12B3C-F891-4F9A-A922-1DB4DA0D51C5}"/>
                </a:ext>
              </a:extLst>
            </p:cNvPr>
            <p:cNvSpPr/>
            <p:nvPr/>
          </p:nvSpPr>
          <p:spPr>
            <a:xfrm>
              <a:off x="2318500" y="1414650"/>
              <a:ext cx="33375" cy="92325"/>
            </a:xfrm>
            <a:custGeom>
              <a:avLst/>
              <a:gdLst/>
              <a:ahLst/>
              <a:cxnLst/>
              <a:rect l="l" t="t" r="r" b="b"/>
              <a:pathLst>
                <a:path w="1335" h="3693" extrusionOk="0">
                  <a:moveTo>
                    <a:pt x="1237" y="0"/>
                  </a:moveTo>
                  <a:cubicBezTo>
                    <a:pt x="1208" y="0"/>
                    <a:pt x="1180" y="22"/>
                    <a:pt x="1168" y="73"/>
                  </a:cubicBezTo>
                  <a:cubicBezTo>
                    <a:pt x="901" y="640"/>
                    <a:pt x="734" y="1240"/>
                    <a:pt x="534" y="1807"/>
                  </a:cubicBezTo>
                  <a:cubicBezTo>
                    <a:pt x="334" y="2408"/>
                    <a:pt x="67" y="2975"/>
                    <a:pt x="0" y="3609"/>
                  </a:cubicBezTo>
                  <a:cubicBezTo>
                    <a:pt x="0" y="3651"/>
                    <a:pt x="40" y="3693"/>
                    <a:pt x="87" y="3693"/>
                  </a:cubicBezTo>
                  <a:cubicBezTo>
                    <a:pt x="113" y="3693"/>
                    <a:pt x="142" y="3679"/>
                    <a:pt x="167" y="3642"/>
                  </a:cubicBezTo>
                  <a:cubicBezTo>
                    <a:pt x="434" y="3142"/>
                    <a:pt x="567" y="2575"/>
                    <a:pt x="734" y="2007"/>
                  </a:cubicBezTo>
                  <a:cubicBezTo>
                    <a:pt x="934" y="1374"/>
                    <a:pt x="1168" y="773"/>
                    <a:pt x="1335" y="139"/>
                  </a:cubicBezTo>
                  <a:cubicBezTo>
                    <a:pt x="1335" y="57"/>
                    <a:pt x="1284" y="0"/>
                    <a:pt x="1237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6" name="Google Shape;10111;p60">
              <a:extLst>
                <a:ext uri="{FF2B5EF4-FFF2-40B4-BE49-F238E27FC236}">
                  <a16:creationId xmlns:a16="http://schemas.microsoft.com/office/drawing/2014/main" id="{90899331-E112-45D3-A07F-922B9C4E95ED}"/>
                </a:ext>
              </a:extLst>
            </p:cNvPr>
            <p:cNvSpPr/>
            <p:nvPr/>
          </p:nvSpPr>
          <p:spPr>
            <a:xfrm>
              <a:off x="2294950" y="1444800"/>
              <a:ext cx="67625" cy="36000"/>
            </a:xfrm>
            <a:custGeom>
              <a:avLst/>
              <a:gdLst/>
              <a:ahLst/>
              <a:cxnLst/>
              <a:rect l="l" t="t" r="r" b="b"/>
              <a:pathLst>
                <a:path w="2705" h="1440" extrusionOk="0">
                  <a:moveTo>
                    <a:pt x="308" y="1"/>
                  </a:moveTo>
                  <a:cubicBezTo>
                    <a:pt x="305" y="10"/>
                    <a:pt x="302" y="19"/>
                    <a:pt x="297" y="28"/>
                  </a:cubicBezTo>
                  <a:lnTo>
                    <a:pt x="297" y="28"/>
                  </a:lnTo>
                  <a:cubicBezTo>
                    <a:pt x="275" y="17"/>
                    <a:pt x="253" y="12"/>
                    <a:pt x="232" y="12"/>
                  </a:cubicBezTo>
                  <a:cubicBezTo>
                    <a:pt x="98" y="12"/>
                    <a:pt x="1" y="211"/>
                    <a:pt x="142" y="268"/>
                  </a:cubicBezTo>
                  <a:cubicBezTo>
                    <a:pt x="142" y="268"/>
                    <a:pt x="142" y="268"/>
                    <a:pt x="142" y="268"/>
                  </a:cubicBezTo>
                  <a:lnTo>
                    <a:pt x="142" y="268"/>
                  </a:lnTo>
                  <a:cubicBezTo>
                    <a:pt x="203" y="314"/>
                    <a:pt x="243" y="339"/>
                    <a:pt x="282" y="355"/>
                  </a:cubicBezTo>
                  <a:lnTo>
                    <a:pt x="282" y="355"/>
                  </a:lnTo>
                  <a:cubicBezTo>
                    <a:pt x="981" y="785"/>
                    <a:pt x="1762" y="1154"/>
                    <a:pt x="2543" y="1435"/>
                  </a:cubicBezTo>
                  <a:cubicBezTo>
                    <a:pt x="2555" y="1438"/>
                    <a:pt x="2567" y="1440"/>
                    <a:pt x="2577" y="1440"/>
                  </a:cubicBezTo>
                  <a:cubicBezTo>
                    <a:pt x="2682" y="1440"/>
                    <a:pt x="2704" y="1299"/>
                    <a:pt x="2643" y="1268"/>
                  </a:cubicBezTo>
                  <a:cubicBezTo>
                    <a:pt x="1962" y="782"/>
                    <a:pt x="1155" y="390"/>
                    <a:pt x="375" y="62"/>
                  </a:cubicBezTo>
                  <a:lnTo>
                    <a:pt x="375" y="62"/>
                  </a:lnTo>
                  <a:cubicBezTo>
                    <a:pt x="352" y="41"/>
                    <a:pt x="329" y="21"/>
                    <a:pt x="308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7" name="Google Shape;10112;p60">
              <a:extLst>
                <a:ext uri="{FF2B5EF4-FFF2-40B4-BE49-F238E27FC236}">
                  <a16:creationId xmlns:a16="http://schemas.microsoft.com/office/drawing/2014/main" id="{C76F5366-FF0C-4E80-BB2F-C5E056AE7BCE}"/>
                </a:ext>
              </a:extLst>
            </p:cNvPr>
            <p:cNvSpPr/>
            <p:nvPr/>
          </p:nvSpPr>
          <p:spPr>
            <a:xfrm>
              <a:off x="2290275" y="1438750"/>
              <a:ext cx="79800" cy="61225"/>
            </a:xfrm>
            <a:custGeom>
              <a:avLst/>
              <a:gdLst/>
              <a:ahLst/>
              <a:cxnLst/>
              <a:rect l="l" t="t" r="r" b="b"/>
              <a:pathLst>
                <a:path w="3192" h="2449" extrusionOk="0">
                  <a:moveTo>
                    <a:pt x="3099" y="1"/>
                  </a:moveTo>
                  <a:cubicBezTo>
                    <a:pt x="3088" y="1"/>
                    <a:pt x="3076" y="3"/>
                    <a:pt x="3064" y="9"/>
                  </a:cubicBezTo>
                  <a:cubicBezTo>
                    <a:pt x="2530" y="343"/>
                    <a:pt x="1997" y="777"/>
                    <a:pt x="1496" y="1144"/>
                  </a:cubicBezTo>
                  <a:cubicBezTo>
                    <a:pt x="1029" y="1477"/>
                    <a:pt x="495" y="1811"/>
                    <a:pt x="62" y="2211"/>
                  </a:cubicBezTo>
                  <a:cubicBezTo>
                    <a:pt x="1" y="2302"/>
                    <a:pt x="106" y="2449"/>
                    <a:pt x="201" y="2449"/>
                  </a:cubicBezTo>
                  <a:cubicBezTo>
                    <a:pt x="211" y="2449"/>
                    <a:pt x="220" y="2447"/>
                    <a:pt x="229" y="2444"/>
                  </a:cubicBezTo>
                  <a:cubicBezTo>
                    <a:pt x="829" y="2144"/>
                    <a:pt x="1329" y="1677"/>
                    <a:pt x="1830" y="1310"/>
                  </a:cubicBezTo>
                  <a:cubicBezTo>
                    <a:pt x="2297" y="943"/>
                    <a:pt x="2730" y="610"/>
                    <a:pt x="3164" y="143"/>
                  </a:cubicBezTo>
                  <a:cubicBezTo>
                    <a:pt x="3191" y="60"/>
                    <a:pt x="3151" y="1"/>
                    <a:pt x="3099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8" name="Google Shape;10113;p60">
              <a:extLst>
                <a:ext uri="{FF2B5EF4-FFF2-40B4-BE49-F238E27FC236}">
                  <a16:creationId xmlns:a16="http://schemas.microsoft.com/office/drawing/2014/main" id="{2906C839-8AD5-4063-92C3-659DED32096D}"/>
                </a:ext>
              </a:extLst>
            </p:cNvPr>
            <p:cNvSpPr/>
            <p:nvPr/>
          </p:nvSpPr>
          <p:spPr>
            <a:xfrm>
              <a:off x="2315150" y="1422175"/>
              <a:ext cx="36725" cy="85875"/>
            </a:xfrm>
            <a:custGeom>
              <a:avLst/>
              <a:gdLst/>
              <a:ahLst/>
              <a:cxnLst/>
              <a:rect l="l" t="t" r="r" b="b"/>
              <a:pathLst>
                <a:path w="1469" h="3435" extrusionOk="0">
                  <a:moveTo>
                    <a:pt x="93" y="1"/>
                  </a:moveTo>
                  <a:cubicBezTo>
                    <a:pt x="74" y="1"/>
                    <a:pt x="55" y="2"/>
                    <a:pt x="34" y="5"/>
                  </a:cubicBezTo>
                  <a:cubicBezTo>
                    <a:pt x="1" y="5"/>
                    <a:pt x="1" y="172"/>
                    <a:pt x="68" y="172"/>
                  </a:cubicBezTo>
                  <a:cubicBezTo>
                    <a:pt x="401" y="272"/>
                    <a:pt x="735" y="1640"/>
                    <a:pt x="835" y="1940"/>
                  </a:cubicBezTo>
                  <a:cubicBezTo>
                    <a:pt x="1002" y="2440"/>
                    <a:pt x="1068" y="2941"/>
                    <a:pt x="1335" y="3374"/>
                  </a:cubicBezTo>
                  <a:cubicBezTo>
                    <a:pt x="1349" y="3416"/>
                    <a:pt x="1375" y="3435"/>
                    <a:pt x="1400" y="3435"/>
                  </a:cubicBezTo>
                  <a:cubicBezTo>
                    <a:pt x="1435" y="3435"/>
                    <a:pt x="1469" y="3399"/>
                    <a:pt x="1469" y="3341"/>
                  </a:cubicBezTo>
                  <a:cubicBezTo>
                    <a:pt x="1469" y="2507"/>
                    <a:pt x="1035" y="1640"/>
                    <a:pt x="701" y="873"/>
                  </a:cubicBezTo>
                  <a:cubicBezTo>
                    <a:pt x="574" y="618"/>
                    <a:pt x="477" y="1"/>
                    <a:pt x="93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9" name="Google Shape;10114;p60">
              <a:extLst>
                <a:ext uri="{FF2B5EF4-FFF2-40B4-BE49-F238E27FC236}">
                  <a16:creationId xmlns:a16="http://schemas.microsoft.com/office/drawing/2014/main" id="{1986F065-66F7-4571-83BF-5994600F8289}"/>
                </a:ext>
              </a:extLst>
            </p:cNvPr>
            <p:cNvSpPr/>
            <p:nvPr/>
          </p:nvSpPr>
          <p:spPr>
            <a:xfrm>
              <a:off x="2074150" y="1283600"/>
              <a:ext cx="20425" cy="14475"/>
            </a:xfrm>
            <a:custGeom>
              <a:avLst/>
              <a:gdLst/>
              <a:ahLst/>
              <a:cxnLst/>
              <a:rect l="l" t="t" r="r" b="b"/>
              <a:pathLst>
                <a:path w="817" h="579" extrusionOk="0">
                  <a:moveTo>
                    <a:pt x="393" y="0"/>
                  </a:moveTo>
                  <a:cubicBezTo>
                    <a:pt x="351" y="0"/>
                    <a:pt x="309" y="13"/>
                    <a:pt x="267" y="44"/>
                  </a:cubicBezTo>
                  <a:cubicBezTo>
                    <a:pt x="201" y="44"/>
                    <a:pt x="167" y="78"/>
                    <a:pt x="134" y="144"/>
                  </a:cubicBezTo>
                  <a:cubicBezTo>
                    <a:pt x="1" y="345"/>
                    <a:pt x="134" y="578"/>
                    <a:pt x="368" y="578"/>
                  </a:cubicBezTo>
                  <a:cubicBezTo>
                    <a:pt x="401" y="578"/>
                    <a:pt x="468" y="578"/>
                    <a:pt x="534" y="545"/>
                  </a:cubicBezTo>
                  <a:cubicBezTo>
                    <a:pt x="816" y="404"/>
                    <a:pt x="621" y="0"/>
                    <a:pt x="393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0" name="Google Shape;10115;p60">
              <a:extLst>
                <a:ext uri="{FF2B5EF4-FFF2-40B4-BE49-F238E27FC236}">
                  <a16:creationId xmlns:a16="http://schemas.microsoft.com/office/drawing/2014/main" id="{86A804EC-3747-418A-ABEB-48E4EEAD48E5}"/>
                </a:ext>
              </a:extLst>
            </p:cNvPr>
            <p:cNvSpPr/>
            <p:nvPr/>
          </p:nvSpPr>
          <p:spPr>
            <a:xfrm>
              <a:off x="2036625" y="1335575"/>
              <a:ext cx="17550" cy="14200"/>
            </a:xfrm>
            <a:custGeom>
              <a:avLst/>
              <a:gdLst/>
              <a:ahLst/>
              <a:cxnLst/>
              <a:rect l="l" t="t" r="r" b="b"/>
              <a:pathLst>
                <a:path w="702" h="568" extrusionOk="0">
                  <a:moveTo>
                    <a:pt x="367" y="0"/>
                  </a:moveTo>
                  <a:cubicBezTo>
                    <a:pt x="1" y="0"/>
                    <a:pt x="1" y="567"/>
                    <a:pt x="367" y="567"/>
                  </a:cubicBezTo>
                  <a:cubicBezTo>
                    <a:pt x="701" y="567"/>
                    <a:pt x="701" y="0"/>
                    <a:pt x="367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1" name="Google Shape;10116;p60">
              <a:extLst>
                <a:ext uri="{FF2B5EF4-FFF2-40B4-BE49-F238E27FC236}">
                  <a16:creationId xmlns:a16="http://schemas.microsoft.com/office/drawing/2014/main" id="{C5FC40EA-80ED-4FDC-99C3-837240AFC47F}"/>
                </a:ext>
              </a:extLst>
            </p:cNvPr>
            <p:cNvSpPr/>
            <p:nvPr/>
          </p:nvSpPr>
          <p:spPr>
            <a:xfrm>
              <a:off x="2081650" y="1327225"/>
              <a:ext cx="15875" cy="11700"/>
            </a:xfrm>
            <a:custGeom>
              <a:avLst/>
              <a:gdLst/>
              <a:ahLst/>
              <a:cxnLst/>
              <a:rect l="l" t="t" r="r" b="b"/>
              <a:pathLst>
                <a:path w="635" h="468" extrusionOk="0">
                  <a:moveTo>
                    <a:pt x="334" y="1"/>
                  </a:moveTo>
                  <a:cubicBezTo>
                    <a:pt x="1" y="1"/>
                    <a:pt x="1" y="468"/>
                    <a:pt x="334" y="468"/>
                  </a:cubicBezTo>
                  <a:cubicBezTo>
                    <a:pt x="635" y="468"/>
                    <a:pt x="635" y="1"/>
                    <a:pt x="334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82" name="Google Shape;10117;p60">
            <a:extLst>
              <a:ext uri="{FF2B5EF4-FFF2-40B4-BE49-F238E27FC236}">
                <a16:creationId xmlns:a16="http://schemas.microsoft.com/office/drawing/2014/main" id="{7CAD3C17-B33D-4D23-AD01-5107C374E006}"/>
              </a:ext>
            </a:extLst>
          </p:cNvPr>
          <p:cNvGrpSpPr/>
          <p:nvPr/>
        </p:nvGrpSpPr>
        <p:grpSpPr>
          <a:xfrm rot="6788721">
            <a:off x="8391229" y="930048"/>
            <a:ext cx="778996" cy="524381"/>
            <a:chOff x="2036625" y="1283600"/>
            <a:chExt cx="333450" cy="224450"/>
          </a:xfrm>
        </p:grpSpPr>
        <p:sp>
          <p:nvSpPr>
            <p:cNvPr id="283" name="Google Shape;10118;p60">
              <a:extLst>
                <a:ext uri="{FF2B5EF4-FFF2-40B4-BE49-F238E27FC236}">
                  <a16:creationId xmlns:a16="http://schemas.microsoft.com/office/drawing/2014/main" id="{5D1F0E7A-5706-4CB7-9243-7E3B0A93D335}"/>
                </a:ext>
              </a:extLst>
            </p:cNvPr>
            <p:cNvSpPr/>
            <p:nvPr/>
          </p:nvSpPr>
          <p:spPr>
            <a:xfrm>
              <a:off x="2161050" y="1309575"/>
              <a:ext cx="91125" cy="62200"/>
            </a:xfrm>
            <a:custGeom>
              <a:avLst/>
              <a:gdLst/>
              <a:ahLst/>
              <a:cxnLst/>
              <a:rect l="l" t="t" r="r" b="b"/>
              <a:pathLst>
                <a:path w="3645" h="2488" extrusionOk="0">
                  <a:moveTo>
                    <a:pt x="194" y="1"/>
                  </a:moveTo>
                  <a:cubicBezTo>
                    <a:pt x="101" y="1"/>
                    <a:pt x="1" y="117"/>
                    <a:pt x="60" y="206"/>
                  </a:cubicBezTo>
                  <a:cubicBezTo>
                    <a:pt x="1061" y="1107"/>
                    <a:pt x="2262" y="1774"/>
                    <a:pt x="3363" y="2474"/>
                  </a:cubicBezTo>
                  <a:cubicBezTo>
                    <a:pt x="3386" y="2484"/>
                    <a:pt x="3409" y="2488"/>
                    <a:pt x="3430" y="2488"/>
                  </a:cubicBezTo>
                  <a:cubicBezTo>
                    <a:pt x="3562" y="2488"/>
                    <a:pt x="3644" y="2332"/>
                    <a:pt x="3530" y="2274"/>
                  </a:cubicBezTo>
                  <a:cubicBezTo>
                    <a:pt x="2496" y="1474"/>
                    <a:pt x="1395" y="540"/>
                    <a:pt x="227" y="6"/>
                  </a:cubicBezTo>
                  <a:cubicBezTo>
                    <a:pt x="217" y="2"/>
                    <a:pt x="205" y="1"/>
                    <a:pt x="194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4" name="Google Shape;10119;p60">
              <a:extLst>
                <a:ext uri="{FF2B5EF4-FFF2-40B4-BE49-F238E27FC236}">
                  <a16:creationId xmlns:a16="http://schemas.microsoft.com/office/drawing/2014/main" id="{2C170FAF-A9F7-46F1-B2BE-582918EB0DE6}"/>
                </a:ext>
              </a:extLst>
            </p:cNvPr>
            <p:cNvSpPr/>
            <p:nvPr/>
          </p:nvSpPr>
          <p:spPr>
            <a:xfrm>
              <a:off x="2187625" y="1317500"/>
              <a:ext cx="51900" cy="71475"/>
            </a:xfrm>
            <a:custGeom>
              <a:avLst/>
              <a:gdLst/>
              <a:ahLst/>
              <a:cxnLst/>
              <a:rect l="l" t="t" r="r" b="b"/>
              <a:pathLst>
                <a:path w="2076" h="2859" extrusionOk="0">
                  <a:moveTo>
                    <a:pt x="1955" y="0"/>
                  </a:moveTo>
                  <a:cubicBezTo>
                    <a:pt x="1935" y="0"/>
                    <a:pt x="1916" y="7"/>
                    <a:pt x="1900" y="23"/>
                  </a:cubicBezTo>
                  <a:cubicBezTo>
                    <a:pt x="1232" y="857"/>
                    <a:pt x="599" y="1791"/>
                    <a:pt x="65" y="2658"/>
                  </a:cubicBezTo>
                  <a:cubicBezTo>
                    <a:pt x="1" y="2765"/>
                    <a:pt x="60" y="2858"/>
                    <a:pt x="146" y="2858"/>
                  </a:cubicBezTo>
                  <a:cubicBezTo>
                    <a:pt x="194" y="2858"/>
                    <a:pt x="251" y="2829"/>
                    <a:pt x="298" y="2758"/>
                  </a:cubicBezTo>
                  <a:cubicBezTo>
                    <a:pt x="932" y="1924"/>
                    <a:pt x="1499" y="1023"/>
                    <a:pt x="2000" y="89"/>
                  </a:cubicBezTo>
                  <a:cubicBezTo>
                    <a:pt x="2076" y="64"/>
                    <a:pt x="2017" y="0"/>
                    <a:pt x="1955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5" name="Google Shape;10120;p60">
              <a:extLst>
                <a:ext uri="{FF2B5EF4-FFF2-40B4-BE49-F238E27FC236}">
                  <a16:creationId xmlns:a16="http://schemas.microsoft.com/office/drawing/2014/main" id="{B4EB1B5D-C330-40ED-8605-A7387346FFF0}"/>
                </a:ext>
              </a:extLst>
            </p:cNvPr>
            <p:cNvSpPr/>
            <p:nvPr/>
          </p:nvSpPr>
          <p:spPr>
            <a:xfrm>
              <a:off x="2207575" y="1296950"/>
              <a:ext cx="16700" cy="105550"/>
            </a:xfrm>
            <a:custGeom>
              <a:avLst/>
              <a:gdLst/>
              <a:ahLst/>
              <a:cxnLst/>
              <a:rect l="l" t="t" r="r" b="b"/>
              <a:pathLst>
                <a:path w="668" h="4222" extrusionOk="0">
                  <a:moveTo>
                    <a:pt x="139" y="0"/>
                  </a:moveTo>
                  <a:cubicBezTo>
                    <a:pt x="91" y="0"/>
                    <a:pt x="34" y="33"/>
                    <a:pt x="34" y="111"/>
                  </a:cubicBezTo>
                  <a:cubicBezTo>
                    <a:pt x="1" y="1345"/>
                    <a:pt x="1" y="2946"/>
                    <a:pt x="334" y="4147"/>
                  </a:cubicBezTo>
                  <a:cubicBezTo>
                    <a:pt x="348" y="4200"/>
                    <a:pt x="377" y="4222"/>
                    <a:pt x="407" y="4222"/>
                  </a:cubicBezTo>
                  <a:cubicBezTo>
                    <a:pt x="453" y="4222"/>
                    <a:pt x="501" y="4174"/>
                    <a:pt x="501" y="4114"/>
                  </a:cubicBezTo>
                  <a:cubicBezTo>
                    <a:pt x="668" y="2846"/>
                    <a:pt x="434" y="1312"/>
                    <a:pt x="201" y="44"/>
                  </a:cubicBezTo>
                  <a:cubicBezTo>
                    <a:pt x="201" y="16"/>
                    <a:pt x="172" y="0"/>
                    <a:pt x="139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6" name="Google Shape;10121;p60">
              <a:extLst>
                <a:ext uri="{FF2B5EF4-FFF2-40B4-BE49-F238E27FC236}">
                  <a16:creationId xmlns:a16="http://schemas.microsoft.com/office/drawing/2014/main" id="{635A45C7-DB59-421A-A1F3-11A705020663}"/>
                </a:ext>
              </a:extLst>
            </p:cNvPr>
            <p:cNvSpPr/>
            <p:nvPr/>
          </p:nvSpPr>
          <p:spPr>
            <a:xfrm>
              <a:off x="2156700" y="1337025"/>
              <a:ext cx="117625" cy="23575"/>
            </a:xfrm>
            <a:custGeom>
              <a:avLst/>
              <a:gdLst/>
              <a:ahLst/>
              <a:cxnLst/>
              <a:rect l="l" t="t" r="r" b="b"/>
              <a:pathLst>
                <a:path w="4705" h="943" extrusionOk="0">
                  <a:moveTo>
                    <a:pt x="4254" y="0"/>
                  </a:moveTo>
                  <a:cubicBezTo>
                    <a:pt x="2895" y="0"/>
                    <a:pt x="1448" y="310"/>
                    <a:pt x="168" y="676"/>
                  </a:cubicBezTo>
                  <a:cubicBezTo>
                    <a:pt x="1" y="709"/>
                    <a:pt x="34" y="943"/>
                    <a:pt x="201" y="943"/>
                  </a:cubicBezTo>
                  <a:cubicBezTo>
                    <a:pt x="1669" y="743"/>
                    <a:pt x="3203" y="509"/>
                    <a:pt x="4604" y="109"/>
                  </a:cubicBezTo>
                  <a:cubicBezTo>
                    <a:pt x="4704" y="109"/>
                    <a:pt x="4704" y="9"/>
                    <a:pt x="4638" y="9"/>
                  </a:cubicBezTo>
                  <a:cubicBezTo>
                    <a:pt x="4511" y="3"/>
                    <a:pt x="4383" y="0"/>
                    <a:pt x="4254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7" name="Google Shape;10122;p60">
              <a:extLst>
                <a:ext uri="{FF2B5EF4-FFF2-40B4-BE49-F238E27FC236}">
                  <a16:creationId xmlns:a16="http://schemas.microsoft.com/office/drawing/2014/main" id="{FBB61FDD-AC4E-42B3-B045-242C6E6DA8AD}"/>
                </a:ext>
              </a:extLst>
            </p:cNvPr>
            <p:cNvSpPr/>
            <p:nvPr/>
          </p:nvSpPr>
          <p:spPr>
            <a:xfrm>
              <a:off x="2318500" y="1414650"/>
              <a:ext cx="33375" cy="92325"/>
            </a:xfrm>
            <a:custGeom>
              <a:avLst/>
              <a:gdLst/>
              <a:ahLst/>
              <a:cxnLst/>
              <a:rect l="l" t="t" r="r" b="b"/>
              <a:pathLst>
                <a:path w="1335" h="3693" extrusionOk="0">
                  <a:moveTo>
                    <a:pt x="1237" y="0"/>
                  </a:moveTo>
                  <a:cubicBezTo>
                    <a:pt x="1208" y="0"/>
                    <a:pt x="1180" y="22"/>
                    <a:pt x="1168" y="73"/>
                  </a:cubicBezTo>
                  <a:cubicBezTo>
                    <a:pt x="901" y="640"/>
                    <a:pt x="734" y="1240"/>
                    <a:pt x="534" y="1807"/>
                  </a:cubicBezTo>
                  <a:cubicBezTo>
                    <a:pt x="334" y="2408"/>
                    <a:pt x="67" y="2975"/>
                    <a:pt x="0" y="3609"/>
                  </a:cubicBezTo>
                  <a:cubicBezTo>
                    <a:pt x="0" y="3651"/>
                    <a:pt x="40" y="3693"/>
                    <a:pt x="87" y="3693"/>
                  </a:cubicBezTo>
                  <a:cubicBezTo>
                    <a:pt x="113" y="3693"/>
                    <a:pt x="142" y="3679"/>
                    <a:pt x="167" y="3642"/>
                  </a:cubicBezTo>
                  <a:cubicBezTo>
                    <a:pt x="434" y="3142"/>
                    <a:pt x="567" y="2575"/>
                    <a:pt x="734" y="2007"/>
                  </a:cubicBezTo>
                  <a:cubicBezTo>
                    <a:pt x="934" y="1374"/>
                    <a:pt x="1168" y="773"/>
                    <a:pt x="1335" y="139"/>
                  </a:cubicBezTo>
                  <a:cubicBezTo>
                    <a:pt x="1335" y="57"/>
                    <a:pt x="1284" y="0"/>
                    <a:pt x="1237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8" name="Google Shape;10123;p60">
              <a:extLst>
                <a:ext uri="{FF2B5EF4-FFF2-40B4-BE49-F238E27FC236}">
                  <a16:creationId xmlns:a16="http://schemas.microsoft.com/office/drawing/2014/main" id="{C5E814F5-1334-48A6-A7A1-ADEFF0D8699F}"/>
                </a:ext>
              </a:extLst>
            </p:cNvPr>
            <p:cNvSpPr/>
            <p:nvPr/>
          </p:nvSpPr>
          <p:spPr>
            <a:xfrm>
              <a:off x="2294950" y="1444800"/>
              <a:ext cx="67625" cy="36000"/>
            </a:xfrm>
            <a:custGeom>
              <a:avLst/>
              <a:gdLst/>
              <a:ahLst/>
              <a:cxnLst/>
              <a:rect l="l" t="t" r="r" b="b"/>
              <a:pathLst>
                <a:path w="2705" h="1440" extrusionOk="0">
                  <a:moveTo>
                    <a:pt x="308" y="1"/>
                  </a:moveTo>
                  <a:cubicBezTo>
                    <a:pt x="305" y="10"/>
                    <a:pt x="302" y="19"/>
                    <a:pt x="297" y="28"/>
                  </a:cubicBezTo>
                  <a:lnTo>
                    <a:pt x="297" y="28"/>
                  </a:lnTo>
                  <a:cubicBezTo>
                    <a:pt x="275" y="17"/>
                    <a:pt x="253" y="12"/>
                    <a:pt x="232" y="12"/>
                  </a:cubicBezTo>
                  <a:cubicBezTo>
                    <a:pt x="98" y="12"/>
                    <a:pt x="1" y="211"/>
                    <a:pt x="142" y="268"/>
                  </a:cubicBezTo>
                  <a:cubicBezTo>
                    <a:pt x="142" y="268"/>
                    <a:pt x="142" y="268"/>
                    <a:pt x="142" y="268"/>
                  </a:cubicBezTo>
                  <a:lnTo>
                    <a:pt x="142" y="268"/>
                  </a:lnTo>
                  <a:cubicBezTo>
                    <a:pt x="203" y="314"/>
                    <a:pt x="243" y="339"/>
                    <a:pt x="282" y="355"/>
                  </a:cubicBezTo>
                  <a:lnTo>
                    <a:pt x="282" y="355"/>
                  </a:lnTo>
                  <a:cubicBezTo>
                    <a:pt x="981" y="785"/>
                    <a:pt x="1762" y="1154"/>
                    <a:pt x="2543" y="1435"/>
                  </a:cubicBezTo>
                  <a:cubicBezTo>
                    <a:pt x="2555" y="1438"/>
                    <a:pt x="2567" y="1440"/>
                    <a:pt x="2577" y="1440"/>
                  </a:cubicBezTo>
                  <a:cubicBezTo>
                    <a:pt x="2682" y="1440"/>
                    <a:pt x="2704" y="1299"/>
                    <a:pt x="2643" y="1268"/>
                  </a:cubicBezTo>
                  <a:cubicBezTo>
                    <a:pt x="1962" y="782"/>
                    <a:pt x="1155" y="390"/>
                    <a:pt x="375" y="62"/>
                  </a:cubicBezTo>
                  <a:lnTo>
                    <a:pt x="375" y="62"/>
                  </a:lnTo>
                  <a:cubicBezTo>
                    <a:pt x="352" y="41"/>
                    <a:pt x="329" y="21"/>
                    <a:pt x="308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9" name="Google Shape;10124;p60">
              <a:extLst>
                <a:ext uri="{FF2B5EF4-FFF2-40B4-BE49-F238E27FC236}">
                  <a16:creationId xmlns:a16="http://schemas.microsoft.com/office/drawing/2014/main" id="{F84CA486-5325-4875-8D0A-626F343E7E48}"/>
                </a:ext>
              </a:extLst>
            </p:cNvPr>
            <p:cNvSpPr/>
            <p:nvPr/>
          </p:nvSpPr>
          <p:spPr>
            <a:xfrm>
              <a:off x="2290275" y="1438750"/>
              <a:ext cx="79800" cy="61225"/>
            </a:xfrm>
            <a:custGeom>
              <a:avLst/>
              <a:gdLst/>
              <a:ahLst/>
              <a:cxnLst/>
              <a:rect l="l" t="t" r="r" b="b"/>
              <a:pathLst>
                <a:path w="3192" h="2449" extrusionOk="0">
                  <a:moveTo>
                    <a:pt x="3099" y="1"/>
                  </a:moveTo>
                  <a:cubicBezTo>
                    <a:pt x="3088" y="1"/>
                    <a:pt x="3076" y="3"/>
                    <a:pt x="3064" y="9"/>
                  </a:cubicBezTo>
                  <a:cubicBezTo>
                    <a:pt x="2530" y="343"/>
                    <a:pt x="1997" y="777"/>
                    <a:pt x="1496" y="1144"/>
                  </a:cubicBezTo>
                  <a:cubicBezTo>
                    <a:pt x="1029" y="1477"/>
                    <a:pt x="495" y="1811"/>
                    <a:pt x="62" y="2211"/>
                  </a:cubicBezTo>
                  <a:cubicBezTo>
                    <a:pt x="1" y="2302"/>
                    <a:pt x="106" y="2449"/>
                    <a:pt x="201" y="2449"/>
                  </a:cubicBezTo>
                  <a:cubicBezTo>
                    <a:pt x="211" y="2449"/>
                    <a:pt x="220" y="2447"/>
                    <a:pt x="229" y="2444"/>
                  </a:cubicBezTo>
                  <a:cubicBezTo>
                    <a:pt x="829" y="2144"/>
                    <a:pt x="1329" y="1677"/>
                    <a:pt x="1830" y="1310"/>
                  </a:cubicBezTo>
                  <a:cubicBezTo>
                    <a:pt x="2297" y="943"/>
                    <a:pt x="2730" y="610"/>
                    <a:pt x="3164" y="143"/>
                  </a:cubicBezTo>
                  <a:cubicBezTo>
                    <a:pt x="3191" y="60"/>
                    <a:pt x="3151" y="1"/>
                    <a:pt x="3099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0" name="Google Shape;10125;p60">
              <a:extLst>
                <a:ext uri="{FF2B5EF4-FFF2-40B4-BE49-F238E27FC236}">
                  <a16:creationId xmlns:a16="http://schemas.microsoft.com/office/drawing/2014/main" id="{59D8CF8E-0843-40A7-9CF7-4B628D80F987}"/>
                </a:ext>
              </a:extLst>
            </p:cNvPr>
            <p:cNvSpPr/>
            <p:nvPr/>
          </p:nvSpPr>
          <p:spPr>
            <a:xfrm>
              <a:off x="2315150" y="1422175"/>
              <a:ext cx="36725" cy="85875"/>
            </a:xfrm>
            <a:custGeom>
              <a:avLst/>
              <a:gdLst/>
              <a:ahLst/>
              <a:cxnLst/>
              <a:rect l="l" t="t" r="r" b="b"/>
              <a:pathLst>
                <a:path w="1469" h="3435" extrusionOk="0">
                  <a:moveTo>
                    <a:pt x="93" y="1"/>
                  </a:moveTo>
                  <a:cubicBezTo>
                    <a:pt x="74" y="1"/>
                    <a:pt x="55" y="2"/>
                    <a:pt x="34" y="5"/>
                  </a:cubicBezTo>
                  <a:cubicBezTo>
                    <a:pt x="1" y="5"/>
                    <a:pt x="1" y="172"/>
                    <a:pt x="68" y="172"/>
                  </a:cubicBezTo>
                  <a:cubicBezTo>
                    <a:pt x="401" y="272"/>
                    <a:pt x="735" y="1640"/>
                    <a:pt x="835" y="1940"/>
                  </a:cubicBezTo>
                  <a:cubicBezTo>
                    <a:pt x="1002" y="2440"/>
                    <a:pt x="1068" y="2941"/>
                    <a:pt x="1335" y="3374"/>
                  </a:cubicBezTo>
                  <a:cubicBezTo>
                    <a:pt x="1349" y="3416"/>
                    <a:pt x="1375" y="3435"/>
                    <a:pt x="1400" y="3435"/>
                  </a:cubicBezTo>
                  <a:cubicBezTo>
                    <a:pt x="1435" y="3435"/>
                    <a:pt x="1469" y="3399"/>
                    <a:pt x="1469" y="3341"/>
                  </a:cubicBezTo>
                  <a:cubicBezTo>
                    <a:pt x="1469" y="2507"/>
                    <a:pt x="1035" y="1640"/>
                    <a:pt x="701" y="873"/>
                  </a:cubicBezTo>
                  <a:cubicBezTo>
                    <a:pt x="574" y="618"/>
                    <a:pt x="477" y="1"/>
                    <a:pt x="93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1" name="Google Shape;10126;p60">
              <a:extLst>
                <a:ext uri="{FF2B5EF4-FFF2-40B4-BE49-F238E27FC236}">
                  <a16:creationId xmlns:a16="http://schemas.microsoft.com/office/drawing/2014/main" id="{3D4F8E27-B0F2-4E6D-A298-9A8714398BC6}"/>
                </a:ext>
              </a:extLst>
            </p:cNvPr>
            <p:cNvSpPr/>
            <p:nvPr/>
          </p:nvSpPr>
          <p:spPr>
            <a:xfrm>
              <a:off x="2074150" y="1283600"/>
              <a:ext cx="20425" cy="14475"/>
            </a:xfrm>
            <a:custGeom>
              <a:avLst/>
              <a:gdLst/>
              <a:ahLst/>
              <a:cxnLst/>
              <a:rect l="l" t="t" r="r" b="b"/>
              <a:pathLst>
                <a:path w="817" h="579" extrusionOk="0">
                  <a:moveTo>
                    <a:pt x="393" y="0"/>
                  </a:moveTo>
                  <a:cubicBezTo>
                    <a:pt x="351" y="0"/>
                    <a:pt x="309" y="13"/>
                    <a:pt x="267" y="44"/>
                  </a:cubicBezTo>
                  <a:cubicBezTo>
                    <a:pt x="201" y="44"/>
                    <a:pt x="167" y="78"/>
                    <a:pt x="134" y="144"/>
                  </a:cubicBezTo>
                  <a:cubicBezTo>
                    <a:pt x="1" y="345"/>
                    <a:pt x="134" y="578"/>
                    <a:pt x="368" y="578"/>
                  </a:cubicBezTo>
                  <a:cubicBezTo>
                    <a:pt x="401" y="578"/>
                    <a:pt x="468" y="578"/>
                    <a:pt x="534" y="545"/>
                  </a:cubicBezTo>
                  <a:cubicBezTo>
                    <a:pt x="816" y="404"/>
                    <a:pt x="621" y="0"/>
                    <a:pt x="393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2" name="Google Shape;10127;p60">
              <a:extLst>
                <a:ext uri="{FF2B5EF4-FFF2-40B4-BE49-F238E27FC236}">
                  <a16:creationId xmlns:a16="http://schemas.microsoft.com/office/drawing/2014/main" id="{68AF43A6-83C6-462F-BB35-59196C002C2C}"/>
                </a:ext>
              </a:extLst>
            </p:cNvPr>
            <p:cNvSpPr/>
            <p:nvPr/>
          </p:nvSpPr>
          <p:spPr>
            <a:xfrm>
              <a:off x="2036625" y="1335575"/>
              <a:ext cx="17550" cy="14200"/>
            </a:xfrm>
            <a:custGeom>
              <a:avLst/>
              <a:gdLst/>
              <a:ahLst/>
              <a:cxnLst/>
              <a:rect l="l" t="t" r="r" b="b"/>
              <a:pathLst>
                <a:path w="702" h="568" extrusionOk="0">
                  <a:moveTo>
                    <a:pt x="367" y="0"/>
                  </a:moveTo>
                  <a:cubicBezTo>
                    <a:pt x="1" y="0"/>
                    <a:pt x="1" y="567"/>
                    <a:pt x="367" y="567"/>
                  </a:cubicBezTo>
                  <a:cubicBezTo>
                    <a:pt x="701" y="567"/>
                    <a:pt x="701" y="0"/>
                    <a:pt x="367" y="0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3" name="Google Shape;10128;p60">
              <a:extLst>
                <a:ext uri="{FF2B5EF4-FFF2-40B4-BE49-F238E27FC236}">
                  <a16:creationId xmlns:a16="http://schemas.microsoft.com/office/drawing/2014/main" id="{2E4985FD-0B73-4904-B742-07E6727F5887}"/>
                </a:ext>
              </a:extLst>
            </p:cNvPr>
            <p:cNvSpPr/>
            <p:nvPr/>
          </p:nvSpPr>
          <p:spPr>
            <a:xfrm>
              <a:off x="2081650" y="1327225"/>
              <a:ext cx="15875" cy="11700"/>
            </a:xfrm>
            <a:custGeom>
              <a:avLst/>
              <a:gdLst/>
              <a:ahLst/>
              <a:cxnLst/>
              <a:rect l="l" t="t" r="r" b="b"/>
              <a:pathLst>
                <a:path w="635" h="468" extrusionOk="0">
                  <a:moveTo>
                    <a:pt x="334" y="1"/>
                  </a:moveTo>
                  <a:cubicBezTo>
                    <a:pt x="1" y="1"/>
                    <a:pt x="1" y="468"/>
                    <a:pt x="334" y="468"/>
                  </a:cubicBezTo>
                  <a:cubicBezTo>
                    <a:pt x="635" y="468"/>
                    <a:pt x="635" y="1"/>
                    <a:pt x="334" y="1"/>
                  </a:cubicBezTo>
                  <a:close/>
                </a:path>
              </a:pathLst>
            </a:custGeom>
            <a:solidFill>
              <a:srgbClr val="2948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0" name="กลุ่ม 19">
            <a:extLst>
              <a:ext uri="{FF2B5EF4-FFF2-40B4-BE49-F238E27FC236}">
                <a16:creationId xmlns:a16="http://schemas.microsoft.com/office/drawing/2014/main" id="{EEF5C9C9-A9A0-4E18-BEDB-99A754E2D00E}"/>
              </a:ext>
            </a:extLst>
          </p:cNvPr>
          <p:cNvGrpSpPr/>
          <p:nvPr/>
        </p:nvGrpSpPr>
        <p:grpSpPr>
          <a:xfrm>
            <a:off x="2773037" y="731073"/>
            <a:ext cx="5839200" cy="763600"/>
            <a:chOff x="2773037" y="731073"/>
            <a:chExt cx="5839200" cy="763600"/>
          </a:xfrm>
        </p:grpSpPr>
        <p:sp>
          <p:nvSpPr>
            <p:cNvPr id="269" name="Google Shape;9973;p60">
              <a:extLst>
                <a:ext uri="{FF2B5EF4-FFF2-40B4-BE49-F238E27FC236}">
                  <a16:creationId xmlns:a16="http://schemas.microsoft.com/office/drawing/2014/main" id="{774B6CAE-E281-49B2-AC24-EC8F83DC7803}"/>
                </a:ext>
              </a:extLst>
            </p:cNvPr>
            <p:cNvSpPr txBox="1">
              <a:spLocks/>
            </p:cNvSpPr>
            <p:nvPr/>
          </p:nvSpPr>
          <p:spPr>
            <a:xfrm>
              <a:off x="2773037" y="731073"/>
              <a:ext cx="5839200" cy="76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9486D"/>
                </a:buClr>
                <a:buSzPts val="2800"/>
                <a:buFont typeface="Gloria Hallelujah"/>
                <a:buNone/>
                <a:tabLst/>
                <a:defRPr/>
              </a:pPr>
              <a:r>
                <a:rPr kumimoji="0" lang="th-TH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29486D"/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loria Hallelujah"/>
                </a:rPr>
                <a:t>รูปที่ไม่มีแกนสมมาตร</a:t>
              </a: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29486D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loria Hallelujah"/>
              </a:endParaRPr>
            </a:p>
          </p:txBody>
        </p:sp>
        <p:sp>
          <p:nvSpPr>
            <p:cNvPr id="294" name="Google Shape;10729;p63">
              <a:extLst>
                <a:ext uri="{FF2B5EF4-FFF2-40B4-BE49-F238E27FC236}">
                  <a16:creationId xmlns:a16="http://schemas.microsoft.com/office/drawing/2014/main" id="{8DB20CF0-EB66-4737-8839-AF4D849406E8}"/>
                </a:ext>
              </a:extLst>
            </p:cNvPr>
            <p:cNvSpPr/>
            <p:nvPr/>
          </p:nvSpPr>
          <p:spPr>
            <a:xfrm>
              <a:off x="4375930" y="1310973"/>
              <a:ext cx="2652807" cy="147268"/>
            </a:xfrm>
            <a:custGeom>
              <a:avLst/>
              <a:gdLst/>
              <a:ahLst/>
              <a:cxnLst/>
              <a:rect l="l" t="t" r="r" b="b"/>
              <a:pathLst>
                <a:path w="18381" h="1643" extrusionOk="0">
                  <a:moveTo>
                    <a:pt x="18340" y="809"/>
                  </a:moveTo>
                  <a:cubicBezTo>
                    <a:pt x="18346" y="811"/>
                    <a:pt x="18353" y="813"/>
                    <a:pt x="18359" y="813"/>
                  </a:cubicBezTo>
                  <a:cubicBezTo>
                    <a:pt x="18366" y="813"/>
                    <a:pt x="18373" y="812"/>
                    <a:pt x="18381" y="809"/>
                  </a:cubicBezTo>
                  <a:close/>
                  <a:moveTo>
                    <a:pt x="14593" y="0"/>
                  </a:moveTo>
                  <a:cubicBezTo>
                    <a:pt x="12817" y="0"/>
                    <a:pt x="11052" y="40"/>
                    <a:pt x="9274" y="142"/>
                  </a:cubicBezTo>
                  <a:cubicBezTo>
                    <a:pt x="6305" y="209"/>
                    <a:pt x="3337" y="409"/>
                    <a:pt x="435" y="742"/>
                  </a:cubicBezTo>
                  <a:lnTo>
                    <a:pt x="368" y="742"/>
                  </a:lnTo>
                  <a:cubicBezTo>
                    <a:pt x="301" y="742"/>
                    <a:pt x="268" y="842"/>
                    <a:pt x="168" y="842"/>
                  </a:cubicBezTo>
                  <a:cubicBezTo>
                    <a:pt x="368" y="842"/>
                    <a:pt x="601" y="809"/>
                    <a:pt x="801" y="809"/>
                  </a:cubicBezTo>
                  <a:lnTo>
                    <a:pt x="801" y="809"/>
                  </a:lnTo>
                  <a:cubicBezTo>
                    <a:pt x="601" y="809"/>
                    <a:pt x="434" y="842"/>
                    <a:pt x="201" y="842"/>
                  </a:cubicBezTo>
                  <a:cubicBezTo>
                    <a:pt x="168" y="842"/>
                    <a:pt x="134" y="909"/>
                    <a:pt x="134" y="976"/>
                  </a:cubicBezTo>
                  <a:lnTo>
                    <a:pt x="34" y="976"/>
                  </a:lnTo>
                  <a:cubicBezTo>
                    <a:pt x="34" y="976"/>
                    <a:pt x="34" y="1076"/>
                    <a:pt x="1" y="1176"/>
                  </a:cubicBezTo>
                  <a:lnTo>
                    <a:pt x="1" y="1209"/>
                  </a:lnTo>
                  <a:lnTo>
                    <a:pt x="34" y="1209"/>
                  </a:lnTo>
                  <a:cubicBezTo>
                    <a:pt x="34" y="1276"/>
                    <a:pt x="101" y="1443"/>
                    <a:pt x="134" y="1443"/>
                  </a:cubicBezTo>
                  <a:cubicBezTo>
                    <a:pt x="334" y="1443"/>
                    <a:pt x="535" y="1376"/>
                    <a:pt x="768" y="1376"/>
                  </a:cubicBezTo>
                  <a:cubicBezTo>
                    <a:pt x="768" y="1443"/>
                    <a:pt x="701" y="1476"/>
                    <a:pt x="701" y="1476"/>
                  </a:cubicBezTo>
                  <a:cubicBezTo>
                    <a:pt x="1435" y="1376"/>
                    <a:pt x="2136" y="1343"/>
                    <a:pt x="2836" y="1309"/>
                  </a:cubicBezTo>
                  <a:lnTo>
                    <a:pt x="2836" y="1309"/>
                  </a:lnTo>
                  <a:cubicBezTo>
                    <a:pt x="2136" y="1376"/>
                    <a:pt x="1435" y="1443"/>
                    <a:pt x="701" y="1543"/>
                  </a:cubicBezTo>
                  <a:lnTo>
                    <a:pt x="668" y="1543"/>
                  </a:lnTo>
                  <a:cubicBezTo>
                    <a:pt x="535" y="1543"/>
                    <a:pt x="435" y="1610"/>
                    <a:pt x="268" y="1610"/>
                  </a:cubicBezTo>
                  <a:cubicBezTo>
                    <a:pt x="334" y="1610"/>
                    <a:pt x="435" y="1643"/>
                    <a:pt x="501" y="1643"/>
                  </a:cubicBezTo>
                  <a:cubicBezTo>
                    <a:pt x="5972" y="1309"/>
                    <a:pt x="11442" y="1109"/>
                    <a:pt x="16880" y="976"/>
                  </a:cubicBezTo>
                  <a:lnTo>
                    <a:pt x="18281" y="976"/>
                  </a:lnTo>
                  <a:cubicBezTo>
                    <a:pt x="18214" y="976"/>
                    <a:pt x="18181" y="809"/>
                    <a:pt x="18147" y="809"/>
                  </a:cubicBezTo>
                  <a:lnTo>
                    <a:pt x="18340" y="809"/>
                  </a:lnTo>
                  <a:cubicBezTo>
                    <a:pt x="18279" y="784"/>
                    <a:pt x="18270" y="637"/>
                    <a:pt x="18214" y="609"/>
                  </a:cubicBezTo>
                  <a:lnTo>
                    <a:pt x="18314" y="609"/>
                  </a:lnTo>
                  <a:lnTo>
                    <a:pt x="18314" y="342"/>
                  </a:lnTo>
                  <a:lnTo>
                    <a:pt x="17947" y="342"/>
                  </a:lnTo>
                  <a:cubicBezTo>
                    <a:pt x="17947" y="309"/>
                    <a:pt x="17980" y="142"/>
                    <a:pt x="17980" y="142"/>
                  </a:cubicBezTo>
                  <a:lnTo>
                    <a:pt x="18181" y="142"/>
                  </a:lnTo>
                  <a:cubicBezTo>
                    <a:pt x="18114" y="142"/>
                    <a:pt x="18047" y="42"/>
                    <a:pt x="17980" y="42"/>
                  </a:cubicBezTo>
                  <a:cubicBezTo>
                    <a:pt x="16843" y="16"/>
                    <a:pt x="15716" y="0"/>
                    <a:pt x="14593" y="0"/>
                  </a:cubicBez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A1A49025-9EC7-4682-AEB6-198A1F148408}"/>
              </a:ext>
            </a:extLst>
          </p:cNvPr>
          <p:cNvGrpSpPr/>
          <p:nvPr/>
        </p:nvGrpSpPr>
        <p:grpSpPr>
          <a:xfrm>
            <a:off x="4693913" y="3583488"/>
            <a:ext cx="5082604" cy="2619638"/>
            <a:chOff x="3043008" y="3323669"/>
            <a:chExt cx="5082604" cy="2619638"/>
          </a:xfrm>
        </p:grpSpPr>
        <p:sp>
          <p:nvSpPr>
            <p:cNvPr id="28" name="Google Shape;3720;p59">
              <a:extLst>
                <a:ext uri="{FF2B5EF4-FFF2-40B4-BE49-F238E27FC236}">
                  <a16:creationId xmlns:a16="http://schemas.microsoft.com/office/drawing/2014/main" id="{C18C1F8C-F94D-43CD-BC42-EA50428758D6}"/>
                </a:ext>
              </a:extLst>
            </p:cNvPr>
            <p:cNvSpPr/>
            <p:nvPr/>
          </p:nvSpPr>
          <p:spPr>
            <a:xfrm>
              <a:off x="3043008" y="4944237"/>
              <a:ext cx="5082604" cy="999070"/>
            </a:xfrm>
            <a:prstGeom prst="roundRect">
              <a:avLst>
                <a:gd name="adj" fmla="val 9158"/>
              </a:avLst>
            </a:prstGeom>
            <a:solidFill>
              <a:srgbClr val="FFCCFF">
                <a:alpha val="50000"/>
              </a:srgbClr>
            </a:solidFill>
            <a:ln>
              <a:noFill/>
            </a:ln>
          </p:spPr>
          <p:txBody>
            <a:bodyPr spcFirstLastPara="1" wrap="square" lIns="121900" tIns="60933" rIns="121900" bIns="12190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th-TH" sz="2600" kern="0" dirty="0">
                  <a:solidFill>
                    <a:srgbClr val="7030A0"/>
                  </a:solidFill>
                  <a:latin typeface="4804_KwangMD_PukluK" panose="02000000000000000000" pitchFamily="2" charset="0"/>
                  <a:cs typeface="4804_KwangMD_PukluK" panose="02000000000000000000" pitchFamily="2" charset="0"/>
                  <a:sym typeface="Arial"/>
                </a:rPr>
                <a:t>รูปที่ไม่สามารถพับให้สองข้างของรอยพับทับกันสนิท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th-TH" sz="2600" kern="0" dirty="0">
                  <a:solidFill>
                    <a:srgbClr val="7030A0"/>
                  </a:solidFill>
                  <a:latin typeface="4804_KwangMD_PukluK" panose="02000000000000000000" pitchFamily="2" charset="0"/>
                  <a:cs typeface="4804_KwangMD_PukluK" panose="02000000000000000000" pitchFamily="2" charset="0"/>
                  <a:sym typeface="Arial"/>
                </a:rPr>
                <a:t>เป็น</a:t>
              </a:r>
              <a:r>
                <a:rPr lang="th-TH" sz="2600" b="1" kern="0" dirty="0">
                  <a:solidFill>
                    <a:srgbClr val="7030A0"/>
                  </a:solidFill>
                  <a:latin typeface="4804_KwangMD_PukluK" panose="02000000000000000000" pitchFamily="2" charset="0"/>
                  <a:cs typeface="4804_KwangMD_PukluK" panose="02000000000000000000" pitchFamily="2" charset="0"/>
                  <a:sym typeface="Arial"/>
                </a:rPr>
                <a:t>รูปที่ไม่มีแกนสมมาตร</a:t>
              </a:r>
              <a:endPara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grpSp>
          <p:nvGrpSpPr>
            <p:cNvPr id="295" name="Google Shape;1063;p35">
              <a:extLst>
                <a:ext uri="{FF2B5EF4-FFF2-40B4-BE49-F238E27FC236}">
                  <a16:creationId xmlns:a16="http://schemas.microsoft.com/office/drawing/2014/main" id="{7856F832-9E55-4AFB-818C-7C6CEE621B99}"/>
                </a:ext>
              </a:extLst>
            </p:cNvPr>
            <p:cNvGrpSpPr/>
            <p:nvPr/>
          </p:nvGrpSpPr>
          <p:grpSpPr>
            <a:xfrm>
              <a:off x="4692185" y="3323669"/>
              <a:ext cx="1770855" cy="1620568"/>
              <a:chOff x="1480665" y="3232772"/>
              <a:chExt cx="1806776" cy="1602469"/>
            </a:xfrm>
          </p:grpSpPr>
          <p:grpSp>
            <p:nvGrpSpPr>
              <p:cNvPr id="296" name="Google Shape;1064;p35">
                <a:extLst>
                  <a:ext uri="{FF2B5EF4-FFF2-40B4-BE49-F238E27FC236}">
                    <a16:creationId xmlns:a16="http://schemas.microsoft.com/office/drawing/2014/main" id="{986614AA-B4C0-49A8-9FD4-71CE8C06FF76}"/>
                  </a:ext>
                </a:extLst>
              </p:cNvPr>
              <p:cNvGrpSpPr/>
              <p:nvPr/>
            </p:nvGrpSpPr>
            <p:grpSpPr>
              <a:xfrm>
                <a:off x="1480665" y="3232772"/>
                <a:ext cx="1806776" cy="1602469"/>
                <a:chOff x="8581425" y="3763500"/>
                <a:chExt cx="867100" cy="769050"/>
              </a:xfrm>
            </p:grpSpPr>
            <p:sp>
              <p:nvSpPr>
                <p:cNvPr id="305" name="Google Shape;1065;p35">
                  <a:extLst>
                    <a:ext uri="{FF2B5EF4-FFF2-40B4-BE49-F238E27FC236}">
                      <a16:creationId xmlns:a16="http://schemas.microsoft.com/office/drawing/2014/main" id="{A14DC772-9AF8-446B-89B7-93AB9A00E847}"/>
                    </a:ext>
                  </a:extLst>
                </p:cNvPr>
                <p:cNvSpPr/>
                <p:nvPr/>
              </p:nvSpPr>
              <p:spPr>
                <a:xfrm>
                  <a:off x="9123150" y="3763500"/>
                  <a:ext cx="202725" cy="19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9" h="7819" extrusionOk="0">
                      <a:moveTo>
                        <a:pt x="6892" y="1"/>
                      </a:moveTo>
                      <a:cubicBezTo>
                        <a:pt x="6832" y="1"/>
                        <a:pt x="6773" y="3"/>
                        <a:pt x="6716" y="8"/>
                      </a:cubicBezTo>
                      <a:cubicBezTo>
                        <a:pt x="5966" y="103"/>
                        <a:pt x="5287" y="472"/>
                        <a:pt x="4632" y="853"/>
                      </a:cubicBezTo>
                      <a:cubicBezTo>
                        <a:pt x="3132" y="1746"/>
                        <a:pt x="1417" y="2806"/>
                        <a:pt x="1" y="3854"/>
                      </a:cubicBezTo>
                      <a:lnTo>
                        <a:pt x="5763" y="7818"/>
                      </a:lnTo>
                      <a:cubicBezTo>
                        <a:pt x="6418" y="6735"/>
                        <a:pt x="7049" y="5652"/>
                        <a:pt x="7490" y="4461"/>
                      </a:cubicBezTo>
                      <a:cubicBezTo>
                        <a:pt x="7918" y="3270"/>
                        <a:pt x="8109" y="1973"/>
                        <a:pt x="7811" y="734"/>
                      </a:cubicBezTo>
                      <a:cubicBezTo>
                        <a:pt x="7763" y="544"/>
                        <a:pt x="7704" y="353"/>
                        <a:pt x="7561" y="222"/>
                      </a:cubicBezTo>
                      <a:cubicBezTo>
                        <a:pt x="7388" y="50"/>
                        <a:pt x="7138" y="1"/>
                        <a:pt x="6892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06" name="Google Shape;1066;p35">
                  <a:extLst>
                    <a:ext uri="{FF2B5EF4-FFF2-40B4-BE49-F238E27FC236}">
                      <a16:creationId xmlns:a16="http://schemas.microsoft.com/office/drawing/2014/main" id="{93AE86C8-4220-44E2-970E-1D843F428879}"/>
                    </a:ext>
                  </a:extLst>
                </p:cNvPr>
                <p:cNvSpPr/>
                <p:nvPr/>
              </p:nvSpPr>
              <p:spPr>
                <a:xfrm>
                  <a:off x="9165125" y="3804975"/>
                  <a:ext cx="128900" cy="12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56" h="4969" extrusionOk="0">
                      <a:moveTo>
                        <a:pt x="4381" y="0"/>
                      </a:moveTo>
                      <a:cubicBezTo>
                        <a:pt x="4345" y="0"/>
                        <a:pt x="4310" y="2"/>
                        <a:pt x="4275" y="4"/>
                      </a:cubicBezTo>
                      <a:cubicBezTo>
                        <a:pt x="3798" y="64"/>
                        <a:pt x="3370" y="302"/>
                        <a:pt x="2953" y="540"/>
                      </a:cubicBezTo>
                      <a:cubicBezTo>
                        <a:pt x="2001" y="1099"/>
                        <a:pt x="917" y="1778"/>
                        <a:pt x="0" y="2445"/>
                      </a:cubicBezTo>
                      <a:lnTo>
                        <a:pt x="3667" y="4969"/>
                      </a:lnTo>
                      <a:cubicBezTo>
                        <a:pt x="4084" y="4290"/>
                        <a:pt x="4501" y="3588"/>
                        <a:pt x="4763" y="2826"/>
                      </a:cubicBezTo>
                      <a:cubicBezTo>
                        <a:pt x="5037" y="2076"/>
                        <a:pt x="5156" y="1254"/>
                        <a:pt x="4977" y="468"/>
                      </a:cubicBezTo>
                      <a:cubicBezTo>
                        <a:pt x="4941" y="349"/>
                        <a:pt x="4906" y="206"/>
                        <a:pt x="4810" y="135"/>
                      </a:cubicBezTo>
                      <a:cubicBezTo>
                        <a:pt x="4703" y="28"/>
                        <a:pt x="4541" y="0"/>
                        <a:pt x="4381" y="0"/>
                      </a:cubicBezTo>
                      <a:close/>
                    </a:path>
                  </a:pathLst>
                </a:custGeom>
                <a:solidFill>
                  <a:srgbClr val="CD4AA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07" name="Google Shape;1067;p35">
                  <a:extLst>
                    <a:ext uri="{FF2B5EF4-FFF2-40B4-BE49-F238E27FC236}">
                      <a16:creationId xmlns:a16="http://schemas.microsoft.com/office/drawing/2014/main" id="{8FBE9ECD-BCF0-46E4-95D4-BED21BE21BA8}"/>
                    </a:ext>
                  </a:extLst>
                </p:cNvPr>
                <p:cNvSpPr/>
                <p:nvPr/>
              </p:nvSpPr>
              <p:spPr>
                <a:xfrm>
                  <a:off x="8714175" y="3830900"/>
                  <a:ext cx="610225" cy="499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09" h="19970" extrusionOk="0">
                      <a:moveTo>
                        <a:pt x="12701" y="1"/>
                      </a:moveTo>
                      <a:cubicBezTo>
                        <a:pt x="8313" y="1"/>
                        <a:pt x="4858" y="1848"/>
                        <a:pt x="4858" y="1848"/>
                      </a:cubicBezTo>
                      <a:cubicBezTo>
                        <a:pt x="2370" y="3420"/>
                        <a:pt x="989" y="6230"/>
                        <a:pt x="441" y="9052"/>
                      </a:cubicBezTo>
                      <a:cubicBezTo>
                        <a:pt x="0" y="11290"/>
                        <a:pt x="48" y="13671"/>
                        <a:pt x="1108" y="15695"/>
                      </a:cubicBezTo>
                      <a:cubicBezTo>
                        <a:pt x="2167" y="17707"/>
                        <a:pt x="4608" y="18838"/>
                        <a:pt x="6906" y="19493"/>
                      </a:cubicBezTo>
                      <a:cubicBezTo>
                        <a:pt x="8137" y="19844"/>
                        <a:pt x="9547" y="19970"/>
                        <a:pt x="10937" y="19970"/>
                      </a:cubicBezTo>
                      <a:cubicBezTo>
                        <a:pt x="14487" y="19970"/>
                        <a:pt x="17913" y="19148"/>
                        <a:pt x="17931" y="19148"/>
                      </a:cubicBezTo>
                      <a:cubicBezTo>
                        <a:pt x="17931" y="19148"/>
                        <a:pt x="17931" y="19148"/>
                        <a:pt x="17931" y="19148"/>
                      </a:cubicBezTo>
                      <a:cubicBezTo>
                        <a:pt x="20289" y="18577"/>
                        <a:pt x="22563" y="17064"/>
                        <a:pt x="23491" y="14981"/>
                      </a:cubicBezTo>
                      <a:cubicBezTo>
                        <a:pt x="24408" y="12897"/>
                        <a:pt x="24289" y="10504"/>
                        <a:pt x="23730" y="8313"/>
                      </a:cubicBezTo>
                      <a:cubicBezTo>
                        <a:pt x="23015" y="5527"/>
                        <a:pt x="21479" y="2717"/>
                        <a:pt x="18860" y="1408"/>
                      </a:cubicBezTo>
                      <a:cubicBezTo>
                        <a:pt x="16770" y="363"/>
                        <a:pt x="14644" y="1"/>
                        <a:pt x="12701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08" name="Google Shape;1068;p35">
                  <a:extLst>
                    <a:ext uri="{FF2B5EF4-FFF2-40B4-BE49-F238E27FC236}">
                      <a16:creationId xmlns:a16="http://schemas.microsoft.com/office/drawing/2014/main" id="{CA64047E-0653-411D-A676-4A31C8BBDA57}"/>
                    </a:ext>
                  </a:extLst>
                </p:cNvPr>
                <p:cNvSpPr/>
                <p:nvPr/>
              </p:nvSpPr>
              <p:spPr>
                <a:xfrm>
                  <a:off x="9109150" y="3838400"/>
                  <a:ext cx="173575" cy="13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3" h="5299" extrusionOk="0">
                      <a:moveTo>
                        <a:pt x="1" y="0"/>
                      </a:moveTo>
                      <a:lnTo>
                        <a:pt x="6942" y="5299"/>
                      </a:lnTo>
                      <a:cubicBezTo>
                        <a:pt x="6383" y="3977"/>
                        <a:pt x="5061" y="2608"/>
                        <a:pt x="5061" y="2608"/>
                      </a:cubicBezTo>
                      <a:cubicBezTo>
                        <a:pt x="5240" y="2406"/>
                        <a:pt x="5335" y="2132"/>
                        <a:pt x="5371" y="1870"/>
                      </a:cubicBezTo>
                      <a:lnTo>
                        <a:pt x="5371" y="1870"/>
                      </a:lnTo>
                      <a:cubicBezTo>
                        <a:pt x="5180" y="1929"/>
                        <a:pt x="5002" y="1989"/>
                        <a:pt x="4799" y="2048"/>
                      </a:cubicBezTo>
                      <a:cubicBezTo>
                        <a:pt x="4918" y="1644"/>
                        <a:pt x="4954" y="1227"/>
                        <a:pt x="4894" y="810"/>
                      </a:cubicBezTo>
                      <a:lnTo>
                        <a:pt x="4894" y="810"/>
                      </a:lnTo>
                      <a:cubicBezTo>
                        <a:pt x="4787" y="941"/>
                        <a:pt x="4668" y="1096"/>
                        <a:pt x="4561" y="1227"/>
                      </a:cubicBezTo>
                      <a:cubicBezTo>
                        <a:pt x="4481" y="1327"/>
                        <a:pt x="4368" y="1443"/>
                        <a:pt x="4242" y="1443"/>
                      </a:cubicBezTo>
                      <a:cubicBezTo>
                        <a:pt x="4218" y="1443"/>
                        <a:pt x="4193" y="1439"/>
                        <a:pt x="4168" y="1429"/>
                      </a:cubicBezTo>
                      <a:cubicBezTo>
                        <a:pt x="4252" y="1286"/>
                        <a:pt x="4323" y="1120"/>
                        <a:pt x="4359" y="953"/>
                      </a:cubicBezTo>
                      <a:lnTo>
                        <a:pt x="4359" y="953"/>
                      </a:lnTo>
                      <a:cubicBezTo>
                        <a:pt x="4149" y="1137"/>
                        <a:pt x="3875" y="1227"/>
                        <a:pt x="3599" y="1227"/>
                      </a:cubicBezTo>
                      <a:cubicBezTo>
                        <a:pt x="3482" y="1227"/>
                        <a:pt x="3365" y="1211"/>
                        <a:pt x="3251" y="1179"/>
                      </a:cubicBezTo>
                      <a:cubicBezTo>
                        <a:pt x="3251" y="1179"/>
                        <a:pt x="1692" y="358"/>
                        <a:pt x="1" y="0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09" name="Google Shape;1069;p35">
                  <a:extLst>
                    <a:ext uri="{FF2B5EF4-FFF2-40B4-BE49-F238E27FC236}">
                      <a16:creationId xmlns:a16="http://schemas.microsoft.com/office/drawing/2014/main" id="{17A51498-A1D1-4075-BE6D-813754BF6C5E}"/>
                    </a:ext>
                  </a:extLst>
                </p:cNvPr>
                <p:cNvSpPr/>
                <p:nvPr/>
              </p:nvSpPr>
              <p:spPr>
                <a:xfrm>
                  <a:off x="8691850" y="3785275"/>
                  <a:ext cx="204800" cy="19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2" h="7722" extrusionOk="0">
                      <a:moveTo>
                        <a:pt x="1115" y="1"/>
                      </a:moveTo>
                      <a:cubicBezTo>
                        <a:pt x="856" y="1"/>
                        <a:pt x="589" y="64"/>
                        <a:pt x="417" y="256"/>
                      </a:cubicBezTo>
                      <a:cubicBezTo>
                        <a:pt x="298" y="399"/>
                        <a:pt x="239" y="601"/>
                        <a:pt x="215" y="792"/>
                      </a:cubicBezTo>
                      <a:cubicBezTo>
                        <a:pt x="0" y="2042"/>
                        <a:pt x="274" y="3316"/>
                        <a:pt x="774" y="4483"/>
                      </a:cubicBezTo>
                      <a:cubicBezTo>
                        <a:pt x="1274" y="5638"/>
                        <a:pt x="2001" y="6686"/>
                        <a:pt x="2715" y="7721"/>
                      </a:cubicBezTo>
                      <a:lnTo>
                        <a:pt x="8192" y="3399"/>
                      </a:lnTo>
                      <a:cubicBezTo>
                        <a:pt x="6716" y="2459"/>
                        <a:pt x="4942" y="1506"/>
                        <a:pt x="3382" y="721"/>
                      </a:cubicBezTo>
                      <a:cubicBezTo>
                        <a:pt x="2715" y="375"/>
                        <a:pt x="2013" y="42"/>
                        <a:pt x="1251" y="6"/>
                      </a:cubicBezTo>
                      <a:cubicBezTo>
                        <a:pt x="1206" y="3"/>
                        <a:pt x="1161" y="1"/>
                        <a:pt x="1115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10" name="Google Shape;1070;p35">
                  <a:extLst>
                    <a:ext uri="{FF2B5EF4-FFF2-40B4-BE49-F238E27FC236}">
                      <a16:creationId xmlns:a16="http://schemas.microsoft.com/office/drawing/2014/main" id="{7ED9E4EF-2426-4659-8A20-C17B3C457FD1}"/>
                    </a:ext>
                  </a:extLst>
                </p:cNvPr>
                <p:cNvSpPr/>
                <p:nvPr/>
              </p:nvSpPr>
              <p:spPr>
                <a:xfrm>
                  <a:off x="8724900" y="3824950"/>
                  <a:ext cx="130675" cy="12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27" h="4932" extrusionOk="0">
                      <a:moveTo>
                        <a:pt x="742" y="1"/>
                      </a:moveTo>
                      <a:cubicBezTo>
                        <a:pt x="568" y="1"/>
                        <a:pt x="379" y="43"/>
                        <a:pt x="274" y="169"/>
                      </a:cubicBezTo>
                      <a:cubicBezTo>
                        <a:pt x="202" y="265"/>
                        <a:pt x="155" y="396"/>
                        <a:pt x="143" y="515"/>
                      </a:cubicBezTo>
                      <a:cubicBezTo>
                        <a:pt x="0" y="1300"/>
                        <a:pt x="179" y="2134"/>
                        <a:pt x="500" y="2860"/>
                      </a:cubicBezTo>
                      <a:cubicBezTo>
                        <a:pt x="822" y="3610"/>
                        <a:pt x="1274" y="4277"/>
                        <a:pt x="1738" y="4932"/>
                      </a:cubicBezTo>
                      <a:lnTo>
                        <a:pt x="5227" y="2182"/>
                      </a:lnTo>
                      <a:cubicBezTo>
                        <a:pt x="4274" y="1574"/>
                        <a:pt x="3155" y="979"/>
                        <a:pt x="2167" y="467"/>
                      </a:cubicBezTo>
                      <a:cubicBezTo>
                        <a:pt x="1726" y="241"/>
                        <a:pt x="1286" y="38"/>
                        <a:pt x="810" y="3"/>
                      </a:cubicBezTo>
                      <a:cubicBezTo>
                        <a:pt x="787" y="1"/>
                        <a:pt x="765" y="1"/>
                        <a:pt x="742" y="1"/>
                      </a:cubicBezTo>
                      <a:close/>
                    </a:path>
                  </a:pathLst>
                </a:custGeom>
                <a:solidFill>
                  <a:srgbClr val="CD4AA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11" name="Google Shape;1071;p35">
                  <a:extLst>
                    <a:ext uri="{FF2B5EF4-FFF2-40B4-BE49-F238E27FC236}">
                      <a16:creationId xmlns:a16="http://schemas.microsoft.com/office/drawing/2014/main" id="{C9025188-155A-4483-BF8A-1828700029EB}"/>
                    </a:ext>
                  </a:extLst>
                </p:cNvPr>
                <p:cNvSpPr/>
                <p:nvPr/>
              </p:nvSpPr>
              <p:spPr>
                <a:xfrm>
                  <a:off x="8744825" y="3848225"/>
                  <a:ext cx="164925" cy="14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7" h="5728" extrusionOk="0">
                      <a:moveTo>
                        <a:pt x="6597" y="0"/>
                      </a:moveTo>
                      <a:lnTo>
                        <a:pt x="6597" y="0"/>
                      </a:lnTo>
                      <a:cubicBezTo>
                        <a:pt x="4930" y="477"/>
                        <a:pt x="3418" y="1381"/>
                        <a:pt x="3418" y="1381"/>
                      </a:cubicBezTo>
                      <a:cubicBezTo>
                        <a:pt x="3291" y="1428"/>
                        <a:pt x="3155" y="1451"/>
                        <a:pt x="3018" y="1451"/>
                      </a:cubicBezTo>
                      <a:cubicBezTo>
                        <a:pt x="2771" y="1451"/>
                        <a:pt x="2522" y="1377"/>
                        <a:pt x="2322" y="1239"/>
                      </a:cubicBezTo>
                      <a:lnTo>
                        <a:pt x="2322" y="1239"/>
                      </a:lnTo>
                      <a:cubicBezTo>
                        <a:pt x="2370" y="1393"/>
                        <a:pt x="2442" y="1560"/>
                        <a:pt x="2549" y="1691"/>
                      </a:cubicBezTo>
                      <a:cubicBezTo>
                        <a:pt x="2522" y="1701"/>
                        <a:pt x="2495" y="1706"/>
                        <a:pt x="2468" y="1706"/>
                      </a:cubicBezTo>
                      <a:cubicBezTo>
                        <a:pt x="2339" y="1706"/>
                        <a:pt x="2211" y="1599"/>
                        <a:pt x="2132" y="1501"/>
                      </a:cubicBezTo>
                      <a:cubicBezTo>
                        <a:pt x="2013" y="1381"/>
                        <a:pt x="1894" y="1251"/>
                        <a:pt x="1775" y="1120"/>
                      </a:cubicBezTo>
                      <a:lnTo>
                        <a:pt x="1775" y="1120"/>
                      </a:lnTo>
                      <a:cubicBezTo>
                        <a:pt x="1739" y="1536"/>
                        <a:pt x="1787" y="1965"/>
                        <a:pt x="1930" y="2346"/>
                      </a:cubicBezTo>
                      <a:cubicBezTo>
                        <a:pt x="1739" y="2286"/>
                        <a:pt x="1549" y="2251"/>
                        <a:pt x="1358" y="2203"/>
                      </a:cubicBezTo>
                      <a:lnTo>
                        <a:pt x="1358" y="2203"/>
                      </a:lnTo>
                      <a:cubicBezTo>
                        <a:pt x="1394" y="2465"/>
                        <a:pt x="1513" y="2727"/>
                        <a:pt x="1715" y="2917"/>
                      </a:cubicBezTo>
                      <a:cubicBezTo>
                        <a:pt x="1715" y="2917"/>
                        <a:pt x="477" y="4358"/>
                        <a:pt x="1" y="5727"/>
                      </a:cubicBezTo>
                      <a:lnTo>
                        <a:pt x="6597" y="0"/>
                      </a:ln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12" name="Google Shape;1072;p35">
                  <a:extLst>
                    <a:ext uri="{FF2B5EF4-FFF2-40B4-BE49-F238E27FC236}">
                      <a16:creationId xmlns:a16="http://schemas.microsoft.com/office/drawing/2014/main" id="{2879D54F-B5F4-48C2-A9BB-E62B3F8F29B5}"/>
                    </a:ext>
                  </a:extLst>
                </p:cNvPr>
                <p:cNvSpPr/>
                <p:nvPr/>
              </p:nvSpPr>
              <p:spPr>
                <a:xfrm>
                  <a:off x="8967775" y="4064225"/>
                  <a:ext cx="69075" cy="4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63" h="1784" extrusionOk="0">
                      <a:moveTo>
                        <a:pt x="1574" y="0"/>
                      </a:moveTo>
                      <a:cubicBezTo>
                        <a:pt x="1240" y="0"/>
                        <a:pt x="896" y="20"/>
                        <a:pt x="560" y="76"/>
                      </a:cubicBezTo>
                      <a:lnTo>
                        <a:pt x="572" y="88"/>
                      </a:lnTo>
                      <a:cubicBezTo>
                        <a:pt x="558" y="86"/>
                        <a:pt x="545" y="85"/>
                        <a:pt x="531" y="85"/>
                      </a:cubicBezTo>
                      <a:cubicBezTo>
                        <a:pt x="331" y="85"/>
                        <a:pt x="139" y="244"/>
                        <a:pt x="72" y="433"/>
                      </a:cubicBezTo>
                      <a:cubicBezTo>
                        <a:pt x="1" y="647"/>
                        <a:pt x="60" y="885"/>
                        <a:pt x="179" y="1064"/>
                      </a:cubicBezTo>
                      <a:cubicBezTo>
                        <a:pt x="286" y="1254"/>
                        <a:pt x="477" y="1385"/>
                        <a:pt x="655" y="1516"/>
                      </a:cubicBezTo>
                      <a:cubicBezTo>
                        <a:pt x="822" y="1624"/>
                        <a:pt x="1001" y="1743"/>
                        <a:pt x="1203" y="1778"/>
                      </a:cubicBezTo>
                      <a:cubicBezTo>
                        <a:pt x="1233" y="1782"/>
                        <a:pt x="1264" y="1783"/>
                        <a:pt x="1294" y="1783"/>
                      </a:cubicBezTo>
                      <a:cubicBezTo>
                        <a:pt x="1570" y="1783"/>
                        <a:pt x="1835" y="1642"/>
                        <a:pt x="2060" y="1481"/>
                      </a:cubicBezTo>
                      <a:cubicBezTo>
                        <a:pt x="2227" y="1362"/>
                        <a:pt x="2394" y="1219"/>
                        <a:pt x="2525" y="1076"/>
                      </a:cubicBezTo>
                      <a:cubicBezTo>
                        <a:pt x="2644" y="945"/>
                        <a:pt x="2763" y="790"/>
                        <a:pt x="2763" y="612"/>
                      </a:cubicBezTo>
                      <a:cubicBezTo>
                        <a:pt x="2763" y="409"/>
                        <a:pt x="2608" y="219"/>
                        <a:pt x="2441" y="123"/>
                      </a:cubicBezTo>
                      <a:cubicBezTo>
                        <a:pt x="2263" y="40"/>
                        <a:pt x="2048" y="16"/>
                        <a:pt x="1846" y="4"/>
                      </a:cubicBezTo>
                      <a:cubicBezTo>
                        <a:pt x="1756" y="2"/>
                        <a:pt x="1665" y="0"/>
                        <a:pt x="1574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13" name="Google Shape;1073;p35">
                  <a:extLst>
                    <a:ext uri="{FF2B5EF4-FFF2-40B4-BE49-F238E27FC236}">
                      <a16:creationId xmlns:a16="http://schemas.microsoft.com/office/drawing/2014/main" id="{0843F02E-AF9E-4271-9D72-B880989E6FF8}"/>
                    </a:ext>
                  </a:extLst>
                </p:cNvPr>
                <p:cNvSpPr/>
                <p:nvPr/>
              </p:nvSpPr>
              <p:spPr>
                <a:xfrm>
                  <a:off x="9113625" y="4063125"/>
                  <a:ext cx="42000" cy="4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0" h="1656" extrusionOk="0">
                      <a:moveTo>
                        <a:pt x="833" y="0"/>
                      </a:moveTo>
                      <a:cubicBezTo>
                        <a:pt x="825" y="0"/>
                        <a:pt x="818" y="0"/>
                        <a:pt x="810" y="1"/>
                      </a:cubicBezTo>
                      <a:cubicBezTo>
                        <a:pt x="358" y="1"/>
                        <a:pt x="1" y="394"/>
                        <a:pt x="12" y="858"/>
                      </a:cubicBezTo>
                      <a:cubicBezTo>
                        <a:pt x="12" y="1303"/>
                        <a:pt x="381" y="1656"/>
                        <a:pt x="835" y="1656"/>
                      </a:cubicBezTo>
                      <a:cubicBezTo>
                        <a:pt x="843" y="1656"/>
                        <a:pt x="850" y="1656"/>
                        <a:pt x="858" y="1656"/>
                      </a:cubicBezTo>
                      <a:cubicBezTo>
                        <a:pt x="1322" y="1656"/>
                        <a:pt x="1679" y="1275"/>
                        <a:pt x="1667" y="810"/>
                      </a:cubicBezTo>
                      <a:cubicBezTo>
                        <a:pt x="1644" y="353"/>
                        <a:pt x="1286" y="0"/>
                        <a:pt x="833" y="0"/>
                      </a:cubicBezTo>
                      <a:close/>
                    </a:path>
                  </a:pathLst>
                </a:custGeom>
                <a:solidFill>
                  <a:srgbClr val="1E232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14" name="Google Shape;1074;p35">
                  <a:extLst>
                    <a:ext uri="{FF2B5EF4-FFF2-40B4-BE49-F238E27FC236}">
                      <a16:creationId xmlns:a16="http://schemas.microsoft.com/office/drawing/2014/main" id="{0B485325-A4AF-4267-B418-68DF871BA8A2}"/>
                    </a:ext>
                  </a:extLst>
                </p:cNvPr>
                <p:cNvSpPr/>
                <p:nvPr/>
              </p:nvSpPr>
              <p:spPr>
                <a:xfrm>
                  <a:off x="8851100" y="4069075"/>
                  <a:ext cx="42000" cy="4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0" h="1656" extrusionOk="0">
                      <a:moveTo>
                        <a:pt x="843" y="1"/>
                      </a:moveTo>
                      <a:cubicBezTo>
                        <a:pt x="836" y="1"/>
                        <a:pt x="829" y="1"/>
                        <a:pt x="822" y="1"/>
                      </a:cubicBezTo>
                      <a:cubicBezTo>
                        <a:pt x="357" y="1"/>
                        <a:pt x="0" y="394"/>
                        <a:pt x="24" y="858"/>
                      </a:cubicBezTo>
                      <a:cubicBezTo>
                        <a:pt x="24" y="1310"/>
                        <a:pt x="405" y="1656"/>
                        <a:pt x="869" y="1656"/>
                      </a:cubicBezTo>
                      <a:cubicBezTo>
                        <a:pt x="1322" y="1656"/>
                        <a:pt x="1679" y="1275"/>
                        <a:pt x="1667" y="810"/>
                      </a:cubicBezTo>
                      <a:cubicBezTo>
                        <a:pt x="1655" y="365"/>
                        <a:pt x="1286" y="1"/>
                        <a:pt x="843" y="1"/>
                      </a:cubicBezTo>
                      <a:close/>
                    </a:path>
                  </a:pathLst>
                </a:custGeom>
                <a:solidFill>
                  <a:srgbClr val="1E232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15" name="Google Shape;1075;p35">
                  <a:extLst>
                    <a:ext uri="{FF2B5EF4-FFF2-40B4-BE49-F238E27FC236}">
                      <a16:creationId xmlns:a16="http://schemas.microsoft.com/office/drawing/2014/main" id="{B9B9B40D-6FF6-472D-831F-36766C2B794D}"/>
                    </a:ext>
                  </a:extLst>
                </p:cNvPr>
                <p:cNvSpPr/>
                <p:nvPr/>
              </p:nvSpPr>
              <p:spPr>
                <a:xfrm>
                  <a:off x="9116300" y="4125025"/>
                  <a:ext cx="76525" cy="3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1" h="1491" extrusionOk="0">
                      <a:moveTo>
                        <a:pt x="1559" y="1"/>
                      </a:moveTo>
                      <a:cubicBezTo>
                        <a:pt x="1544" y="1"/>
                        <a:pt x="1528" y="1"/>
                        <a:pt x="1513" y="1"/>
                      </a:cubicBezTo>
                      <a:cubicBezTo>
                        <a:pt x="679" y="25"/>
                        <a:pt x="1" y="382"/>
                        <a:pt x="25" y="787"/>
                      </a:cubicBezTo>
                      <a:cubicBezTo>
                        <a:pt x="36" y="1189"/>
                        <a:pt x="678" y="1491"/>
                        <a:pt x="1471" y="1491"/>
                      </a:cubicBezTo>
                      <a:cubicBezTo>
                        <a:pt x="1500" y="1491"/>
                        <a:pt x="1530" y="1490"/>
                        <a:pt x="1560" y="1489"/>
                      </a:cubicBezTo>
                      <a:cubicBezTo>
                        <a:pt x="2382" y="1454"/>
                        <a:pt x="3061" y="1097"/>
                        <a:pt x="3049" y="704"/>
                      </a:cubicBezTo>
                      <a:cubicBezTo>
                        <a:pt x="3049" y="306"/>
                        <a:pt x="2372" y="1"/>
                        <a:pt x="1559" y="1"/>
                      </a:cubicBezTo>
                      <a:close/>
                    </a:path>
                  </a:pathLst>
                </a:custGeom>
                <a:solidFill>
                  <a:srgbClr val="F788CB">
                    <a:alpha val="5491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16" name="Google Shape;1076;p35">
                  <a:extLst>
                    <a:ext uri="{FF2B5EF4-FFF2-40B4-BE49-F238E27FC236}">
                      <a16:creationId xmlns:a16="http://schemas.microsoft.com/office/drawing/2014/main" id="{3D57C410-A7C5-4669-AF4B-06BE77FBA499}"/>
                    </a:ext>
                  </a:extLst>
                </p:cNvPr>
                <p:cNvSpPr/>
                <p:nvPr/>
              </p:nvSpPr>
              <p:spPr>
                <a:xfrm>
                  <a:off x="8811200" y="4128000"/>
                  <a:ext cx="76525" cy="3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1" h="1491" extrusionOk="0">
                      <a:moveTo>
                        <a:pt x="1559" y="1"/>
                      </a:moveTo>
                      <a:cubicBezTo>
                        <a:pt x="1544" y="1"/>
                        <a:pt x="1528" y="1"/>
                        <a:pt x="1513" y="1"/>
                      </a:cubicBezTo>
                      <a:cubicBezTo>
                        <a:pt x="679" y="25"/>
                        <a:pt x="1" y="370"/>
                        <a:pt x="25" y="787"/>
                      </a:cubicBezTo>
                      <a:cubicBezTo>
                        <a:pt x="36" y="1189"/>
                        <a:pt x="678" y="1491"/>
                        <a:pt x="1471" y="1491"/>
                      </a:cubicBezTo>
                      <a:cubicBezTo>
                        <a:pt x="1500" y="1491"/>
                        <a:pt x="1530" y="1490"/>
                        <a:pt x="1561" y="1490"/>
                      </a:cubicBezTo>
                      <a:cubicBezTo>
                        <a:pt x="2382" y="1454"/>
                        <a:pt x="3061" y="1097"/>
                        <a:pt x="3049" y="704"/>
                      </a:cubicBezTo>
                      <a:cubicBezTo>
                        <a:pt x="3025" y="306"/>
                        <a:pt x="2371" y="1"/>
                        <a:pt x="1559" y="1"/>
                      </a:cubicBezTo>
                      <a:close/>
                    </a:path>
                  </a:pathLst>
                </a:custGeom>
                <a:solidFill>
                  <a:srgbClr val="F788CB">
                    <a:alpha val="5491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17" name="Google Shape;1077;p35">
                  <a:extLst>
                    <a:ext uri="{FF2B5EF4-FFF2-40B4-BE49-F238E27FC236}">
                      <a16:creationId xmlns:a16="http://schemas.microsoft.com/office/drawing/2014/main" id="{3BD5AA58-EDD0-4085-B6E0-168F7440EF8B}"/>
                    </a:ext>
                  </a:extLst>
                </p:cNvPr>
                <p:cNvSpPr/>
                <p:nvPr/>
              </p:nvSpPr>
              <p:spPr>
                <a:xfrm>
                  <a:off x="8991600" y="4131075"/>
                  <a:ext cx="45550" cy="1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2" h="665" extrusionOk="0">
                      <a:moveTo>
                        <a:pt x="1774" y="0"/>
                      </a:moveTo>
                      <a:cubicBezTo>
                        <a:pt x="1765" y="0"/>
                        <a:pt x="1756" y="3"/>
                        <a:pt x="1750" y="9"/>
                      </a:cubicBezTo>
                      <a:cubicBezTo>
                        <a:pt x="1643" y="128"/>
                        <a:pt x="1524" y="235"/>
                        <a:pt x="1393" y="307"/>
                      </a:cubicBezTo>
                      <a:cubicBezTo>
                        <a:pt x="1262" y="378"/>
                        <a:pt x="1107" y="450"/>
                        <a:pt x="964" y="485"/>
                      </a:cubicBezTo>
                      <a:cubicBezTo>
                        <a:pt x="810" y="533"/>
                        <a:pt x="655" y="545"/>
                        <a:pt x="500" y="545"/>
                      </a:cubicBezTo>
                      <a:cubicBezTo>
                        <a:pt x="357" y="545"/>
                        <a:pt x="191" y="521"/>
                        <a:pt x="36" y="485"/>
                      </a:cubicBezTo>
                      <a:cubicBezTo>
                        <a:pt x="24" y="485"/>
                        <a:pt x="0" y="497"/>
                        <a:pt x="0" y="521"/>
                      </a:cubicBezTo>
                      <a:cubicBezTo>
                        <a:pt x="0" y="533"/>
                        <a:pt x="12" y="545"/>
                        <a:pt x="24" y="557"/>
                      </a:cubicBezTo>
                      <a:cubicBezTo>
                        <a:pt x="179" y="616"/>
                        <a:pt x="333" y="652"/>
                        <a:pt x="500" y="664"/>
                      </a:cubicBezTo>
                      <a:cubicBezTo>
                        <a:pt x="667" y="664"/>
                        <a:pt x="833" y="652"/>
                        <a:pt x="988" y="605"/>
                      </a:cubicBezTo>
                      <a:cubicBezTo>
                        <a:pt x="1155" y="557"/>
                        <a:pt x="1322" y="485"/>
                        <a:pt x="1453" y="402"/>
                      </a:cubicBezTo>
                      <a:cubicBezTo>
                        <a:pt x="1584" y="295"/>
                        <a:pt x="1726" y="188"/>
                        <a:pt x="1810" y="45"/>
                      </a:cubicBezTo>
                      <a:cubicBezTo>
                        <a:pt x="1819" y="25"/>
                        <a:pt x="1821" y="6"/>
                        <a:pt x="1809" y="6"/>
                      </a:cubicBezTo>
                      <a:cubicBezTo>
                        <a:pt x="1806" y="6"/>
                        <a:pt x="1802" y="7"/>
                        <a:pt x="1798" y="9"/>
                      </a:cubicBezTo>
                      <a:cubicBezTo>
                        <a:pt x="1792" y="3"/>
                        <a:pt x="1783" y="0"/>
                        <a:pt x="1774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18" name="Google Shape;1078;p35">
                  <a:extLst>
                    <a:ext uri="{FF2B5EF4-FFF2-40B4-BE49-F238E27FC236}">
                      <a16:creationId xmlns:a16="http://schemas.microsoft.com/office/drawing/2014/main" id="{2A58701A-E2A1-4848-A8B3-12AE5D5A63F5}"/>
                    </a:ext>
                  </a:extLst>
                </p:cNvPr>
                <p:cNvSpPr/>
                <p:nvPr/>
              </p:nvSpPr>
              <p:spPr>
                <a:xfrm>
                  <a:off x="8581425" y="4062625"/>
                  <a:ext cx="867100" cy="46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84" h="18773" extrusionOk="0">
                      <a:moveTo>
                        <a:pt x="1843" y="1"/>
                      </a:moveTo>
                      <a:cubicBezTo>
                        <a:pt x="1778" y="1"/>
                        <a:pt x="1711" y="7"/>
                        <a:pt x="1643" y="21"/>
                      </a:cubicBezTo>
                      <a:cubicBezTo>
                        <a:pt x="1131" y="140"/>
                        <a:pt x="810" y="640"/>
                        <a:pt x="643" y="1128"/>
                      </a:cubicBezTo>
                      <a:cubicBezTo>
                        <a:pt x="0" y="3021"/>
                        <a:pt x="893" y="5045"/>
                        <a:pt x="1774" y="6843"/>
                      </a:cubicBezTo>
                      <a:cubicBezTo>
                        <a:pt x="2870" y="9105"/>
                        <a:pt x="4060" y="11451"/>
                        <a:pt x="6168" y="12856"/>
                      </a:cubicBezTo>
                      <a:lnTo>
                        <a:pt x="7323" y="13713"/>
                      </a:lnTo>
                      <a:cubicBezTo>
                        <a:pt x="7299" y="13903"/>
                        <a:pt x="7251" y="14070"/>
                        <a:pt x="7203" y="14249"/>
                      </a:cubicBezTo>
                      <a:cubicBezTo>
                        <a:pt x="6787" y="15701"/>
                        <a:pt x="6299" y="17797"/>
                        <a:pt x="6108" y="18773"/>
                      </a:cubicBezTo>
                      <a:lnTo>
                        <a:pt x="28801" y="18773"/>
                      </a:lnTo>
                      <a:cubicBezTo>
                        <a:pt x="28623" y="17594"/>
                        <a:pt x="27777" y="14820"/>
                        <a:pt x="27135" y="13820"/>
                      </a:cubicBezTo>
                      <a:cubicBezTo>
                        <a:pt x="28504" y="12629"/>
                        <a:pt x="29802" y="11332"/>
                        <a:pt x="30992" y="9986"/>
                      </a:cubicBezTo>
                      <a:cubicBezTo>
                        <a:pt x="32909" y="7807"/>
                        <a:pt x="34683" y="5117"/>
                        <a:pt x="34302" y="2247"/>
                      </a:cubicBezTo>
                      <a:cubicBezTo>
                        <a:pt x="34231" y="1652"/>
                        <a:pt x="33981" y="973"/>
                        <a:pt x="33409" y="795"/>
                      </a:cubicBezTo>
                      <a:cubicBezTo>
                        <a:pt x="33318" y="770"/>
                        <a:pt x="33224" y="759"/>
                        <a:pt x="33129" y="759"/>
                      </a:cubicBezTo>
                      <a:cubicBezTo>
                        <a:pt x="32951" y="759"/>
                        <a:pt x="32770" y="796"/>
                        <a:pt x="32600" y="842"/>
                      </a:cubicBezTo>
                      <a:cubicBezTo>
                        <a:pt x="30718" y="1390"/>
                        <a:pt x="29754" y="3402"/>
                        <a:pt x="28635" y="5009"/>
                      </a:cubicBezTo>
                      <a:cubicBezTo>
                        <a:pt x="27039" y="7295"/>
                        <a:pt x="24718" y="9081"/>
                        <a:pt x="22086" y="10034"/>
                      </a:cubicBezTo>
                      <a:lnTo>
                        <a:pt x="9716" y="8748"/>
                      </a:lnTo>
                      <a:cubicBezTo>
                        <a:pt x="7013" y="6914"/>
                        <a:pt x="5132" y="4116"/>
                        <a:pt x="3441" y="1318"/>
                      </a:cubicBezTo>
                      <a:cubicBezTo>
                        <a:pt x="3061" y="699"/>
                        <a:pt x="2522" y="1"/>
                        <a:pt x="1843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19" name="Google Shape;1079;p35">
                  <a:extLst>
                    <a:ext uri="{FF2B5EF4-FFF2-40B4-BE49-F238E27FC236}">
                      <a16:creationId xmlns:a16="http://schemas.microsoft.com/office/drawing/2014/main" id="{F7539C1F-A835-4101-9A61-C1FB8E9FD18F}"/>
                    </a:ext>
                  </a:extLst>
                </p:cNvPr>
                <p:cNvSpPr/>
                <p:nvPr/>
              </p:nvSpPr>
              <p:spPr>
                <a:xfrm>
                  <a:off x="8813000" y="4342325"/>
                  <a:ext cx="382800" cy="19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12" h="7609" extrusionOk="0">
                      <a:moveTo>
                        <a:pt x="7763" y="1"/>
                      </a:moveTo>
                      <a:cubicBezTo>
                        <a:pt x="3822" y="1"/>
                        <a:pt x="560" y="2322"/>
                        <a:pt x="0" y="7609"/>
                      </a:cubicBezTo>
                      <a:lnTo>
                        <a:pt x="15312" y="7609"/>
                      </a:lnTo>
                      <a:cubicBezTo>
                        <a:pt x="14847" y="2846"/>
                        <a:pt x="11609" y="1"/>
                        <a:pt x="7763" y="1"/>
                      </a:cubicBezTo>
                      <a:close/>
                    </a:path>
                  </a:pathLst>
                </a:custGeom>
                <a:solidFill>
                  <a:srgbClr val="CD4AA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20" name="Google Shape;1080;p35">
                  <a:extLst>
                    <a:ext uri="{FF2B5EF4-FFF2-40B4-BE49-F238E27FC236}">
                      <a16:creationId xmlns:a16="http://schemas.microsoft.com/office/drawing/2014/main" id="{B1DBE78F-A4AF-4E10-BC7C-06472060D010}"/>
                    </a:ext>
                  </a:extLst>
                </p:cNvPr>
                <p:cNvSpPr/>
                <p:nvPr/>
              </p:nvSpPr>
              <p:spPr>
                <a:xfrm>
                  <a:off x="8851100" y="4306325"/>
                  <a:ext cx="311675" cy="4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67" h="1965" extrusionOk="0">
                      <a:moveTo>
                        <a:pt x="0" y="0"/>
                      </a:moveTo>
                      <a:cubicBezTo>
                        <a:pt x="0" y="0"/>
                        <a:pt x="1922" y="1964"/>
                        <a:pt x="5537" y="1964"/>
                      </a:cubicBezTo>
                      <a:cubicBezTo>
                        <a:pt x="5761" y="1964"/>
                        <a:pt x="5991" y="1957"/>
                        <a:pt x="6227" y="1941"/>
                      </a:cubicBezTo>
                      <a:cubicBezTo>
                        <a:pt x="9454" y="1738"/>
                        <a:pt x="12466" y="119"/>
                        <a:pt x="12466" y="119"/>
                      </a:cubicBezTo>
                      <a:lnTo>
                        <a:pt x="12466" y="119"/>
                      </a:lnTo>
                      <a:cubicBezTo>
                        <a:pt x="12466" y="119"/>
                        <a:pt x="9022" y="952"/>
                        <a:pt x="5454" y="952"/>
                      </a:cubicBezTo>
                      <a:cubicBezTo>
                        <a:pt x="4066" y="952"/>
                        <a:pt x="2659" y="826"/>
                        <a:pt x="1429" y="476"/>
                      </a:cubicBezTo>
                      <a:cubicBezTo>
                        <a:pt x="953" y="322"/>
                        <a:pt x="477" y="179"/>
                        <a:pt x="0" y="0"/>
                      </a:cubicBezTo>
                      <a:close/>
                    </a:path>
                  </a:pathLst>
                </a:custGeom>
                <a:solidFill>
                  <a:srgbClr val="CD4AA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97" name="Google Shape;1081;p35">
                <a:extLst>
                  <a:ext uri="{FF2B5EF4-FFF2-40B4-BE49-F238E27FC236}">
                    <a16:creationId xmlns:a16="http://schemas.microsoft.com/office/drawing/2014/main" id="{66D9CEF0-CFCA-4A2B-9D9F-A82BC8485FF4}"/>
                  </a:ext>
                </a:extLst>
              </p:cNvPr>
              <p:cNvGrpSpPr/>
              <p:nvPr/>
            </p:nvGrpSpPr>
            <p:grpSpPr>
              <a:xfrm rot="-9870590" flipH="1">
                <a:off x="1967432" y="3766488"/>
                <a:ext cx="219654" cy="196776"/>
                <a:chOff x="-1870662" y="3440639"/>
                <a:chExt cx="392136" cy="351294"/>
              </a:xfrm>
            </p:grpSpPr>
            <p:sp>
              <p:nvSpPr>
                <p:cNvPr id="302" name="Google Shape;1082;p35">
                  <a:extLst>
                    <a:ext uri="{FF2B5EF4-FFF2-40B4-BE49-F238E27FC236}">
                      <a16:creationId xmlns:a16="http://schemas.microsoft.com/office/drawing/2014/main" id="{6383E1B9-B5CF-4417-AB9C-266DDBDA0001}"/>
                    </a:ext>
                  </a:extLst>
                </p:cNvPr>
                <p:cNvSpPr/>
                <p:nvPr/>
              </p:nvSpPr>
              <p:spPr>
                <a:xfrm>
                  <a:off x="-1870662" y="3440639"/>
                  <a:ext cx="392136" cy="351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41" h="11414" extrusionOk="0">
                      <a:moveTo>
                        <a:pt x="6382" y="0"/>
                      </a:moveTo>
                      <a:cubicBezTo>
                        <a:pt x="3925" y="0"/>
                        <a:pt x="1658" y="1595"/>
                        <a:pt x="917" y="4052"/>
                      </a:cubicBezTo>
                      <a:cubicBezTo>
                        <a:pt x="1" y="7076"/>
                        <a:pt x="1715" y="10267"/>
                        <a:pt x="4716" y="11172"/>
                      </a:cubicBezTo>
                      <a:cubicBezTo>
                        <a:pt x="5263" y="11336"/>
                        <a:pt x="5816" y="11414"/>
                        <a:pt x="6360" y="11414"/>
                      </a:cubicBezTo>
                      <a:cubicBezTo>
                        <a:pt x="8820" y="11414"/>
                        <a:pt x="11094" y="9819"/>
                        <a:pt x="11835" y="7362"/>
                      </a:cubicBezTo>
                      <a:cubicBezTo>
                        <a:pt x="12740" y="4338"/>
                        <a:pt x="11026" y="1147"/>
                        <a:pt x="8025" y="242"/>
                      </a:cubicBezTo>
                      <a:cubicBezTo>
                        <a:pt x="7478" y="78"/>
                        <a:pt x="6925" y="0"/>
                        <a:pt x="6382" y="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03" name="Google Shape;1083;p35">
                  <a:extLst>
                    <a:ext uri="{FF2B5EF4-FFF2-40B4-BE49-F238E27FC236}">
                      <a16:creationId xmlns:a16="http://schemas.microsoft.com/office/drawing/2014/main" id="{C295B377-9C58-47F2-B784-FBD211C51833}"/>
                    </a:ext>
                  </a:extLst>
                </p:cNvPr>
                <p:cNvSpPr/>
                <p:nvPr/>
              </p:nvSpPr>
              <p:spPr>
                <a:xfrm>
                  <a:off x="-1783808" y="3467107"/>
                  <a:ext cx="287308" cy="277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35" h="9026" extrusionOk="0">
                      <a:moveTo>
                        <a:pt x="4668" y="1"/>
                      </a:moveTo>
                      <a:cubicBezTo>
                        <a:pt x="2691" y="1"/>
                        <a:pt x="905" y="1323"/>
                        <a:pt x="334" y="3216"/>
                      </a:cubicBezTo>
                      <a:cubicBezTo>
                        <a:pt x="0" y="4371"/>
                        <a:pt x="120" y="5597"/>
                        <a:pt x="679" y="6645"/>
                      </a:cubicBezTo>
                      <a:cubicBezTo>
                        <a:pt x="1251" y="7716"/>
                        <a:pt x="2203" y="8490"/>
                        <a:pt x="3358" y="8835"/>
                      </a:cubicBezTo>
                      <a:cubicBezTo>
                        <a:pt x="3787" y="8966"/>
                        <a:pt x="4227" y="9026"/>
                        <a:pt x="4668" y="9026"/>
                      </a:cubicBezTo>
                      <a:cubicBezTo>
                        <a:pt x="6644" y="9026"/>
                        <a:pt x="8430" y="7704"/>
                        <a:pt x="9002" y="5811"/>
                      </a:cubicBezTo>
                      <a:cubicBezTo>
                        <a:pt x="9335" y="4656"/>
                        <a:pt x="9228" y="3430"/>
                        <a:pt x="8656" y="2382"/>
                      </a:cubicBezTo>
                      <a:cubicBezTo>
                        <a:pt x="8097" y="1311"/>
                        <a:pt x="7144" y="537"/>
                        <a:pt x="5977" y="191"/>
                      </a:cubicBezTo>
                      <a:cubicBezTo>
                        <a:pt x="5549" y="60"/>
                        <a:pt x="5096" y="1"/>
                        <a:pt x="4668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04" name="Google Shape;1084;p35">
                  <a:extLst>
                    <a:ext uri="{FF2B5EF4-FFF2-40B4-BE49-F238E27FC236}">
                      <a16:creationId xmlns:a16="http://schemas.microsoft.com/office/drawing/2014/main" id="{9740F45B-848B-4627-A5B9-CF7ADDF3F4E9}"/>
                    </a:ext>
                  </a:extLst>
                </p:cNvPr>
                <p:cNvSpPr/>
                <p:nvPr/>
              </p:nvSpPr>
              <p:spPr>
                <a:xfrm>
                  <a:off x="-1828897" y="3600035"/>
                  <a:ext cx="155057" cy="78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38" h="2542" extrusionOk="0">
                      <a:moveTo>
                        <a:pt x="3484" y="0"/>
                      </a:moveTo>
                      <a:cubicBezTo>
                        <a:pt x="3101" y="0"/>
                        <a:pt x="2666" y="60"/>
                        <a:pt x="2216" y="183"/>
                      </a:cubicBezTo>
                      <a:cubicBezTo>
                        <a:pt x="930" y="540"/>
                        <a:pt x="1" y="1314"/>
                        <a:pt x="168" y="1933"/>
                      </a:cubicBezTo>
                      <a:cubicBezTo>
                        <a:pt x="277" y="2325"/>
                        <a:pt x="832" y="2541"/>
                        <a:pt x="1565" y="2541"/>
                      </a:cubicBezTo>
                      <a:cubicBezTo>
                        <a:pt x="1944" y="2541"/>
                        <a:pt x="2372" y="2483"/>
                        <a:pt x="2811" y="2361"/>
                      </a:cubicBezTo>
                      <a:cubicBezTo>
                        <a:pt x="4109" y="2004"/>
                        <a:pt x="5037" y="1230"/>
                        <a:pt x="4871" y="623"/>
                      </a:cubicBezTo>
                      <a:cubicBezTo>
                        <a:pt x="4761" y="217"/>
                        <a:pt x="4216" y="0"/>
                        <a:pt x="3484" y="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98" name="Google Shape;1085;p35">
                <a:extLst>
                  <a:ext uri="{FF2B5EF4-FFF2-40B4-BE49-F238E27FC236}">
                    <a16:creationId xmlns:a16="http://schemas.microsoft.com/office/drawing/2014/main" id="{CECD3455-56EC-444A-968C-E2FE7E6296A5}"/>
                  </a:ext>
                </a:extLst>
              </p:cNvPr>
              <p:cNvGrpSpPr/>
              <p:nvPr/>
            </p:nvGrpSpPr>
            <p:grpSpPr>
              <a:xfrm rot="9427660" flipH="1">
                <a:off x="2506502" y="3758135"/>
                <a:ext cx="218909" cy="196937"/>
                <a:chOff x="-1081712" y="3192110"/>
                <a:chExt cx="390659" cy="351448"/>
              </a:xfrm>
            </p:grpSpPr>
            <p:sp>
              <p:nvSpPr>
                <p:cNvPr id="299" name="Google Shape;1086;p35">
                  <a:extLst>
                    <a:ext uri="{FF2B5EF4-FFF2-40B4-BE49-F238E27FC236}">
                      <a16:creationId xmlns:a16="http://schemas.microsoft.com/office/drawing/2014/main" id="{E980E43F-8BEA-48DA-866D-C656E71743CC}"/>
                    </a:ext>
                  </a:extLst>
                </p:cNvPr>
                <p:cNvSpPr/>
                <p:nvPr/>
              </p:nvSpPr>
              <p:spPr>
                <a:xfrm>
                  <a:off x="-1081712" y="3192110"/>
                  <a:ext cx="390659" cy="3514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3" h="11419" extrusionOk="0">
                      <a:moveTo>
                        <a:pt x="6352" y="1"/>
                      </a:moveTo>
                      <a:cubicBezTo>
                        <a:pt x="4792" y="1"/>
                        <a:pt x="3237" y="632"/>
                        <a:pt x="2108" y="1876"/>
                      </a:cubicBezTo>
                      <a:cubicBezTo>
                        <a:pt x="1" y="4209"/>
                        <a:pt x="179" y="7829"/>
                        <a:pt x="2513" y="9948"/>
                      </a:cubicBezTo>
                      <a:cubicBezTo>
                        <a:pt x="3603" y="10933"/>
                        <a:pt x="4974" y="11418"/>
                        <a:pt x="6342" y="11418"/>
                      </a:cubicBezTo>
                      <a:cubicBezTo>
                        <a:pt x="7901" y="11418"/>
                        <a:pt x="9456" y="10787"/>
                        <a:pt x="10585" y="9543"/>
                      </a:cubicBezTo>
                      <a:cubicBezTo>
                        <a:pt x="12693" y="7210"/>
                        <a:pt x="12514" y="3590"/>
                        <a:pt x="10181" y="1471"/>
                      </a:cubicBezTo>
                      <a:cubicBezTo>
                        <a:pt x="9090" y="486"/>
                        <a:pt x="7720" y="1"/>
                        <a:pt x="6352" y="1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00" name="Google Shape;1087;p35">
                  <a:extLst>
                    <a:ext uri="{FF2B5EF4-FFF2-40B4-BE49-F238E27FC236}">
                      <a16:creationId xmlns:a16="http://schemas.microsoft.com/office/drawing/2014/main" id="{3E495FA7-AC7B-49D9-B06F-7884B72D08C6}"/>
                    </a:ext>
                  </a:extLst>
                </p:cNvPr>
                <p:cNvSpPr/>
                <p:nvPr/>
              </p:nvSpPr>
              <p:spPr>
                <a:xfrm>
                  <a:off x="-1061552" y="3237445"/>
                  <a:ext cx="281830" cy="278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57" h="9042" extrusionOk="0">
                      <a:moveTo>
                        <a:pt x="4548" y="1"/>
                      </a:moveTo>
                      <a:cubicBezTo>
                        <a:pt x="3747" y="1"/>
                        <a:pt x="2943" y="210"/>
                        <a:pt x="2227" y="641"/>
                      </a:cubicBezTo>
                      <a:cubicBezTo>
                        <a:pt x="1858" y="879"/>
                        <a:pt x="1513" y="1165"/>
                        <a:pt x="1215" y="1486"/>
                      </a:cubicBezTo>
                      <a:cubicBezTo>
                        <a:pt x="417" y="2379"/>
                        <a:pt x="1" y="3546"/>
                        <a:pt x="60" y="4748"/>
                      </a:cubicBezTo>
                      <a:cubicBezTo>
                        <a:pt x="120" y="5951"/>
                        <a:pt x="656" y="7070"/>
                        <a:pt x="1548" y="7880"/>
                      </a:cubicBezTo>
                      <a:cubicBezTo>
                        <a:pt x="2402" y="8643"/>
                        <a:pt x="3493" y="9041"/>
                        <a:pt x="4591" y="9041"/>
                      </a:cubicBezTo>
                      <a:cubicBezTo>
                        <a:pt x="5394" y="9041"/>
                        <a:pt x="6199" y="8829"/>
                        <a:pt x="6918" y="8392"/>
                      </a:cubicBezTo>
                      <a:cubicBezTo>
                        <a:pt x="7287" y="8154"/>
                        <a:pt x="7633" y="7880"/>
                        <a:pt x="7930" y="7546"/>
                      </a:cubicBezTo>
                      <a:cubicBezTo>
                        <a:pt x="8728" y="6653"/>
                        <a:pt x="9157" y="5498"/>
                        <a:pt x="9085" y="4284"/>
                      </a:cubicBezTo>
                      <a:cubicBezTo>
                        <a:pt x="9026" y="3081"/>
                        <a:pt x="8490" y="1962"/>
                        <a:pt x="7597" y="1165"/>
                      </a:cubicBezTo>
                      <a:cubicBezTo>
                        <a:pt x="6748" y="399"/>
                        <a:pt x="5652" y="1"/>
                        <a:pt x="4548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301" name="Google Shape;1088;p35">
                  <a:extLst>
                    <a:ext uri="{FF2B5EF4-FFF2-40B4-BE49-F238E27FC236}">
                      <a16:creationId xmlns:a16="http://schemas.microsoft.com/office/drawing/2014/main" id="{6213EE6C-5E0D-432B-AC53-421E64C6AC4B}"/>
                    </a:ext>
                  </a:extLst>
                </p:cNvPr>
                <p:cNvSpPr/>
                <p:nvPr/>
              </p:nvSpPr>
              <p:spPr>
                <a:xfrm>
                  <a:off x="-886028" y="3308665"/>
                  <a:ext cx="154688" cy="77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26" h="2534" extrusionOk="0">
                      <a:moveTo>
                        <a:pt x="3488" y="1"/>
                      </a:moveTo>
                      <a:cubicBezTo>
                        <a:pt x="3102" y="1"/>
                        <a:pt x="2665" y="60"/>
                        <a:pt x="2215" y="184"/>
                      </a:cubicBezTo>
                      <a:cubicBezTo>
                        <a:pt x="906" y="541"/>
                        <a:pt x="1" y="1339"/>
                        <a:pt x="156" y="1910"/>
                      </a:cubicBezTo>
                      <a:cubicBezTo>
                        <a:pt x="265" y="2317"/>
                        <a:pt x="815" y="2533"/>
                        <a:pt x="1547" y="2533"/>
                      </a:cubicBezTo>
                      <a:cubicBezTo>
                        <a:pt x="1931" y="2533"/>
                        <a:pt x="2364" y="2474"/>
                        <a:pt x="2811" y="2351"/>
                      </a:cubicBezTo>
                      <a:cubicBezTo>
                        <a:pt x="4120" y="1982"/>
                        <a:pt x="5025" y="1196"/>
                        <a:pt x="4859" y="601"/>
                      </a:cubicBezTo>
                      <a:cubicBezTo>
                        <a:pt x="4757" y="212"/>
                        <a:pt x="4214" y="1"/>
                        <a:pt x="3488" y="1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70" name="กลุ่ม 69">
            <a:extLst>
              <a:ext uri="{FF2B5EF4-FFF2-40B4-BE49-F238E27FC236}">
                <a16:creationId xmlns:a16="http://schemas.microsoft.com/office/drawing/2014/main" id="{C5522581-8D7F-4992-928F-EE22E0DF5474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71" name="รูปแบบอิสระ: รูปร่าง 70">
              <a:extLst>
                <a:ext uri="{FF2B5EF4-FFF2-40B4-BE49-F238E27FC236}">
                  <a16:creationId xmlns:a16="http://schemas.microsoft.com/office/drawing/2014/main" id="{FCAF26DD-42F1-4B75-B709-0B1112B6B51A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72" name="รูปแบบอิสระ: รูปร่าง 71">
              <a:extLst>
                <a:ext uri="{FF2B5EF4-FFF2-40B4-BE49-F238E27FC236}">
                  <a16:creationId xmlns:a16="http://schemas.microsoft.com/office/drawing/2014/main" id="{906F5763-0B5C-4A8C-88F9-202F341ADF50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3" name="กลุ่ม 72">
            <a:extLst>
              <a:ext uri="{FF2B5EF4-FFF2-40B4-BE49-F238E27FC236}">
                <a16:creationId xmlns:a16="http://schemas.microsoft.com/office/drawing/2014/main" id="{451A7721-49A7-4AFD-B170-C31EECBA4779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74" name="รูปแบบอิสระ: รูปร่าง 73">
              <a:extLst>
                <a:ext uri="{FF2B5EF4-FFF2-40B4-BE49-F238E27FC236}">
                  <a16:creationId xmlns:a16="http://schemas.microsoft.com/office/drawing/2014/main" id="{6EAA88A8-862B-48C9-AFD3-3DB75BD85B33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75" name="รูปแบบอิสระ: รูปร่าง 74">
              <a:extLst>
                <a:ext uri="{FF2B5EF4-FFF2-40B4-BE49-F238E27FC236}">
                  <a16:creationId xmlns:a16="http://schemas.microsoft.com/office/drawing/2014/main" id="{31EEE13B-D8EB-4A80-8AFB-64D49DA57F03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6" name="กลุ่ม 75">
            <a:extLst>
              <a:ext uri="{FF2B5EF4-FFF2-40B4-BE49-F238E27FC236}">
                <a16:creationId xmlns:a16="http://schemas.microsoft.com/office/drawing/2014/main" id="{F59F59C1-088F-4EB3-A928-67DCC7365BD6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77" name="รูปแบบอิสระ: รูปร่าง 76">
              <a:extLst>
                <a:ext uri="{FF2B5EF4-FFF2-40B4-BE49-F238E27FC236}">
                  <a16:creationId xmlns:a16="http://schemas.microsoft.com/office/drawing/2014/main" id="{94D815DF-C383-4373-ADF8-282E9CAAE27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78" name="รูปแบบอิสระ: รูปร่าง 77">
              <a:extLst>
                <a:ext uri="{FF2B5EF4-FFF2-40B4-BE49-F238E27FC236}">
                  <a16:creationId xmlns:a16="http://schemas.microsoft.com/office/drawing/2014/main" id="{D539CC4D-CE1D-4FE8-963B-5554C8B011DE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9" name="กลุ่ม 78">
            <a:extLst>
              <a:ext uri="{FF2B5EF4-FFF2-40B4-BE49-F238E27FC236}">
                <a16:creationId xmlns:a16="http://schemas.microsoft.com/office/drawing/2014/main" id="{A9BFDB33-6059-4717-AC69-6D3C04F95BE6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80" name="รูปแบบอิสระ: รูปร่าง 79">
              <a:extLst>
                <a:ext uri="{FF2B5EF4-FFF2-40B4-BE49-F238E27FC236}">
                  <a16:creationId xmlns:a16="http://schemas.microsoft.com/office/drawing/2014/main" id="{A45EEE0A-1A54-42F7-87E8-0640D3D3EAC0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1" name="รูปแบบอิสระ: รูปร่าง 80">
              <a:extLst>
                <a:ext uri="{FF2B5EF4-FFF2-40B4-BE49-F238E27FC236}">
                  <a16:creationId xmlns:a16="http://schemas.microsoft.com/office/drawing/2014/main" id="{CCF0FB34-D7D9-4D60-BA88-3F9FD43D5C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82" name="กลุ่ม 81">
            <a:extLst>
              <a:ext uri="{FF2B5EF4-FFF2-40B4-BE49-F238E27FC236}">
                <a16:creationId xmlns:a16="http://schemas.microsoft.com/office/drawing/2014/main" id="{09C48891-7BCC-46E3-ACD0-3249B349F8EE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83" name="รูปแบบอิสระ: รูปร่าง 82">
              <a:extLst>
                <a:ext uri="{FF2B5EF4-FFF2-40B4-BE49-F238E27FC236}">
                  <a16:creationId xmlns:a16="http://schemas.microsoft.com/office/drawing/2014/main" id="{921ECB6F-9801-43CE-A835-E5398664B223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4" name="รูปแบบอิสระ: รูปร่าง 83">
              <a:extLst>
                <a:ext uri="{FF2B5EF4-FFF2-40B4-BE49-F238E27FC236}">
                  <a16:creationId xmlns:a16="http://schemas.microsoft.com/office/drawing/2014/main" id="{04CCD1FE-1000-4C6E-998E-F01AE910B2B7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85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F255748-4E49-4C4D-A399-29558AF98322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86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0391650A-E9E3-4C8E-9F10-CCD15C8DF28A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87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820C210-369A-41F9-8995-4B44C6965AB5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88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3AE3F5BB-37E1-4C1B-AE2F-91501AA710D2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89" name="รูปภาพ 88">
            <a:hlinkClick r:id="rId8" action="ppaction://hlinksldjump"/>
            <a:extLst>
              <a:ext uri="{FF2B5EF4-FFF2-40B4-BE49-F238E27FC236}">
                <a16:creationId xmlns:a16="http://schemas.microsoft.com/office/drawing/2014/main" id="{E6D5E9AA-3B70-4262-8160-C58CF88C69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14F215BA-C9C5-43DC-A2D7-FC8F47F3BF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866" y="954161"/>
            <a:ext cx="1785715" cy="2190476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51A65851-075C-46ED-9C13-41153B50BA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858" y="1465383"/>
            <a:ext cx="2602816" cy="1637045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C2885572-0B10-40A4-9294-87D285B65F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883" y="1089759"/>
            <a:ext cx="2039955" cy="1913829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7D725F2C-F762-4929-873C-B2FC6CCDF47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362" y="2817094"/>
            <a:ext cx="1643219" cy="1773559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5F686AE1-B0CB-475B-BC09-AB7241247AD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376" y="4214887"/>
            <a:ext cx="2632181" cy="1790823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D63C8EDB-E64A-4A7D-B02F-B11BF66AB63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889" y="3368157"/>
            <a:ext cx="1798859" cy="153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654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กลุ่ม 320">
            <a:extLst>
              <a:ext uri="{FF2B5EF4-FFF2-40B4-BE49-F238E27FC236}">
                <a16:creationId xmlns:a16="http://schemas.microsoft.com/office/drawing/2014/main" id="{933A9628-1AC8-4B47-8279-A08D7E2A79A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22" name="รูปแบบอิสระ: รูปร่าง 321">
              <a:extLst>
                <a:ext uri="{FF2B5EF4-FFF2-40B4-BE49-F238E27FC236}">
                  <a16:creationId xmlns:a16="http://schemas.microsoft.com/office/drawing/2014/main" id="{F13D66D4-BC1C-4227-AFF5-B113D0678ED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3" name="รูปแบบอิสระ: รูปร่าง 322">
              <a:extLst>
                <a:ext uri="{FF2B5EF4-FFF2-40B4-BE49-F238E27FC236}">
                  <a16:creationId xmlns:a16="http://schemas.microsoft.com/office/drawing/2014/main" id="{232BC962-4F7A-4C2D-BBB4-A4212F115BD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4" name="กลุ่ม 323">
            <a:extLst>
              <a:ext uri="{FF2B5EF4-FFF2-40B4-BE49-F238E27FC236}">
                <a16:creationId xmlns:a16="http://schemas.microsoft.com/office/drawing/2014/main" id="{265C6E43-8BC2-475F-AF9C-0490D2AD5FB4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25" name="รูปแบบอิสระ: รูปร่าง 324">
              <a:extLst>
                <a:ext uri="{FF2B5EF4-FFF2-40B4-BE49-F238E27FC236}">
                  <a16:creationId xmlns:a16="http://schemas.microsoft.com/office/drawing/2014/main" id="{81A37A53-3339-44A9-A64E-01DA4DB2D0A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6" name="รูปแบบอิสระ: รูปร่าง 325">
              <a:extLst>
                <a:ext uri="{FF2B5EF4-FFF2-40B4-BE49-F238E27FC236}">
                  <a16:creationId xmlns:a16="http://schemas.microsoft.com/office/drawing/2014/main" id="{ADA5378B-5860-4824-9A50-8B457DF9AD3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7" name="กลุ่ม 326">
            <a:extLst>
              <a:ext uri="{FF2B5EF4-FFF2-40B4-BE49-F238E27FC236}">
                <a16:creationId xmlns:a16="http://schemas.microsoft.com/office/drawing/2014/main" id="{D75E6333-E953-4B60-8197-38DDFFEF4E4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28" name="รูปแบบอิสระ: รูปร่าง 327">
              <a:extLst>
                <a:ext uri="{FF2B5EF4-FFF2-40B4-BE49-F238E27FC236}">
                  <a16:creationId xmlns:a16="http://schemas.microsoft.com/office/drawing/2014/main" id="{5CE5303F-82E6-40C2-8BDC-0DDE6E8E8C9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9" name="รูปแบบอิสระ: รูปร่าง 328">
              <a:extLst>
                <a:ext uri="{FF2B5EF4-FFF2-40B4-BE49-F238E27FC236}">
                  <a16:creationId xmlns:a16="http://schemas.microsoft.com/office/drawing/2014/main" id="{B19C908B-8048-4D4F-8B38-6B4C5C34A1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0" name="กลุ่ม 329">
            <a:extLst>
              <a:ext uri="{FF2B5EF4-FFF2-40B4-BE49-F238E27FC236}">
                <a16:creationId xmlns:a16="http://schemas.microsoft.com/office/drawing/2014/main" id="{51D2BE5D-C5E9-4AE6-9494-7D4733CEF200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331" name="รูปแบบอิสระ: รูปร่าง 330">
              <a:extLst>
                <a:ext uri="{FF2B5EF4-FFF2-40B4-BE49-F238E27FC236}">
                  <a16:creationId xmlns:a16="http://schemas.microsoft.com/office/drawing/2014/main" id="{6F0CD11E-62AE-4D00-8B32-71337E02A8F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2" name="รูปแบบอิสระ: รูปร่าง 331">
              <a:extLst>
                <a:ext uri="{FF2B5EF4-FFF2-40B4-BE49-F238E27FC236}">
                  <a16:creationId xmlns:a16="http://schemas.microsoft.com/office/drawing/2014/main" id="{25F19320-E4C5-41D2-9C67-71FC5E17075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3" name="กลุ่ม 332">
            <a:extLst>
              <a:ext uri="{FF2B5EF4-FFF2-40B4-BE49-F238E27FC236}">
                <a16:creationId xmlns:a16="http://schemas.microsoft.com/office/drawing/2014/main" id="{A02B6030-27BD-4916-A1D9-A9C2D5CFCE68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334" name="รูปแบบอิสระ: รูปร่าง 333">
              <a:extLst>
                <a:ext uri="{FF2B5EF4-FFF2-40B4-BE49-F238E27FC236}">
                  <a16:creationId xmlns:a16="http://schemas.microsoft.com/office/drawing/2014/main" id="{DEF4E081-EBCB-45A9-A4A2-1314D7309EE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5" name="รูปแบบอิสระ: รูปร่าง 334">
              <a:extLst>
                <a:ext uri="{FF2B5EF4-FFF2-40B4-BE49-F238E27FC236}">
                  <a16:creationId xmlns:a16="http://schemas.microsoft.com/office/drawing/2014/main" id="{BC3F9E87-5E1C-4842-A165-4D93278824D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3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05CB36F-6299-4AC6-8615-0A81AC8E2211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0C163F3-61DA-45E9-9D04-63ED5FD16B3E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3E44F46-058E-4DE1-8008-F9615046209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E3E4E7F-4DA5-4325-80F8-8C0689D263A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340" name="รูปภาพ 339">
            <a:hlinkClick r:id="rId8" action="ppaction://hlinksldjump"/>
            <a:extLst>
              <a:ext uri="{FF2B5EF4-FFF2-40B4-BE49-F238E27FC236}">
                <a16:creationId xmlns:a16="http://schemas.microsoft.com/office/drawing/2014/main" id="{178FFF60-FD74-45AF-9451-7294243E2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85" name="Google Shape;4259;p71">
            <a:extLst>
              <a:ext uri="{FF2B5EF4-FFF2-40B4-BE49-F238E27FC236}">
                <a16:creationId xmlns:a16="http://schemas.microsoft.com/office/drawing/2014/main" id="{58C5126D-5C6B-43DF-A44C-E94413F6F66C}"/>
              </a:ext>
            </a:extLst>
          </p:cNvPr>
          <p:cNvSpPr txBox="1"/>
          <p:nvPr/>
        </p:nvSpPr>
        <p:spPr>
          <a:xfrm>
            <a:off x="3183538" y="537339"/>
            <a:ext cx="3842144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หารูปที่มีแกนสมมาตร</a:t>
            </a:r>
          </a:p>
        </p:txBody>
      </p:sp>
      <p:grpSp>
        <p:nvGrpSpPr>
          <p:cNvPr id="86" name="Google Shape;3186;p51">
            <a:extLst>
              <a:ext uri="{FF2B5EF4-FFF2-40B4-BE49-F238E27FC236}">
                <a16:creationId xmlns:a16="http://schemas.microsoft.com/office/drawing/2014/main" id="{F7F3C136-5302-4801-B3EB-16AF46EAC999}"/>
              </a:ext>
            </a:extLst>
          </p:cNvPr>
          <p:cNvGrpSpPr/>
          <p:nvPr/>
        </p:nvGrpSpPr>
        <p:grpSpPr>
          <a:xfrm rot="14045225">
            <a:off x="6565883" y="492390"/>
            <a:ext cx="292669" cy="583541"/>
            <a:chOff x="2518050" y="238125"/>
            <a:chExt cx="2610950" cy="5185750"/>
          </a:xfrm>
        </p:grpSpPr>
        <p:sp>
          <p:nvSpPr>
            <p:cNvPr id="87" name="Google Shape;3187;p51">
              <a:extLst>
                <a:ext uri="{FF2B5EF4-FFF2-40B4-BE49-F238E27FC236}">
                  <a16:creationId xmlns:a16="http://schemas.microsoft.com/office/drawing/2014/main" id="{72DBE600-ABB0-47FD-9082-FF5A923CE630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88" name="Google Shape;3188;p51">
              <a:extLst>
                <a:ext uri="{FF2B5EF4-FFF2-40B4-BE49-F238E27FC236}">
                  <a16:creationId xmlns:a16="http://schemas.microsoft.com/office/drawing/2014/main" id="{8840A1A2-8C2A-4384-9A26-882C6DCCE281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89" name="Google Shape;3189;p51">
              <a:extLst>
                <a:ext uri="{FF2B5EF4-FFF2-40B4-BE49-F238E27FC236}">
                  <a16:creationId xmlns:a16="http://schemas.microsoft.com/office/drawing/2014/main" id="{65ED5938-F914-45C8-886A-775F72962938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0" name="Google Shape;3190;p51">
              <a:extLst>
                <a:ext uri="{FF2B5EF4-FFF2-40B4-BE49-F238E27FC236}">
                  <a16:creationId xmlns:a16="http://schemas.microsoft.com/office/drawing/2014/main" id="{C3FCDD6B-C252-46C9-AACB-C95AC2133A74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1" name="Google Shape;3191;p51">
              <a:extLst>
                <a:ext uri="{FF2B5EF4-FFF2-40B4-BE49-F238E27FC236}">
                  <a16:creationId xmlns:a16="http://schemas.microsoft.com/office/drawing/2014/main" id="{D327A6A2-D066-426F-BAD4-A2884E0C55AD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2" name="Google Shape;3192;p51">
              <a:extLst>
                <a:ext uri="{FF2B5EF4-FFF2-40B4-BE49-F238E27FC236}">
                  <a16:creationId xmlns:a16="http://schemas.microsoft.com/office/drawing/2014/main" id="{5FB097C8-6F7C-450B-9373-B23DFBF0A3FB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3" name="Google Shape;3193;p51">
              <a:extLst>
                <a:ext uri="{FF2B5EF4-FFF2-40B4-BE49-F238E27FC236}">
                  <a16:creationId xmlns:a16="http://schemas.microsoft.com/office/drawing/2014/main" id="{D3800738-B0E2-4B08-A5D1-FA0D77ACBDF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</p:grpSp>
      <p:sp>
        <p:nvSpPr>
          <p:cNvPr id="94" name="Google Shape;8099;p68">
            <a:extLst>
              <a:ext uri="{FF2B5EF4-FFF2-40B4-BE49-F238E27FC236}">
                <a16:creationId xmlns:a16="http://schemas.microsoft.com/office/drawing/2014/main" id="{44D7F4A7-3556-400D-83B4-B703F4996BB5}"/>
              </a:ext>
            </a:extLst>
          </p:cNvPr>
          <p:cNvSpPr/>
          <p:nvPr/>
        </p:nvSpPr>
        <p:spPr>
          <a:xfrm rot="191175">
            <a:off x="3034390" y="905405"/>
            <a:ext cx="350779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</p:txBody>
      </p:sp>
      <p:grpSp>
        <p:nvGrpSpPr>
          <p:cNvPr id="95" name="กลุ่ม 94">
            <a:extLst>
              <a:ext uri="{FF2B5EF4-FFF2-40B4-BE49-F238E27FC236}">
                <a16:creationId xmlns:a16="http://schemas.microsoft.com/office/drawing/2014/main" id="{43A04CD7-B09A-4AD2-AB7C-202FAE742D1B}"/>
              </a:ext>
            </a:extLst>
          </p:cNvPr>
          <p:cNvGrpSpPr/>
          <p:nvPr/>
        </p:nvGrpSpPr>
        <p:grpSpPr>
          <a:xfrm>
            <a:off x="1081709" y="462698"/>
            <a:ext cx="2641600" cy="733223"/>
            <a:chOff x="982795" y="710715"/>
            <a:chExt cx="2641600" cy="733223"/>
          </a:xfrm>
        </p:grpSpPr>
        <p:sp>
          <p:nvSpPr>
            <p:cNvPr id="96" name="Google Shape;698;p49">
              <a:extLst>
                <a:ext uri="{FF2B5EF4-FFF2-40B4-BE49-F238E27FC236}">
                  <a16:creationId xmlns:a16="http://schemas.microsoft.com/office/drawing/2014/main" id="{8A7EF197-E13B-49A8-9998-B67CC94EDF64}"/>
                </a:ext>
              </a:extLst>
            </p:cNvPr>
            <p:cNvSpPr/>
            <p:nvPr/>
          </p:nvSpPr>
          <p:spPr>
            <a:xfrm>
              <a:off x="991451" y="797186"/>
              <a:ext cx="2632944" cy="566289"/>
            </a:xfrm>
            <a:prstGeom prst="roundRect">
              <a:avLst>
                <a:gd name="adj" fmla="val 50000"/>
              </a:avLst>
            </a:prstGeom>
            <a:solidFill>
              <a:srgbClr val="FF4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701;p49">
              <a:extLst>
                <a:ext uri="{FF2B5EF4-FFF2-40B4-BE49-F238E27FC236}">
                  <a16:creationId xmlns:a16="http://schemas.microsoft.com/office/drawing/2014/main" id="{884C75F9-602E-4150-8925-DDB022E4CE46}"/>
                </a:ext>
              </a:extLst>
            </p:cNvPr>
            <p:cNvSpPr txBox="1">
              <a:spLocks/>
            </p:cNvSpPr>
            <p:nvPr/>
          </p:nvSpPr>
          <p:spPr>
            <a:xfrm>
              <a:off x="982795" y="710715"/>
              <a:ext cx="2641600" cy="733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400" b="0" i="0" u="none" strike="noStrike" cap="none">
                  <a:solidFill>
                    <a:schemeClr val="lt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022B"/>
                </a:buClr>
                <a:buSzPts val="2500"/>
                <a:buFont typeface="Odibee Sans"/>
                <a:buNone/>
                <a:tabLst/>
                <a:defRPr/>
              </a:pPr>
              <a:r>
                <a:rPr kumimoji="0" lang="th-TH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Odibee Sans"/>
                </a:rPr>
                <a:t>กิจกรรม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Odibee Sans"/>
              </a:endParaRPr>
            </a:p>
          </p:txBody>
        </p:sp>
      </p:grpSp>
      <p:sp>
        <p:nvSpPr>
          <p:cNvPr id="98" name="Rectangle: Rounded Corners 50833">
            <a:extLst>
              <a:ext uri="{FF2B5EF4-FFF2-40B4-BE49-F238E27FC236}">
                <a16:creationId xmlns:a16="http://schemas.microsoft.com/office/drawing/2014/main" id="{E56228BD-5B75-4B5E-986A-DF161E9C233C}"/>
              </a:ext>
            </a:extLst>
          </p:cNvPr>
          <p:cNvSpPr/>
          <p:nvPr/>
        </p:nvSpPr>
        <p:spPr>
          <a:xfrm>
            <a:off x="1306646" y="1299474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อุปกรณ์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99" name="กล่องข้อความ 98">
            <a:extLst>
              <a:ext uri="{FF2B5EF4-FFF2-40B4-BE49-F238E27FC236}">
                <a16:creationId xmlns:a16="http://schemas.microsoft.com/office/drawing/2014/main" id="{DC2A0838-FFA2-444D-9FF7-806D717D76E7}"/>
              </a:ext>
            </a:extLst>
          </p:cNvPr>
          <p:cNvSpPr txBox="1"/>
          <p:nvPr/>
        </p:nvSpPr>
        <p:spPr>
          <a:xfrm>
            <a:off x="3116051" y="1299474"/>
            <a:ext cx="50264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1 ชุด ประกอบด้วย กระดาษรูปเรขาคณิตชนิดต่าง ๆ เช่น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DB37AF55-ED1D-4800-B443-7EE5E77389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493" y="1789828"/>
            <a:ext cx="5612378" cy="3175480"/>
          </a:xfrm>
          <a:prstGeom prst="rect">
            <a:avLst/>
          </a:prstGeom>
        </p:spPr>
      </p:pic>
      <p:sp>
        <p:nvSpPr>
          <p:cNvPr id="41" name="Rectangle: Rounded Corners 50833">
            <a:extLst>
              <a:ext uri="{FF2B5EF4-FFF2-40B4-BE49-F238E27FC236}">
                <a16:creationId xmlns:a16="http://schemas.microsoft.com/office/drawing/2014/main" id="{B323313F-45CA-4009-8A47-0F2F2FCE9E2C}"/>
              </a:ext>
            </a:extLst>
          </p:cNvPr>
          <p:cNvSpPr/>
          <p:nvPr/>
        </p:nvSpPr>
        <p:spPr>
          <a:xfrm>
            <a:off x="1306646" y="4528506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วิธีจัดกิจกรรม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42" name="กล่องข้อความ 41">
            <a:extLst>
              <a:ext uri="{FF2B5EF4-FFF2-40B4-BE49-F238E27FC236}">
                <a16:creationId xmlns:a16="http://schemas.microsoft.com/office/drawing/2014/main" id="{35A3535E-DF6E-43D9-B809-194B9948D4B0}"/>
              </a:ext>
            </a:extLst>
          </p:cNvPr>
          <p:cNvSpPr txBox="1"/>
          <p:nvPr/>
        </p:nvSpPr>
        <p:spPr>
          <a:xfrm>
            <a:off x="1427426" y="5083502"/>
            <a:ext cx="859818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357188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ครูแบ่งนักเรียนเป็นกลุ่ม กลุ่มละเท่า ๆ กัน แล้วแจกกระดาษรูปเรขาคณิตกลุ่มละ 1 ชุด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357188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ครูให้นักเรียนแต่ละกลุ่มพับกระดาษรูปเรขาคณิต เพื่อหาว่ารูปใดบ้างเป็นรูปที่มีแกนสมมาตร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357188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ครูให้นักเรียนแต่ละกลุ่มออกมานำเสนอ</a:t>
            </a:r>
          </a:p>
        </p:txBody>
      </p:sp>
    </p:spTree>
    <p:extLst>
      <p:ext uri="{BB962C8B-B14F-4D97-AF65-F5344CB8AC3E}">
        <p14:creationId xmlns:p14="http://schemas.microsoft.com/office/powerpoint/2010/main" val="3958002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กลุ่ม 320">
            <a:extLst>
              <a:ext uri="{FF2B5EF4-FFF2-40B4-BE49-F238E27FC236}">
                <a16:creationId xmlns:a16="http://schemas.microsoft.com/office/drawing/2014/main" id="{933A9628-1AC8-4B47-8279-A08D7E2A79A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22" name="รูปแบบอิสระ: รูปร่าง 321">
              <a:extLst>
                <a:ext uri="{FF2B5EF4-FFF2-40B4-BE49-F238E27FC236}">
                  <a16:creationId xmlns:a16="http://schemas.microsoft.com/office/drawing/2014/main" id="{F13D66D4-BC1C-4227-AFF5-B113D0678ED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3" name="รูปแบบอิสระ: รูปร่าง 322">
              <a:extLst>
                <a:ext uri="{FF2B5EF4-FFF2-40B4-BE49-F238E27FC236}">
                  <a16:creationId xmlns:a16="http://schemas.microsoft.com/office/drawing/2014/main" id="{232BC962-4F7A-4C2D-BBB4-A4212F115BD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4" name="กลุ่ม 323">
            <a:extLst>
              <a:ext uri="{FF2B5EF4-FFF2-40B4-BE49-F238E27FC236}">
                <a16:creationId xmlns:a16="http://schemas.microsoft.com/office/drawing/2014/main" id="{265C6E43-8BC2-475F-AF9C-0490D2AD5FB4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25" name="รูปแบบอิสระ: รูปร่าง 324">
              <a:extLst>
                <a:ext uri="{FF2B5EF4-FFF2-40B4-BE49-F238E27FC236}">
                  <a16:creationId xmlns:a16="http://schemas.microsoft.com/office/drawing/2014/main" id="{81A37A53-3339-44A9-A64E-01DA4DB2D0A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6" name="รูปแบบอิสระ: รูปร่าง 325">
              <a:extLst>
                <a:ext uri="{FF2B5EF4-FFF2-40B4-BE49-F238E27FC236}">
                  <a16:creationId xmlns:a16="http://schemas.microsoft.com/office/drawing/2014/main" id="{ADA5378B-5860-4824-9A50-8B457DF9AD3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7" name="กลุ่ม 326">
            <a:extLst>
              <a:ext uri="{FF2B5EF4-FFF2-40B4-BE49-F238E27FC236}">
                <a16:creationId xmlns:a16="http://schemas.microsoft.com/office/drawing/2014/main" id="{D75E6333-E953-4B60-8197-38DDFFEF4E4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28" name="รูปแบบอิสระ: รูปร่าง 327">
              <a:extLst>
                <a:ext uri="{FF2B5EF4-FFF2-40B4-BE49-F238E27FC236}">
                  <a16:creationId xmlns:a16="http://schemas.microsoft.com/office/drawing/2014/main" id="{5CE5303F-82E6-40C2-8BDC-0DDE6E8E8C9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9" name="รูปแบบอิสระ: รูปร่าง 328">
              <a:extLst>
                <a:ext uri="{FF2B5EF4-FFF2-40B4-BE49-F238E27FC236}">
                  <a16:creationId xmlns:a16="http://schemas.microsoft.com/office/drawing/2014/main" id="{B19C908B-8048-4D4F-8B38-6B4C5C34A1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0" name="กลุ่ม 329">
            <a:extLst>
              <a:ext uri="{FF2B5EF4-FFF2-40B4-BE49-F238E27FC236}">
                <a16:creationId xmlns:a16="http://schemas.microsoft.com/office/drawing/2014/main" id="{51D2BE5D-C5E9-4AE6-9494-7D4733CEF200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331" name="รูปแบบอิสระ: รูปร่าง 330">
              <a:extLst>
                <a:ext uri="{FF2B5EF4-FFF2-40B4-BE49-F238E27FC236}">
                  <a16:creationId xmlns:a16="http://schemas.microsoft.com/office/drawing/2014/main" id="{6F0CD11E-62AE-4D00-8B32-71337E02A8F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2" name="รูปแบบอิสระ: รูปร่าง 331">
              <a:extLst>
                <a:ext uri="{FF2B5EF4-FFF2-40B4-BE49-F238E27FC236}">
                  <a16:creationId xmlns:a16="http://schemas.microsoft.com/office/drawing/2014/main" id="{25F19320-E4C5-41D2-9C67-71FC5E17075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3" name="กลุ่ม 332">
            <a:extLst>
              <a:ext uri="{FF2B5EF4-FFF2-40B4-BE49-F238E27FC236}">
                <a16:creationId xmlns:a16="http://schemas.microsoft.com/office/drawing/2014/main" id="{A02B6030-27BD-4916-A1D9-A9C2D5CFCE68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334" name="รูปแบบอิสระ: รูปร่าง 333">
              <a:extLst>
                <a:ext uri="{FF2B5EF4-FFF2-40B4-BE49-F238E27FC236}">
                  <a16:creationId xmlns:a16="http://schemas.microsoft.com/office/drawing/2014/main" id="{DEF4E081-EBCB-45A9-A4A2-1314D7309EE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5" name="รูปแบบอิสระ: รูปร่าง 334">
              <a:extLst>
                <a:ext uri="{FF2B5EF4-FFF2-40B4-BE49-F238E27FC236}">
                  <a16:creationId xmlns:a16="http://schemas.microsoft.com/office/drawing/2014/main" id="{BC3F9E87-5E1C-4842-A165-4D93278824D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3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05CB36F-6299-4AC6-8615-0A81AC8E2211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0C163F3-61DA-45E9-9D04-63ED5FD16B3E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3E44F46-058E-4DE1-8008-F9615046209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E3E4E7F-4DA5-4325-80F8-8C0689D263A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340" name="รูปภาพ 339">
            <a:hlinkClick r:id="rId8" action="ppaction://hlinksldjump"/>
            <a:extLst>
              <a:ext uri="{FF2B5EF4-FFF2-40B4-BE49-F238E27FC236}">
                <a16:creationId xmlns:a16="http://schemas.microsoft.com/office/drawing/2014/main" id="{178FFF60-FD74-45AF-9451-7294243E2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grpSp>
        <p:nvGrpSpPr>
          <p:cNvPr id="71" name="กลุ่ม 70">
            <a:extLst>
              <a:ext uri="{FF2B5EF4-FFF2-40B4-BE49-F238E27FC236}">
                <a16:creationId xmlns:a16="http://schemas.microsoft.com/office/drawing/2014/main" id="{E45E6100-2909-40B9-A034-6254879201A9}"/>
              </a:ext>
            </a:extLst>
          </p:cNvPr>
          <p:cNvGrpSpPr/>
          <p:nvPr/>
        </p:nvGrpSpPr>
        <p:grpSpPr>
          <a:xfrm>
            <a:off x="1407042" y="676431"/>
            <a:ext cx="5400000" cy="667417"/>
            <a:chOff x="1691710" y="676431"/>
            <a:chExt cx="5400000" cy="667417"/>
          </a:xfrm>
        </p:grpSpPr>
        <p:sp>
          <p:nvSpPr>
            <p:cNvPr id="72" name="Google Shape;4259;p71">
              <a:extLst>
                <a:ext uri="{FF2B5EF4-FFF2-40B4-BE49-F238E27FC236}">
                  <a16:creationId xmlns:a16="http://schemas.microsoft.com/office/drawing/2014/main" id="{98124DD9-ED7D-4258-8522-7C7EC278D06C}"/>
                </a:ext>
              </a:extLst>
            </p:cNvPr>
            <p:cNvSpPr txBox="1"/>
            <p:nvPr/>
          </p:nvSpPr>
          <p:spPr>
            <a:xfrm>
              <a:off x="1691710" y="676431"/>
              <a:ext cx="5400000" cy="482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>
                  <a:tab pos="2062163" algn="l"/>
                </a:tabLst>
                <a:defRPr/>
              </a:pPr>
              <a:r>
                <a:rPr kumimoji="0" lang="th-TH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4804_KwangMD_PukluK" panose="02000000000000000000" pitchFamily="2" charset="0"/>
                  <a:ea typeface="Comfortaa"/>
                  <a:cs typeface="4804_KwangMD_PukluK" panose="02000000000000000000" pitchFamily="2" charset="0"/>
                  <a:sym typeface="Comfortaa"/>
                </a:rPr>
                <a:t>รูปใดเป็นรูปที่มีแกนสมมาตร</a:t>
              </a:r>
            </a:p>
          </p:txBody>
        </p:sp>
        <p:grpSp>
          <p:nvGrpSpPr>
            <p:cNvPr id="73" name="Google Shape;3186;p51">
              <a:extLst>
                <a:ext uri="{FF2B5EF4-FFF2-40B4-BE49-F238E27FC236}">
                  <a16:creationId xmlns:a16="http://schemas.microsoft.com/office/drawing/2014/main" id="{7B777C9D-4269-47AD-95C9-DC44232B427D}"/>
                </a:ext>
              </a:extLst>
            </p:cNvPr>
            <p:cNvGrpSpPr/>
            <p:nvPr/>
          </p:nvGrpSpPr>
          <p:grpSpPr>
            <a:xfrm rot="14045225">
              <a:off x="5949665" y="597930"/>
              <a:ext cx="292669" cy="583541"/>
              <a:chOff x="2518050" y="238125"/>
              <a:chExt cx="2610950" cy="5185750"/>
            </a:xfrm>
          </p:grpSpPr>
          <p:sp>
            <p:nvSpPr>
              <p:cNvPr id="75" name="Google Shape;3187;p51">
                <a:extLst>
                  <a:ext uri="{FF2B5EF4-FFF2-40B4-BE49-F238E27FC236}">
                    <a16:creationId xmlns:a16="http://schemas.microsoft.com/office/drawing/2014/main" id="{D4510E69-0ED1-4F85-A50F-9CDE443A2520}"/>
                  </a:ext>
                </a:extLst>
              </p:cNvPr>
              <p:cNvSpPr/>
              <p:nvPr/>
            </p:nvSpPr>
            <p:spPr>
              <a:xfrm>
                <a:off x="2525425" y="2079525"/>
                <a:ext cx="1063450" cy="2137225"/>
              </a:xfrm>
              <a:custGeom>
                <a:avLst/>
                <a:gdLst/>
                <a:ahLst/>
                <a:cxnLst/>
                <a:rect l="l" t="t" r="r" b="b"/>
                <a:pathLst>
                  <a:path w="42538" h="85489" extrusionOk="0">
                    <a:moveTo>
                      <a:pt x="27807" y="0"/>
                    </a:moveTo>
                    <a:lnTo>
                      <a:pt x="1" y="5088"/>
                    </a:lnTo>
                    <a:lnTo>
                      <a:pt x="14200" y="85488"/>
                    </a:lnTo>
                    <a:cubicBezTo>
                      <a:pt x="14969" y="85370"/>
                      <a:pt x="15738" y="85133"/>
                      <a:pt x="16566" y="84956"/>
                    </a:cubicBezTo>
                    <a:cubicBezTo>
                      <a:pt x="23665" y="83418"/>
                      <a:pt x="32895" y="81643"/>
                      <a:pt x="42538" y="79868"/>
                    </a:cubicBezTo>
                    <a:lnTo>
                      <a:pt x="27807" y="0"/>
                    </a:lnTo>
                    <a:close/>
                  </a:path>
                </a:pathLst>
              </a:custGeom>
              <a:solidFill>
                <a:srgbClr val="FF3A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6" name="Google Shape;3188;p51">
                <a:extLst>
                  <a:ext uri="{FF2B5EF4-FFF2-40B4-BE49-F238E27FC236}">
                    <a16:creationId xmlns:a16="http://schemas.microsoft.com/office/drawing/2014/main" id="{D7005A3B-2132-4474-B3A8-EFDEEC1ABBD3}"/>
                  </a:ext>
                </a:extLst>
              </p:cNvPr>
              <p:cNvSpPr/>
              <p:nvPr/>
            </p:nvSpPr>
            <p:spPr>
              <a:xfrm>
                <a:off x="3766350" y="1850275"/>
                <a:ext cx="1070850" cy="2129825"/>
              </a:xfrm>
              <a:custGeom>
                <a:avLst/>
                <a:gdLst/>
                <a:ahLst/>
                <a:cxnLst/>
                <a:rect l="l" t="t" r="r" b="b"/>
                <a:pathLst>
                  <a:path w="42834" h="85193" extrusionOk="0">
                    <a:moveTo>
                      <a:pt x="28102" y="0"/>
                    </a:moveTo>
                    <a:lnTo>
                      <a:pt x="0" y="5206"/>
                    </a:lnTo>
                    <a:lnTo>
                      <a:pt x="14731" y="85193"/>
                    </a:lnTo>
                    <a:cubicBezTo>
                      <a:pt x="28516" y="82767"/>
                      <a:pt x="39934" y="80696"/>
                      <a:pt x="42596" y="79809"/>
                    </a:cubicBezTo>
                    <a:lnTo>
                      <a:pt x="42360" y="79809"/>
                    </a:lnTo>
                    <a:lnTo>
                      <a:pt x="42715" y="79750"/>
                    </a:lnTo>
                    <a:lnTo>
                      <a:pt x="42833" y="79750"/>
                    </a:lnTo>
                    <a:lnTo>
                      <a:pt x="28102" y="0"/>
                    </a:lnTo>
                    <a:close/>
                  </a:path>
                </a:pathLst>
              </a:custGeom>
              <a:solidFill>
                <a:srgbClr val="FF3A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7" name="Google Shape;3189;p51">
                <a:extLst>
                  <a:ext uri="{FF2B5EF4-FFF2-40B4-BE49-F238E27FC236}">
                    <a16:creationId xmlns:a16="http://schemas.microsoft.com/office/drawing/2014/main" id="{BDCC8B99-B389-4D6B-A987-E105EF9FFD42}"/>
                  </a:ext>
                </a:extLst>
              </p:cNvPr>
              <p:cNvSpPr/>
              <p:nvPr/>
            </p:nvSpPr>
            <p:spPr>
              <a:xfrm>
                <a:off x="3220575" y="1980425"/>
                <a:ext cx="914075" cy="2095825"/>
              </a:xfrm>
              <a:custGeom>
                <a:avLst/>
                <a:gdLst/>
                <a:ahLst/>
                <a:cxnLst/>
                <a:rect l="l" t="t" r="r" b="b"/>
                <a:pathLst>
                  <a:path w="36563" h="83833" extrusionOk="0">
                    <a:moveTo>
                      <a:pt x="21831" y="0"/>
                    </a:moveTo>
                    <a:lnTo>
                      <a:pt x="1" y="3964"/>
                    </a:lnTo>
                    <a:lnTo>
                      <a:pt x="14732" y="83832"/>
                    </a:lnTo>
                    <a:cubicBezTo>
                      <a:pt x="22068" y="82531"/>
                      <a:pt x="29581" y="81170"/>
                      <a:pt x="36562" y="79927"/>
                    </a:cubicBezTo>
                    <a:lnTo>
                      <a:pt x="21831" y="0"/>
                    </a:lnTo>
                    <a:close/>
                  </a:path>
                </a:pathLst>
              </a:custGeom>
              <a:solidFill>
                <a:srgbClr val="EE7B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8" name="Google Shape;3190;p51">
                <a:extLst>
                  <a:ext uri="{FF2B5EF4-FFF2-40B4-BE49-F238E27FC236}">
                    <a16:creationId xmlns:a16="http://schemas.microsoft.com/office/drawing/2014/main" id="{E58119AE-588C-4A8B-A8B9-D9C89EAF7B8D}"/>
                  </a:ext>
                </a:extLst>
              </p:cNvPr>
              <p:cNvSpPr/>
              <p:nvPr/>
            </p:nvSpPr>
            <p:spPr>
              <a:xfrm>
                <a:off x="2518050" y="813450"/>
                <a:ext cx="1950850" cy="1393275"/>
              </a:xfrm>
              <a:custGeom>
                <a:avLst/>
                <a:gdLst/>
                <a:ahLst/>
                <a:cxnLst/>
                <a:rect l="l" t="t" r="r" b="b"/>
                <a:pathLst>
                  <a:path w="78034" h="55731" extrusionOk="0">
                    <a:moveTo>
                      <a:pt x="41295" y="1"/>
                    </a:moveTo>
                    <a:cubicBezTo>
                      <a:pt x="37508" y="2486"/>
                      <a:pt x="33130" y="3905"/>
                      <a:pt x="28693" y="4970"/>
                    </a:cubicBezTo>
                    <a:cubicBezTo>
                      <a:pt x="27284" y="5297"/>
                      <a:pt x="25922" y="5441"/>
                      <a:pt x="24597" y="5441"/>
                    </a:cubicBezTo>
                    <a:cubicBezTo>
                      <a:pt x="20636" y="5441"/>
                      <a:pt x="16990" y="4155"/>
                      <a:pt x="13311" y="2604"/>
                    </a:cubicBezTo>
                    <a:lnTo>
                      <a:pt x="0" y="54429"/>
                    </a:lnTo>
                    <a:lnTo>
                      <a:pt x="296" y="55731"/>
                    </a:lnTo>
                    <a:lnTo>
                      <a:pt x="78034" y="41473"/>
                    </a:lnTo>
                    <a:lnTo>
                      <a:pt x="77561" y="39107"/>
                    </a:lnTo>
                    <a:lnTo>
                      <a:pt x="41295" y="1"/>
                    </a:lnTo>
                    <a:close/>
                  </a:path>
                </a:pathLst>
              </a:custGeom>
              <a:solidFill>
                <a:srgbClr val="FF91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9" name="Google Shape;3191;p51">
                <a:extLst>
                  <a:ext uri="{FF2B5EF4-FFF2-40B4-BE49-F238E27FC236}">
                    <a16:creationId xmlns:a16="http://schemas.microsoft.com/office/drawing/2014/main" id="{4B65F960-5787-4026-9D5D-F92D069A396A}"/>
                  </a:ext>
                </a:extLst>
              </p:cNvPr>
              <p:cNvSpPr/>
              <p:nvPr/>
            </p:nvSpPr>
            <p:spPr>
              <a:xfrm>
                <a:off x="2850825" y="238125"/>
                <a:ext cx="699600" cy="710750"/>
              </a:xfrm>
              <a:custGeom>
                <a:avLst/>
                <a:gdLst/>
                <a:ahLst/>
                <a:cxnLst/>
                <a:rect l="l" t="t" r="r" b="b"/>
                <a:pathLst>
                  <a:path w="27984" h="28430" extrusionOk="0">
                    <a:moveTo>
                      <a:pt x="6567" y="0"/>
                    </a:moveTo>
                    <a:lnTo>
                      <a:pt x="0" y="25617"/>
                    </a:lnTo>
                    <a:cubicBezTo>
                      <a:pt x="3688" y="27153"/>
                      <a:pt x="7278" y="28429"/>
                      <a:pt x="11181" y="28429"/>
                    </a:cubicBezTo>
                    <a:cubicBezTo>
                      <a:pt x="12538" y="28429"/>
                      <a:pt x="13933" y="28275"/>
                      <a:pt x="15382" y="27924"/>
                    </a:cubicBezTo>
                    <a:cubicBezTo>
                      <a:pt x="19819" y="26918"/>
                      <a:pt x="24197" y="25499"/>
                      <a:pt x="27984" y="23014"/>
                    </a:cubicBezTo>
                    <a:lnTo>
                      <a:pt x="6567" y="0"/>
                    </a:lnTo>
                    <a:close/>
                  </a:path>
                </a:pathLst>
              </a:custGeom>
              <a:solidFill>
                <a:srgbClr val="B789F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0" name="Google Shape;3192;p51">
                <a:extLst>
                  <a:ext uri="{FF2B5EF4-FFF2-40B4-BE49-F238E27FC236}">
                    <a16:creationId xmlns:a16="http://schemas.microsoft.com/office/drawing/2014/main" id="{BB9E6210-C49E-4888-8326-209948605801}"/>
                  </a:ext>
                </a:extLst>
              </p:cNvPr>
              <p:cNvSpPr/>
              <p:nvPr/>
            </p:nvSpPr>
            <p:spPr>
              <a:xfrm>
                <a:off x="3031275" y="4459275"/>
                <a:ext cx="1941875" cy="964600"/>
              </a:xfrm>
              <a:custGeom>
                <a:avLst/>
                <a:gdLst/>
                <a:ahLst/>
                <a:cxnLst/>
                <a:rect l="l" t="t" r="r" b="b"/>
                <a:pathLst>
                  <a:path w="77675" h="38584" extrusionOk="0">
                    <a:moveTo>
                      <a:pt x="75608" y="1"/>
                    </a:moveTo>
                    <a:lnTo>
                      <a:pt x="75608" y="1"/>
                    </a:lnTo>
                    <a:cubicBezTo>
                      <a:pt x="55848" y="4675"/>
                      <a:pt x="16861" y="11774"/>
                      <a:pt x="0" y="14555"/>
                    </a:cubicBezTo>
                    <a:cubicBezTo>
                      <a:pt x="4155" y="31149"/>
                      <a:pt x="18668" y="38584"/>
                      <a:pt x="33894" y="38584"/>
                    </a:cubicBezTo>
                    <a:cubicBezTo>
                      <a:pt x="55093" y="38584"/>
                      <a:pt x="77674" y="24172"/>
                      <a:pt x="75608" y="1"/>
                    </a:cubicBezTo>
                    <a:close/>
                  </a:path>
                </a:pathLst>
              </a:custGeom>
              <a:solidFill>
                <a:srgbClr val="B789F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1" name="Google Shape;3193;p51">
                <a:extLst>
                  <a:ext uri="{FF2B5EF4-FFF2-40B4-BE49-F238E27FC236}">
                    <a16:creationId xmlns:a16="http://schemas.microsoft.com/office/drawing/2014/main" id="{5A2C39A4-B707-4514-B75D-51E80AC0BF04}"/>
                  </a:ext>
                </a:extLst>
              </p:cNvPr>
              <p:cNvSpPr/>
              <p:nvPr/>
            </p:nvSpPr>
            <p:spPr>
              <a:xfrm>
                <a:off x="2721850" y="3843925"/>
                <a:ext cx="2407150" cy="994950"/>
              </a:xfrm>
              <a:custGeom>
                <a:avLst/>
                <a:gdLst/>
                <a:ahLst/>
                <a:cxnLst/>
                <a:rect l="l" t="t" r="r" b="b"/>
                <a:pathLst>
                  <a:path w="96286" h="39798" extrusionOk="0">
                    <a:moveTo>
                      <a:pt x="84624" y="1"/>
                    </a:moveTo>
                    <a:cubicBezTo>
                      <a:pt x="84581" y="1"/>
                      <a:pt x="84538" y="2"/>
                      <a:pt x="84495" y="4"/>
                    </a:cubicBezTo>
                    <a:lnTo>
                      <a:pt x="84376" y="4"/>
                    </a:lnTo>
                    <a:cubicBezTo>
                      <a:pt x="81714" y="891"/>
                      <a:pt x="70237" y="2962"/>
                      <a:pt x="56511" y="5387"/>
                    </a:cubicBezTo>
                    <a:cubicBezTo>
                      <a:pt x="49530" y="6630"/>
                      <a:pt x="41958" y="7991"/>
                      <a:pt x="34681" y="9292"/>
                    </a:cubicBezTo>
                    <a:cubicBezTo>
                      <a:pt x="25038" y="11067"/>
                      <a:pt x="15808" y="12842"/>
                      <a:pt x="8709" y="14380"/>
                    </a:cubicBezTo>
                    <a:cubicBezTo>
                      <a:pt x="7881" y="14557"/>
                      <a:pt x="7052" y="14794"/>
                      <a:pt x="6343" y="14912"/>
                    </a:cubicBezTo>
                    <a:cubicBezTo>
                      <a:pt x="5751" y="15090"/>
                      <a:pt x="5218" y="15149"/>
                      <a:pt x="4686" y="15267"/>
                    </a:cubicBezTo>
                    <a:cubicBezTo>
                      <a:pt x="0" y="16135"/>
                      <a:pt x="3743" y="39797"/>
                      <a:pt x="8170" y="39797"/>
                    </a:cubicBezTo>
                    <a:cubicBezTo>
                      <a:pt x="8270" y="39797"/>
                      <a:pt x="8371" y="39785"/>
                      <a:pt x="8472" y="39760"/>
                    </a:cubicBezTo>
                    <a:cubicBezTo>
                      <a:pt x="9596" y="39642"/>
                      <a:pt x="10898" y="39405"/>
                      <a:pt x="12495" y="39109"/>
                    </a:cubicBezTo>
                    <a:cubicBezTo>
                      <a:pt x="29356" y="36270"/>
                      <a:pt x="68344" y="29170"/>
                      <a:pt x="88044" y="24556"/>
                    </a:cubicBezTo>
                    <a:cubicBezTo>
                      <a:pt x="88636" y="24378"/>
                      <a:pt x="89169" y="24260"/>
                      <a:pt x="89760" y="24142"/>
                    </a:cubicBezTo>
                    <a:cubicBezTo>
                      <a:pt x="96285" y="22672"/>
                      <a:pt x="91304" y="1"/>
                      <a:pt x="84624" y="1"/>
                    </a:cubicBezTo>
                    <a:close/>
                  </a:path>
                </a:pathLst>
              </a:custGeom>
              <a:solidFill>
                <a:srgbClr val="92E4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74" name="Google Shape;8099;p68">
              <a:extLst>
                <a:ext uri="{FF2B5EF4-FFF2-40B4-BE49-F238E27FC236}">
                  <a16:creationId xmlns:a16="http://schemas.microsoft.com/office/drawing/2014/main" id="{19F447F0-3F6A-4577-8006-4B557ED4D3B6}"/>
                </a:ext>
              </a:extLst>
            </p:cNvPr>
            <p:cNvSpPr/>
            <p:nvPr/>
          </p:nvSpPr>
          <p:spPr>
            <a:xfrm rot="126129">
              <a:off x="1710684" y="1045251"/>
              <a:ext cx="4205553" cy="298597"/>
            </a:xfrm>
            <a:custGeom>
              <a:avLst/>
              <a:gdLst/>
              <a:ahLst/>
              <a:cxnLst/>
              <a:rect l="l" t="t" r="r" b="b"/>
              <a:pathLst>
                <a:path w="170773" h="12125" extrusionOk="0">
                  <a:moveTo>
                    <a:pt x="170211" y="0"/>
                  </a:moveTo>
                  <a:lnTo>
                    <a:pt x="166044" y="2274"/>
                  </a:lnTo>
                  <a:cubicBezTo>
                    <a:pt x="165878" y="2365"/>
                    <a:pt x="165695" y="2411"/>
                    <a:pt x="165511" y="2411"/>
                  </a:cubicBezTo>
                  <a:cubicBezTo>
                    <a:pt x="165366" y="2411"/>
                    <a:pt x="165220" y="2382"/>
                    <a:pt x="165081" y="2324"/>
                  </a:cubicBezTo>
                  <a:lnTo>
                    <a:pt x="161452" y="823"/>
                  </a:lnTo>
                  <a:cubicBezTo>
                    <a:pt x="161167" y="704"/>
                    <a:pt x="160868" y="645"/>
                    <a:pt x="160570" y="645"/>
                  </a:cubicBezTo>
                  <a:cubicBezTo>
                    <a:pt x="160192" y="645"/>
                    <a:pt x="159816" y="740"/>
                    <a:pt x="159474" y="927"/>
                  </a:cubicBezTo>
                  <a:lnTo>
                    <a:pt x="156025" y="2810"/>
                  </a:lnTo>
                  <a:cubicBezTo>
                    <a:pt x="155860" y="2902"/>
                    <a:pt x="155677" y="2948"/>
                    <a:pt x="155493" y="2948"/>
                  </a:cubicBezTo>
                  <a:cubicBezTo>
                    <a:pt x="155348" y="2948"/>
                    <a:pt x="155202" y="2919"/>
                    <a:pt x="155063" y="2863"/>
                  </a:cubicBezTo>
                  <a:lnTo>
                    <a:pt x="151433" y="1359"/>
                  </a:lnTo>
                  <a:cubicBezTo>
                    <a:pt x="151150" y="1241"/>
                    <a:pt x="150852" y="1183"/>
                    <a:pt x="150555" y="1183"/>
                  </a:cubicBezTo>
                  <a:cubicBezTo>
                    <a:pt x="150176" y="1183"/>
                    <a:pt x="149799" y="1278"/>
                    <a:pt x="149455" y="1465"/>
                  </a:cubicBezTo>
                  <a:lnTo>
                    <a:pt x="146010" y="3343"/>
                  </a:lnTo>
                  <a:cubicBezTo>
                    <a:pt x="145843" y="3435"/>
                    <a:pt x="145659" y="3480"/>
                    <a:pt x="145474" y="3480"/>
                  </a:cubicBezTo>
                  <a:cubicBezTo>
                    <a:pt x="145328" y="3480"/>
                    <a:pt x="145182" y="3452"/>
                    <a:pt x="145045" y="3396"/>
                  </a:cubicBezTo>
                  <a:lnTo>
                    <a:pt x="141418" y="1892"/>
                  </a:lnTo>
                  <a:cubicBezTo>
                    <a:pt x="141135" y="1774"/>
                    <a:pt x="140837" y="1716"/>
                    <a:pt x="140539" y="1716"/>
                  </a:cubicBezTo>
                  <a:cubicBezTo>
                    <a:pt x="140161" y="1716"/>
                    <a:pt x="139784" y="1810"/>
                    <a:pt x="139440" y="1998"/>
                  </a:cubicBezTo>
                  <a:lnTo>
                    <a:pt x="135995" y="3878"/>
                  </a:lnTo>
                  <a:cubicBezTo>
                    <a:pt x="135828" y="3969"/>
                    <a:pt x="135643" y="4015"/>
                    <a:pt x="135458" y="4015"/>
                  </a:cubicBezTo>
                  <a:cubicBezTo>
                    <a:pt x="135313" y="4015"/>
                    <a:pt x="135167" y="3986"/>
                    <a:pt x="135029" y="3928"/>
                  </a:cubicBezTo>
                  <a:lnTo>
                    <a:pt x="131403" y="2428"/>
                  </a:lnTo>
                  <a:cubicBezTo>
                    <a:pt x="131118" y="2308"/>
                    <a:pt x="130819" y="2249"/>
                    <a:pt x="130521" y="2249"/>
                  </a:cubicBezTo>
                  <a:cubicBezTo>
                    <a:pt x="130144" y="2249"/>
                    <a:pt x="129768" y="2344"/>
                    <a:pt x="129425" y="2531"/>
                  </a:cubicBezTo>
                  <a:lnTo>
                    <a:pt x="125979" y="4411"/>
                  </a:lnTo>
                  <a:cubicBezTo>
                    <a:pt x="125812" y="4503"/>
                    <a:pt x="125628" y="4549"/>
                    <a:pt x="125443" y="4549"/>
                  </a:cubicBezTo>
                  <a:cubicBezTo>
                    <a:pt x="125297" y="4549"/>
                    <a:pt x="125152" y="4521"/>
                    <a:pt x="125014" y="4464"/>
                  </a:cubicBezTo>
                  <a:lnTo>
                    <a:pt x="121387" y="2960"/>
                  </a:lnTo>
                  <a:cubicBezTo>
                    <a:pt x="121104" y="2842"/>
                    <a:pt x="120804" y="2783"/>
                    <a:pt x="120505" y="2783"/>
                  </a:cubicBezTo>
                  <a:cubicBezTo>
                    <a:pt x="120128" y="2783"/>
                    <a:pt x="119752" y="2877"/>
                    <a:pt x="119409" y="3064"/>
                  </a:cubicBezTo>
                  <a:lnTo>
                    <a:pt x="115964" y="4944"/>
                  </a:lnTo>
                  <a:cubicBezTo>
                    <a:pt x="115797" y="5036"/>
                    <a:pt x="115612" y="5082"/>
                    <a:pt x="115428" y="5082"/>
                  </a:cubicBezTo>
                  <a:cubicBezTo>
                    <a:pt x="115282" y="5082"/>
                    <a:pt x="115136" y="5053"/>
                    <a:pt x="114999" y="4997"/>
                  </a:cubicBezTo>
                  <a:lnTo>
                    <a:pt x="111372" y="3493"/>
                  </a:lnTo>
                  <a:cubicBezTo>
                    <a:pt x="111089" y="3375"/>
                    <a:pt x="110790" y="3317"/>
                    <a:pt x="110493" y="3317"/>
                  </a:cubicBezTo>
                  <a:cubicBezTo>
                    <a:pt x="110115" y="3317"/>
                    <a:pt x="109738" y="3412"/>
                    <a:pt x="109394" y="3599"/>
                  </a:cubicBezTo>
                  <a:lnTo>
                    <a:pt x="105949" y="5477"/>
                  </a:lnTo>
                  <a:cubicBezTo>
                    <a:pt x="105782" y="5569"/>
                    <a:pt x="105597" y="5615"/>
                    <a:pt x="105412" y="5615"/>
                  </a:cubicBezTo>
                  <a:cubicBezTo>
                    <a:pt x="105267" y="5615"/>
                    <a:pt x="105121" y="5586"/>
                    <a:pt x="104983" y="5530"/>
                  </a:cubicBezTo>
                  <a:lnTo>
                    <a:pt x="101357" y="4026"/>
                  </a:lnTo>
                  <a:cubicBezTo>
                    <a:pt x="101073" y="3908"/>
                    <a:pt x="100775" y="3850"/>
                    <a:pt x="100478" y="3850"/>
                  </a:cubicBezTo>
                  <a:cubicBezTo>
                    <a:pt x="100099" y="3850"/>
                    <a:pt x="99722" y="3945"/>
                    <a:pt x="99379" y="4132"/>
                  </a:cubicBezTo>
                  <a:lnTo>
                    <a:pt x="95933" y="6012"/>
                  </a:lnTo>
                  <a:cubicBezTo>
                    <a:pt x="95766" y="6103"/>
                    <a:pt x="95582" y="6149"/>
                    <a:pt x="95397" y="6149"/>
                  </a:cubicBezTo>
                  <a:cubicBezTo>
                    <a:pt x="95251" y="6149"/>
                    <a:pt x="95106" y="6120"/>
                    <a:pt x="94968" y="6063"/>
                  </a:cubicBezTo>
                  <a:lnTo>
                    <a:pt x="91341" y="4562"/>
                  </a:lnTo>
                  <a:cubicBezTo>
                    <a:pt x="91057" y="4442"/>
                    <a:pt x="90758" y="4383"/>
                    <a:pt x="90460" y="4383"/>
                  </a:cubicBezTo>
                  <a:cubicBezTo>
                    <a:pt x="90082" y="4383"/>
                    <a:pt x="89706" y="4478"/>
                    <a:pt x="89363" y="4665"/>
                  </a:cubicBezTo>
                  <a:lnTo>
                    <a:pt x="85918" y="6545"/>
                  </a:lnTo>
                  <a:cubicBezTo>
                    <a:pt x="85751" y="6637"/>
                    <a:pt x="85566" y="6683"/>
                    <a:pt x="85382" y="6683"/>
                  </a:cubicBezTo>
                  <a:cubicBezTo>
                    <a:pt x="85236" y="6683"/>
                    <a:pt x="85090" y="6655"/>
                    <a:pt x="84953" y="6598"/>
                  </a:cubicBezTo>
                  <a:lnTo>
                    <a:pt x="81326" y="5095"/>
                  </a:lnTo>
                  <a:cubicBezTo>
                    <a:pt x="81041" y="4976"/>
                    <a:pt x="80741" y="4917"/>
                    <a:pt x="80443" y="4917"/>
                  </a:cubicBezTo>
                  <a:cubicBezTo>
                    <a:pt x="80066" y="4917"/>
                    <a:pt x="79690" y="5011"/>
                    <a:pt x="79348" y="5198"/>
                  </a:cubicBezTo>
                  <a:lnTo>
                    <a:pt x="75903" y="7078"/>
                  </a:lnTo>
                  <a:cubicBezTo>
                    <a:pt x="75736" y="7170"/>
                    <a:pt x="75551" y="7216"/>
                    <a:pt x="75366" y="7216"/>
                  </a:cubicBezTo>
                  <a:cubicBezTo>
                    <a:pt x="75221" y="7216"/>
                    <a:pt x="75075" y="7188"/>
                    <a:pt x="74937" y="7131"/>
                  </a:cubicBezTo>
                  <a:lnTo>
                    <a:pt x="71311" y="5627"/>
                  </a:lnTo>
                  <a:cubicBezTo>
                    <a:pt x="71027" y="5510"/>
                    <a:pt x="70729" y="5451"/>
                    <a:pt x="70432" y="5451"/>
                  </a:cubicBezTo>
                  <a:cubicBezTo>
                    <a:pt x="70053" y="5451"/>
                    <a:pt x="69676" y="5546"/>
                    <a:pt x="69333" y="5733"/>
                  </a:cubicBezTo>
                  <a:lnTo>
                    <a:pt x="65887" y="7611"/>
                  </a:lnTo>
                  <a:cubicBezTo>
                    <a:pt x="65720" y="7703"/>
                    <a:pt x="65536" y="7749"/>
                    <a:pt x="65351" y="7749"/>
                  </a:cubicBezTo>
                  <a:cubicBezTo>
                    <a:pt x="65205" y="7749"/>
                    <a:pt x="65060" y="7720"/>
                    <a:pt x="64922" y="7664"/>
                  </a:cubicBezTo>
                  <a:lnTo>
                    <a:pt x="61295" y="6160"/>
                  </a:lnTo>
                  <a:cubicBezTo>
                    <a:pt x="61012" y="6042"/>
                    <a:pt x="60714" y="5984"/>
                    <a:pt x="60416" y="5984"/>
                  </a:cubicBezTo>
                  <a:cubicBezTo>
                    <a:pt x="60038" y="5984"/>
                    <a:pt x="59661" y="6079"/>
                    <a:pt x="59317" y="6266"/>
                  </a:cubicBezTo>
                  <a:lnTo>
                    <a:pt x="55872" y="8147"/>
                  </a:lnTo>
                  <a:cubicBezTo>
                    <a:pt x="55705" y="8237"/>
                    <a:pt x="55520" y="8283"/>
                    <a:pt x="55336" y="8283"/>
                  </a:cubicBezTo>
                  <a:cubicBezTo>
                    <a:pt x="55190" y="8283"/>
                    <a:pt x="55044" y="8255"/>
                    <a:pt x="54907" y="8197"/>
                  </a:cubicBezTo>
                  <a:lnTo>
                    <a:pt x="51280" y="6696"/>
                  </a:lnTo>
                  <a:cubicBezTo>
                    <a:pt x="50995" y="6576"/>
                    <a:pt x="50696" y="6517"/>
                    <a:pt x="50398" y="6517"/>
                  </a:cubicBezTo>
                  <a:cubicBezTo>
                    <a:pt x="50021" y="6517"/>
                    <a:pt x="49645" y="6612"/>
                    <a:pt x="49302" y="6799"/>
                  </a:cubicBezTo>
                  <a:lnTo>
                    <a:pt x="45857" y="8679"/>
                  </a:lnTo>
                  <a:cubicBezTo>
                    <a:pt x="45689" y="8772"/>
                    <a:pt x="45506" y="8817"/>
                    <a:pt x="45321" y="8817"/>
                  </a:cubicBezTo>
                  <a:cubicBezTo>
                    <a:pt x="45176" y="8817"/>
                    <a:pt x="45030" y="8789"/>
                    <a:pt x="44891" y="8732"/>
                  </a:cubicBezTo>
                  <a:lnTo>
                    <a:pt x="41265" y="7229"/>
                  </a:lnTo>
                  <a:cubicBezTo>
                    <a:pt x="40980" y="7110"/>
                    <a:pt x="40680" y="7051"/>
                    <a:pt x="40381" y="7051"/>
                  </a:cubicBezTo>
                  <a:cubicBezTo>
                    <a:pt x="40004" y="7051"/>
                    <a:pt x="39629" y="7145"/>
                    <a:pt x="39287" y="7332"/>
                  </a:cubicBezTo>
                  <a:lnTo>
                    <a:pt x="35841" y="9212"/>
                  </a:lnTo>
                  <a:cubicBezTo>
                    <a:pt x="35674" y="9304"/>
                    <a:pt x="35491" y="9350"/>
                    <a:pt x="35306" y="9350"/>
                  </a:cubicBezTo>
                  <a:cubicBezTo>
                    <a:pt x="35161" y="9350"/>
                    <a:pt x="35015" y="9322"/>
                    <a:pt x="34876" y="9265"/>
                  </a:cubicBezTo>
                  <a:lnTo>
                    <a:pt x="31249" y="7762"/>
                  </a:lnTo>
                  <a:cubicBezTo>
                    <a:pt x="30966" y="7644"/>
                    <a:pt x="30668" y="7585"/>
                    <a:pt x="30370" y="7585"/>
                  </a:cubicBezTo>
                  <a:cubicBezTo>
                    <a:pt x="29992" y="7585"/>
                    <a:pt x="29615" y="7680"/>
                    <a:pt x="29271" y="7868"/>
                  </a:cubicBezTo>
                  <a:lnTo>
                    <a:pt x="25826" y="9745"/>
                  </a:lnTo>
                  <a:cubicBezTo>
                    <a:pt x="25659" y="9837"/>
                    <a:pt x="25475" y="9883"/>
                    <a:pt x="25291" y="9883"/>
                  </a:cubicBezTo>
                  <a:cubicBezTo>
                    <a:pt x="25145" y="9883"/>
                    <a:pt x="24999" y="9855"/>
                    <a:pt x="24861" y="9798"/>
                  </a:cubicBezTo>
                  <a:lnTo>
                    <a:pt x="21234" y="8294"/>
                  </a:lnTo>
                  <a:cubicBezTo>
                    <a:pt x="20952" y="8177"/>
                    <a:pt x="20654" y="8118"/>
                    <a:pt x="20356" y="8118"/>
                  </a:cubicBezTo>
                  <a:cubicBezTo>
                    <a:pt x="19978" y="8118"/>
                    <a:pt x="19600" y="8213"/>
                    <a:pt x="19256" y="8400"/>
                  </a:cubicBezTo>
                  <a:lnTo>
                    <a:pt x="15810" y="10281"/>
                  </a:lnTo>
                  <a:cubicBezTo>
                    <a:pt x="15643" y="10371"/>
                    <a:pt x="15459" y="10417"/>
                    <a:pt x="15274" y="10417"/>
                  </a:cubicBezTo>
                  <a:cubicBezTo>
                    <a:pt x="15129" y="10417"/>
                    <a:pt x="14983" y="10389"/>
                    <a:pt x="14845" y="10331"/>
                  </a:cubicBezTo>
                  <a:lnTo>
                    <a:pt x="11218" y="8827"/>
                  </a:lnTo>
                  <a:cubicBezTo>
                    <a:pt x="10935" y="8709"/>
                    <a:pt x="10637" y="8651"/>
                    <a:pt x="10340" y="8651"/>
                  </a:cubicBezTo>
                  <a:cubicBezTo>
                    <a:pt x="9961" y="8651"/>
                    <a:pt x="9584" y="8746"/>
                    <a:pt x="9240" y="8933"/>
                  </a:cubicBezTo>
                  <a:lnTo>
                    <a:pt x="5795" y="10814"/>
                  </a:lnTo>
                  <a:cubicBezTo>
                    <a:pt x="5629" y="10905"/>
                    <a:pt x="5446" y="10951"/>
                    <a:pt x="5263" y="10951"/>
                  </a:cubicBezTo>
                  <a:cubicBezTo>
                    <a:pt x="5117" y="10951"/>
                    <a:pt x="4970" y="10922"/>
                    <a:pt x="4830" y="10864"/>
                  </a:cubicBezTo>
                  <a:lnTo>
                    <a:pt x="450" y="9048"/>
                  </a:lnTo>
                  <a:lnTo>
                    <a:pt x="1" y="10133"/>
                  </a:lnTo>
                  <a:lnTo>
                    <a:pt x="4381" y="11949"/>
                  </a:lnTo>
                  <a:cubicBezTo>
                    <a:pt x="4662" y="12063"/>
                    <a:pt x="4964" y="12125"/>
                    <a:pt x="5259" y="12125"/>
                  </a:cubicBezTo>
                  <a:cubicBezTo>
                    <a:pt x="5639" y="12125"/>
                    <a:pt x="6015" y="12030"/>
                    <a:pt x="6359" y="11843"/>
                  </a:cubicBezTo>
                  <a:lnTo>
                    <a:pt x="9824" y="9943"/>
                  </a:lnTo>
                  <a:cubicBezTo>
                    <a:pt x="9992" y="9853"/>
                    <a:pt x="10176" y="9807"/>
                    <a:pt x="10361" y="9807"/>
                  </a:cubicBezTo>
                  <a:cubicBezTo>
                    <a:pt x="10506" y="9807"/>
                    <a:pt x="10651" y="9835"/>
                    <a:pt x="10789" y="9893"/>
                  </a:cubicBezTo>
                  <a:lnTo>
                    <a:pt x="14416" y="11394"/>
                  </a:lnTo>
                  <a:cubicBezTo>
                    <a:pt x="14699" y="11513"/>
                    <a:pt x="14998" y="11572"/>
                    <a:pt x="15296" y="11572"/>
                  </a:cubicBezTo>
                  <a:cubicBezTo>
                    <a:pt x="15674" y="11572"/>
                    <a:pt x="16051" y="11478"/>
                    <a:pt x="16394" y="11291"/>
                  </a:cubicBezTo>
                  <a:lnTo>
                    <a:pt x="19839" y="9410"/>
                  </a:lnTo>
                  <a:cubicBezTo>
                    <a:pt x="20008" y="9318"/>
                    <a:pt x="20192" y="9272"/>
                    <a:pt x="20376" y="9272"/>
                  </a:cubicBezTo>
                  <a:cubicBezTo>
                    <a:pt x="20521" y="9272"/>
                    <a:pt x="20667" y="9301"/>
                    <a:pt x="20804" y="9357"/>
                  </a:cubicBezTo>
                  <a:lnTo>
                    <a:pt x="24431" y="10861"/>
                  </a:lnTo>
                  <a:cubicBezTo>
                    <a:pt x="24717" y="10979"/>
                    <a:pt x="25017" y="11038"/>
                    <a:pt x="25315" y="11038"/>
                  </a:cubicBezTo>
                  <a:cubicBezTo>
                    <a:pt x="25692" y="11038"/>
                    <a:pt x="26066" y="10945"/>
                    <a:pt x="26409" y="10758"/>
                  </a:cubicBezTo>
                  <a:lnTo>
                    <a:pt x="29854" y="8878"/>
                  </a:lnTo>
                  <a:cubicBezTo>
                    <a:pt x="30023" y="8785"/>
                    <a:pt x="30207" y="8740"/>
                    <a:pt x="30392" y="8740"/>
                  </a:cubicBezTo>
                  <a:cubicBezTo>
                    <a:pt x="30537" y="8740"/>
                    <a:pt x="30682" y="8768"/>
                    <a:pt x="30820" y="8825"/>
                  </a:cubicBezTo>
                  <a:lnTo>
                    <a:pt x="34446" y="10328"/>
                  </a:lnTo>
                  <a:cubicBezTo>
                    <a:pt x="34731" y="10446"/>
                    <a:pt x="35029" y="10504"/>
                    <a:pt x="35326" y="10504"/>
                  </a:cubicBezTo>
                  <a:cubicBezTo>
                    <a:pt x="35704" y="10504"/>
                    <a:pt x="36080" y="10410"/>
                    <a:pt x="36424" y="10222"/>
                  </a:cubicBezTo>
                  <a:lnTo>
                    <a:pt x="39870" y="8345"/>
                  </a:lnTo>
                  <a:cubicBezTo>
                    <a:pt x="40038" y="8253"/>
                    <a:pt x="40223" y="8207"/>
                    <a:pt x="40407" y="8207"/>
                  </a:cubicBezTo>
                  <a:cubicBezTo>
                    <a:pt x="40552" y="8207"/>
                    <a:pt x="40697" y="8235"/>
                    <a:pt x="40835" y="8292"/>
                  </a:cubicBezTo>
                  <a:lnTo>
                    <a:pt x="44462" y="9795"/>
                  </a:lnTo>
                  <a:cubicBezTo>
                    <a:pt x="44746" y="9913"/>
                    <a:pt x="45045" y="9972"/>
                    <a:pt x="45341" y="9972"/>
                  </a:cubicBezTo>
                  <a:cubicBezTo>
                    <a:pt x="45720" y="9972"/>
                    <a:pt x="46096" y="9877"/>
                    <a:pt x="46440" y="9689"/>
                  </a:cubicBezTo>
                  <a:lnTo>
                    <a:pt x="49885" y="7809"/>
                  </a:lnTo>
                  <a:cubicBezTo>
                    <a:pt x="50054" y="7719"/>
                    <a:pt x="50238" y="7673"/>
                    <a:pt x="50422" y="7673"/>
                  </a:cubicBezTo>
                  <a:cubicBezTo>
                    <a:pt x="50567" y="7673"/>
                    <a:pt x="50713" y="7701"/>
                    <a:pt x="50850" y="7759"/>
                  </a:cubicBezTo>
                  <a:lnTo>
                    <a:pt x="54477" y="9260"/>
                  </a:lnTo>
                  <a:cubicBezTo>
                    <a:pt x="54763" y="9379"/>
                    <a:pt x="55062" y="9438"/>
                    <a:pt x="55360" y="9438"/>
                  </a:cubicBezTo>
                  <a:cubicBezTo>
                    <a:pt x="55737" y="9438"/>
                    <a:pt x="56112" y="9344"/>
                    <a:pt x="56455" y="9156"/>
                  </a:cubicBezTo>
                  <a:lnTo>
                    <a:pt x="59900" y="7276"/>
                  </a:lnTo>
                  <a:cubicBezTo>
                    <a:pt x="60069" y="7184"/>
                    <a:pt x="60253" y="7138"/>
                    <a:pt x="60438" y="7138"/>
                  </a:cubicBezTo>
                  <a:cubicBezTo>
                    <a:pt x="60583" y="7138"/>
                    <a:pt x="60728" y="7167"/>
                    <a:pt x="60866" y="7223"/>
                  </a:cubicBezTo>
                  <a:lnTo>
                    <a:pt x="64492" y="8727"/>
                  </a:lnTo>
                  <a:cubicBezTo>
                    <a:pt x="64779" y="8845"/>
                    <a:pt x="65078" y="8904"/>
                    <a:pt x="65377" y="8904"/>
                  </a:cubicBezTo>
                  <a:cubicBezTo>
                    <a:pt x="65753" y="8904"/>
                    <a:pt x="66128" y="8810"/>
                    <a:pt x="66470" y="8624"/>
                  </a:cubicBezTo>
                  <a:lnTo>
                    <a:pt x="69916" y="6743"/>
                  </a:lnTo>
                  <a:cubicBezTo>
                    <a:pt x="70084" y="6651"/>
                    <a:pt x="70269" y="6605"/>
                    <a:pt x="70453" y="6605"/>
                  </a:cubicBezTo>
                  <a:cubicBezTo>
                    <a:pt x="70598" y="6605"/>
                    <a:pt x="70743" y="6634"/>
                    <a:pt x="70881" y="6690"/>
                  </a:cubicBezTo>
                  <a:lnTo>
                    <a:pt x="74508" y="8194"/>
                  </a:lnTo>
                  <a:cubicBezTo>
                    <a:pt x="74792" y="8312"/>
                    <a:pt x="75091" y="8370"/>
                    <a:pt x="75388" y="8370"/>
                  </a:cubicBezTo>
                  <a:cubicBezTo>
                    <a:pt x="75766" y="8370"/>
                    <a:pt x="76142" y="8276"/>
                    <a:pt x="76486" y="8088"/>
                  </a:cubicBezTo>
                  <a:lnTo>
                    <a:pt x="79931" y="6210"/>
                  </a:lnTo>
                  <a:cubicBezTo>
                    <a:pt x="80100" y="6118"/>
                    <a:pt x="80284" y="6073"/>
                    <a:pt x="80468" y="6073"/>
                  </a:cubicBezTo>
                  <a:cubicBezTo>
                    <a:pt x="80613" y="6073"/>
                    <a:pt x="80759" y="6101"/>
                    <a:pt x="80896" y="6157"/>
                  </a:cubicBezTo>
                  <a:lnTo>
                    <a:pt x="84523" y="7661"/>
                  </a:lnTo>
                  <a:cubicBezTo>
                    <a:pt x="84808" y="7779"/>
                    <a:pt x="85106" y="7837"/>
                    <a:pt x="85403" y="7837"/>
                  </a:cubicBezTo>
                  <a:cubicBezTo>
                    <a:pt x="85781" y="7837"/>
                    <a:pt x="86157" y="7743"/>
                    <a:pt x="86501" y="7555"/>
                  </a:cubicBezTo>
                  <a:lnTo>
                    <a:pt x="89946" y="5675"/>
                  </a:lnTo>
                  <a:cubicBezTo>
                    <a:pt x="90115" y="5584"/>
                    <a:pt x="90299" y="5538"/>
                    <a:pt x="90484" y="5538"/>
                  </a:cubicBezTo>
                  <a:cubicBezTo>
                    <a:pt x="90629" y="5538"/>
                    <a:pt x="90774" y="5567"/>
                    <a:pt x="90912" y="5625"/>
                  </a:cubicBezTo>
                  <a:lnTo>
                    <a:pt x="94538" y="7126"/>
                  </a:lnTo>
                  <a:cubicBezTo>
                    <a:pt x="94822" y="7245"/>
                    <a:pt x="95120" y="7304"/>
                    <a:pt x="95419" y="7304"/>
                  </a:cubicBezTo>
                  <a:cubicBezTo>
                    <a:pt x="95797" y="7304"/>
                    <a:pt x="96173" y="7209"/>
                    <a:pt x="96516" y="7022"/>
                  </a:cubicBezTo>
                  <a:lnTo>
                    <a:pt x="99962" y="5142"/>
                  </a:lnTo>
                  <a:cubicBezTo>
                    <a:pt x="100130" y="5050"/>
                    <a:pt x="100315" y="5004"/>
                    <a:pt x="100499" y="5004"/>
                  </a:cubicBezTo>
                  <a:cubicBezTo>
                    <a:pt x="100644" y="5004"/>
                    <a:pt x="100789" y="5032"/>
                    <a:pt x="100927" y="5089"/>
                  </a:cubicBezTo>
                  <a:lnTo>
                    <a:pt x="104554" y="6593"/>
                  </a:lnTo>
                  <a:cubicBezTo>
                    <a:pt x="104840" y="6711"/>
                    <a:pt x="105140" y="6770"/>
                    <a:pt x="105438" y="6770"/>
                  </a:cubicBezTo>
                  <a:cubicBezTo>
                    <a:pt x="105815" y="6770"/>
                    <a:pt x="106189" y="6676"/>
                    <a:pt x="106532" y="6489"/>
                  </a:cubicBezTo>
                  <a:lnTo>
                    <a:pt x="109977" y="4609"/>
                  </a:lnTo>
                  <a:cubicBezTo>
                    <a:pt x="110146" y="4517"/>
                    <a:pt x="110330" y="4471"/>
                    <a:pt x="110514" y="4471"/>
                  </a:cubicBezTo>
                  <a:cubicBezTo>
                    <a:pt x="110660" y="4471"/>
                    <a:pt x="110805" y="4500"/>
                    <a:pt x="110942" y="4556"/>
                  </a:cubicBezTo>
                  <a:lnTo>
                    <a:pt x="114569" y="6060"/>
                  </a:lnTo>
                  <a:cubicBezTo>
                    <a:pt x="114851" y="6178"/>
                    <a:pt x="115149" y="6236"/>
                    <a:pt x="115447" y="6236"/>
                  </a:cubicBezTo>
                  <a:cubicBezTo>
                    <a:pt x="115825" y="6236"/>
                    <a:pt x="116203" y="6141"/>
                    <a:pt x="116547" y="5954"/>
                  </a:cubicBezTo>
                  <a:lnTo>
                    <a:pt x="119992" y="4076"/>
                  </a:lnTo>
                  <a:cubicBezTo>
                    <a:pt x="120161" y="3984"/>
                    <a:pt x="120345" y="3938"/>
                    <a:pt x="120530" y="3938"/>
                  </a:cubicBezTo>
                  <a:cubicBezTo>
                    <a:pt x="120675" y="3938"/>
                    <a:pt x="120820" y="3967"/>
                    <a:pt x="120958" y="4023"/>
                  </a:cubicBezTo>
                  <a:lnTo>
                    <a:pt x="124584" y="5527"/>
                  </a:lnTo>
                  <a:cubicBezTo>
                    <a:pt x="124867" y="5645"/>
                    <a:pt x="125165" y="5703"/>
                    <a:pt x="125462" y="5703"/>
                  </a:cubicBezTo>
                  <a:cubicBezTo>
                    <a:pt x="125841" y="5703"/>
                    <a:pt x="126219" y="5608"/>
                    <a:pt x="126562" y="5421"/>
                  </a:cubicBezTo>
                  <a:lnTo>
                    <a:pt x="130008" y="3541"/>
                  </a:lnTo>
                  <a:cubicBezTo>
                    <a:pt x="130175" y="3450"/>
                    <a:pt x="130359" y="3404"/>
                    <a:pt x="130544" y="3404"/>
                  </a:cubicBezTo>
                  <a:cubicBezTo>
                    <a:pt x="130690" y="3404"/>
                    <a:pt x="130835" y="3433"/>
                    <a:pt x="130973" y="3490"/>
                  </a:cubicBezTo>
                  <a:lnTo>
                    <a:pt x="134600" y="4991"/>
                  </a:lnTo>
                  <a:cubicBezTo>
                    <a:pt x="134883" y="5111"/>
                    <a:pt x="135182" y="5170"/>
                    <a:pt x="135480" y="5170"/>
                  </a:cubicBezTo>
                  <a:cubicBezTo>
                    <a:pt x="135858" y="5170"/>
                    <a:pt x="136235" y="5075"/>
                    <a:pt x="136578" y="4888"/>
                  </a:cubicBezTo>
                  <a:lnTo>
                    <a:pt x="140023" y="3008"/>
                  </a:lnTo>
                  <a:cubicBezTo>
                    <a:pt x="140190" y="2916"/>
                    <a:pt x="140375" y="2870"/>
                    <a:pt x="140560" y="2870"/>
                  </a:cubicBezTo>
                  <a:cubicBezTo>
                    <a:pt x="140705" y="2870"/>
                    <a:pt x="140851" y="2898"/>
                    <a:pt x="140988" y="2955"/>
                  </a:cubicBezTo>
                  <a:lnTo>
                    <a:pt x="144615" y="4458"/>
                  </a:lnTo>
                  <a:cubicBezTo>
                    <a:pt x="144899" y="4577"/>
                    <a:pt x="145198" y="4636"/>
                    <a:pt x="145497" y="4636"/>
                  </a:cubicBezTo>
                  <a:cubicBezTo>
                    <a:pt x="145874" y="4636"/>
                    <a:pt x="146251" y="4542"/>
                    <a:pt x="146593" y="4355"/>
                  </a:cubicBezTo>
                  <a:lnTo>
                    <a:pt x="150039" y="2475"/>
                  </a:lnTo>
                  <a:cubicBezTo>
                    <a:pt x="150206" y="2383"/>
                    <a:pt x="150390" y="2337"/>
                    <a:pt x="150575" y="2337"/>
                  </a:cubicBezTo>
                  <a:cubicBezTo>
                    <a:pt x="150720" y="2337"/>
                    <a:pt x="150866" y="2365"/>
                    <a:pt x="151004" y="2422"/>
                  </a:cubicBezTo>
                  <a:lnTo>
                    <a:pt x="154636" y="3926"/>
                  </a:lnTo>
                  <a:cubicBezTo>
                    <a:pt x="154920" y="4043"/>
                    <a:pt x="155218" y="4102"/>
                    <a:pt x="155515" y="4102"/>
                  </a:cubicBezTo>
                  <a:cubicBezTo>
                    <a:pt x="155894" y="4102"/>
                    <a:pt x="156271" y="4007"/>
                    <a:pt x="156611" y="3820"/>
                  </a:cubicBezTo>
                  <a:lnTo>
                    <a:pt x="160062" y="1942"/>
                  </a:lnTo>
                  <a:cubicBezTo>
                    <a:pt x="160228" y="1850"/>
                    <a:pt x="160411" y="1804"/>
                    <a:pt x="160595" y="1804"/>
                  </a:cubicBezTo>
                  <a:cubicBezTo>
                    <a:pt x="160740" y="1804"/>
                    <a:pt x="160886" y="1833"/>
                    <a:pt x="161025" y="1889"/>
                  </a:cubicBezTo>
                  <a:lnTo>
                    <a:pt x="164654" y="3393"/>
                  </a:lnTo>
                  <a:cubicBezTo>
                    <a:pt x="164938" y="3511"/>
                    <a:pt x="165236" y="3569"/>
                    <a:pt x="165534" y="3569"/>
                  </a:cubicBezTo>
                  <a:cubicBezTo>
                    <a:pt x="165913" y="3569"/>
                    <a:pt x="166290" y="3474"/>
                    <a:pt x="166632" y="3287"/>
                  </a:cubicBezTo>
                  <a:lnTo>
                    <a:pt x="170772" y="1033"/>
                  </a:lnTo>
                  <a:lnTo>
                    <a:pt x="170211" y="0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4867B899-3240-4BF9-A981-3594724E15A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89"/>
          <a:stretch/>
        </p:blipFill>
        <p:spPr>
          <a:xfrm>
            <a:off x="1269496" y="1669462"/>
            <a:ext cx="6463716" cy="2218246"/>
          </a:xfrm>
          <a:prstGeom prst="rect">
            <a:avLst/>
          </a:prstGeom>
        </p:spPr>
      </p:pic>
      <p:pic>
        <p:nvPicPr>
          <p:cNvPr id="82" name="รูปภาพ 81">
            <a:extLst>
              <a:ext uri="{FF2B5EF4-FFF2-40B4-BE49-F238E27FC236}">
                <a16:creationId xmlns:a16="http://schemas.microsoft.com/office/drawing/2014/main" id="{3503960F-27EB-47D1-A787-A5BECD197CB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92" t="7274"/>
          <a:stretch/>
        </p:blipFill>
        <p:spPr>
          <a:xfrm>
            <a:off x="8282370" y="1760008"/>
            <a:ext cx="2456953" cy="2093329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9A806913-0568-4C33-82DB-C31ECA852F54}"/>
              </a:ext>
            </a:extLst>
          </p:cNvPr>
          <p:cNvSpPr txBox="1"/>
          <p:nvPr/>
        </p:nvSpPr>
        <p:spPr>
          <a:xfrm>
            <a:off x="2447108" y="3734944"/>
            <a:ext cx="73449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1 </a:t>
            </a:r>
          </a:p>
        </p:txBody>
      </p:sp>
      <p:sp>
        <p:nvSpPr>
          <p:cNvPr id="83" name="กล่องข้อความ 82">
            <a:extLst>
              <a:ext uri="{FF2B5EF4-FFF2-40B4-BE49-F238E27FC236}">
                <a16:creationId xmlns:a16="http://schemas.microsoft.com/office/drawing/2014/main" id="{C60EB78E-2E8D-4A71-8C58-64B5F0DA03C2}"/>
              </a:ext>
            </a:extLst>
          </p:cNvPr>
          <p:cNvSpPr txBox="1"/>
          <p:nvPr/>
        </p:nvSpPr>
        <p:spPr>
          <a:xfrm>
            <a:off x="6013235" y="3734944"/>
            <a:ext cx="79380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2 </a:t>
            </a:r>
          </a:p>
        </p:txBody>
      </p:sp>
      <p:sp>
        <p:nvSpPr>
          <p:cNvPr id="84" name="กล่องข้อความ 83">
            <a:extLst>
              <a:ext uri="{FF2B5EF4-FFF2-40B4-BE49-F238E27FC236}">
                <a16:creationId xmlns:a16="http://schemas.microsoft.com/office/drawing/2014/main" id="{359CD825-BA60-4EB1-9311-6882A33FA0FB}"/>
              </a:ext>
            </a:extLst>
          </p:cNvPr>
          <p:cNvSpPr txBox="1"/>
          <p:nvPr/>
        </p:nvSpPr>
        <p:spPr>
          <a:xfrm>
            <a:off x="9116346" y="3734944"/>
            <a:ext cx="78899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3 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5BA61E57-939E-4923-8EDA-F6EC16B8DADB}"/>
              </a:ext>
            </a:extLst>
          </p:cNvPr>
          <p:cNvSpPr txBox="1"/>
          <p:nvPr/>
        </p:nvSpPr>
        <p:spPr>
          <a:xfrm>
            <a:off x="4205008" y="4710436"/>
            <a:ext cx="35189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solidFill>
                  <a:srgbClr val="FF0000"/>
                </a:solidFill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1 และรูป 3 เป็นรูปที่มีแกนสมมาตร</a:t>
            </a:r>
          </a:p>
        </p:txBody>
      </p:sp>
    </p:spTree>
    <p:extLst>
      <p:ext uri="{BB962C8B-B14F-4D97-AF65-F5344CB8AC3E}">
        <p14:creationId xmlns:p14="http://schemas.microsoft.com/office/powerpoint/2010/main" val="698201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3C68282-5B84-472A-A721-7831FF769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1994" y="1450438"/>
            <a:ext cx="2235049" cy="1742690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26D5EDF5-7B15-4B49-9E05-EBF9D3B325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3782" y="1536346"/>
            <a:ext cx="1970301" cy="1535476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66145F1-334D-4C79-BEA3-4D3FF7CB1F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5017" y="1587286"/>
            <a:ext cx="2119292" cy="1462811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3607D9D6-4442-4CC0-AD16-2156B6F991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171" y="3843817"/>
            <a:ext cx="1812634" cy="1716896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ED137C53-62CE-4CCF-96F7-C9929457C3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6355" y="4241875"/>
            <a:ext cx="1886699" cy="1716896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26CF0B69-55F6-47FD-84D3-F988A7F5D8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0687" y="3653825"/>
            <a:ext cx="2367951" cy="19690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Google Shape;4259;p71">
                <a:extLst>
                  <a:ext uri="{FF2B5EF4-FFF2-40B4-BE49-F238E27FC236}">
                    <a16:creationId xmlns:a16="http://schemas.microsoft.com/office/drawing/2014/main" id="{C6D6F3D5-27CA-4754-BF08-110A82EA2B5F}"/>
                  </a:ext>
                </a:extLst>
              </p:cNvPr>
              <p:cNvSpPr txBox="1"/>
              <p:nvPr/>
            </p:nvSpPr>
            <p:spPr>
              <a:xfrm>
                <a:off x="2139665" y="3050097"/>
                <a:ext cx="1079706" cy="6342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Didact Gothic"/>
                  <a:buNone/>
                  <a:tabLst>
                    <a:tab pos="361950" algn="l"/>
                    <a:tab pos="982663" algn="l"/>
                  </a:tabLst>
                  <a:defRPr/>
                </a:pPr>
                <a14:m>
                  <m:oMath xmlns:m="http://schemas.openxmlformats.org/officeDocument/2006/math">
                    <m:r>
                      <a:rPr kumimoji="0" lang="th-TH" sz="2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4804_KwangMD_PukluK" panose="02000000000000000000" pitchFamily="2" charset="0"/>
                        <a:sym typeface="Gorditas"/>
                      </a:rPr>
                      <m:t>รูปที่</m:t>
                    </m:r>
                    <m:r>
                      <a:rPr kumimoji="0" lang="th-TH" sz="2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4804_KwangMD_PukluK" panose="02000000000000000000" pitchFamily="2" charset="0"/>
                        <a:sym typeface="Gorditas"/>
                      </a:rPr>
                      <m:t> </m:t>
                    </m:r>
                  </m:oMath>
                </a14:m>
                <a:r>
                  <a:rPr kumimoji="0" lang="th-TH" sz="28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cs typeface="4804_KwangMD_PukluK" panose="02000000000000000000" pitchFamily="2" charset="0"/>
                    <a:sym typeface="Didact Gothic"/>
                  </a:rPr>
                  <a:t>1</a:t>
                </a:r>
                <a:endParaRPr kumimoji="0" lang="en-US" sz="280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4804_KwangMD_PukluK" panose="02000000000000000000" pitchFamily="2" charset="0"/>
                  <a:cs typeface="4804_KwangMD_PukluK" panose="02000000000000000000" pitchFamily="2" charset="0"/>
                  <a:sym typeface="Didact Gothic"/>
                </a:endParaRPr>
              </a:p>
            </p:txBody>
          </p:sp>
        </mc:Choice>
        <mc:Fallback xmlns="">
          <p:sp>
            <p:nvSpPr>
              <p:cNvPr id="35" name="Google Shape;4259;p71">
                <a:extLst>
                  <a:ext uri="{FF2B5EF4-FFF2-40B4-BE49-F238E27FC236}">
                    <a16:creationId xmlns:a16="http://schemas.microsoft.com/office/drawing/2014/main" id="{C6D6F3D5-27CA-4754-BF08-110A82EA2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9665" y="3050097"/>
                <a:ext cx="1079706" cy="634235"/>
              </a:xfrm>
              <a:prstGeom prst="rect">
                <a:avLst/>
              </a:prstGeom>
              <a:blipFill>
                <a:blip r:embed="rId10"/>
                <a:stretch>
                  <a:fillRect t="-962" b="-182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Google Shape;4259;p71">
            <a:extLst>
              <a:ext uri="{FF2B5EF4-FFF2-40B4-BE49-F238E27FC236}">
                <a16:creationId xmlns:a16="http://schemas.microsoft.com/office/drawing/2014/main" id="{464A12CF-3FF5-4B11-B0B3-DB6F51A4449A}"/>
              </a:ext>
            </a:extLst>
          </p:cNvPr>
          <p:cNvSpPr txBox="1"/>
          <p:nvPr/>
        </p:nvSpPr>
        <p:spPr>
          <a:xfrm>
            <a:off x="5609079" y="3050096"/>
            <a:ext cx="1079706" cy="634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idact Gothic"/>
              <a:buNone/>
              <a:tabLst>
                <a:tab pos="361950" algn="l"/>
                <a:tab pos="982663" algn="l"/>
              </a:tabLst>
              <a:defRPr/>
            </a:pPr>
            <a:r>
              <a:rPr kumimoji="0" lang="th-TH" sz="280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cs typeface="4804_KwangMD_PukluK" panose="02000000000000000000" pitchFamily="2" charset="0"/>
                <a:sym typeface="Didact Gothic"/>
              </a:rPr>
              <a:t>รูปที่ 2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4804_KwangMD_PukluK" panose="02000000000000000000" pitchFamily="2" charset="0"/>
              <a:cs typeface="4804_KwangMD_PukluK" panose="02000000000000000000" pitchFamily="2" charset="0"/>
              <a:sym typeface="Didact Gothic"/>
            </a:endParaRPr>
          </a:p>
        </p:txBody>
      </p:sp>
      <p:sp>
        <p:nvSpPr>
          <p:cNvPr id="37" name="Google Shape;4259;p71">
            <a:extLst>
              <a:ext uri="{FF2B5EF4-FFF2-40B4-BE49-F238E27FC236}">
                <a16:creationId xmlns:a16="http://schemas.microsoft.com/office/drawing/2014/main" id="{C84362BA-05F9-499B-8E76-9C179AAF242E}"/>
              </a:ext>
            </a:extLst>
          </p:cNvPr>
          <p:cNvSpPr txBox="1"/>
          <p:nvPr/>
        </p:nvSpPr>
        <p:spPr>
          <a:xfrm>
            <a:off x="8946119" y="3071822"/>
            <a:ext cx="1079706" cy="634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idact Gothic"/>
              <a:buNone/>
              <a:tabLst>
                <a:tab pos="361950" algn="l"/>
                <a:tab pos="982663" algn="l"/>
              </a:tabLst>
              <a:defRPr/>
            </a:pPr>
            <a:r>
              <a:rPr kumimoji="0" lang="th-TH" sz="28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4804_KwangMD_PukluK" panose="02000000000000000000" pitchFamily="2" charset="0"/>
                <a:cs typeface="4804_KwangMD_PukluK" panose="02000000000000000000" pitchFamily="2" charset="0"/>
                <a:sym typeface="Didact Gothic"/>
              </a:rPr>
              <a:t>รูปที่ 3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4804_KwangMD_PukluK" panose="02000000000000000000" pitchFamily="2" charset="0"/>
              <a:cs typeface="4804_KwangMD_PukluK" panose="02000000000000000000" pitchFamily="2" charset="0"/>
              <a:sym typeface="Didact Gothic"/>
            </a:endParaRPr>
          </a:p>
        </p:txBody>
      </p:sp>
      <p:sp>
        <p:nvSpPr>
          <p:cNvPr id="38" name="Google Shape;4259;p71">
            <a:extLst>
              <a:ext uri="{FF2B5EF4-FFF2-40B4-BE49-F238E27FC236}">
                <a16:creationId xmlns:a16="http://schemas.microsoft.com/office/drawing/2014/main" id="{EE758FBC-618D-47F3-8CFF-DC616FB7EBDB}"/>
              </a:ext>
            </a:extLst>
          </p:cNvPr>
          <p:cNvSpPr txBox="1"/>
          <p:nvPr/>
        </p:nvSpPr>
        <p:spPr>
          <a:xfrm>
            <a:off x="1958510" y="5547334"/>
            <a:ext cx="1079706" cy="634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idact Gothic"/>
              <a:buNone/>
              <a:tabLst>
                <a:tab pos="361950" algn="l"/>
                <a:tab pos="982663" algn="l"/>
              </a:tabLst>
              <a:defRPr/>
            </a:pPr>
            <a:r>
              <a:rPr kumimoji="0" lang="th-TH" sz="280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cs typeface="4804_KwangMD_PukluK" panose="02000000000000000000" pitchFamily="2" charset="0"/>
                <a:sym typeface="Didact Gothic"/>
              </a:rPr>
              <a:t>รูปที่ 4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4804_KwangMD_PukluK" panose="02000000000000000000" pitchFamily="2" charset="0"/>
              <a:cs typeface="4804_KwangMD_PukluK" panose="02000000000000000000" pitchFamily="2" charset="0"/>
              <a:sym typeface="Didact Gothic"/>
            </a:endParaRPr>
          </a:p>
        </p:txBody>
      </p:sp>
      <p:sp>
        <p:nvSpPr>
          <p:cNvPr id="39" name="Google Shape;4259;p71">
            <a:extLst>
              <a:ext uri="{FF2B5EF4-FFF2-40B4-BE49-F238E27FC236}">
                <a16:creationId xmlns:a16="http://schemas.microsoft.com/office/drawing/2014/main" id="{904C6C77-4179-463E-9069-3D9BF7453438}"/>
              </a:ext>
            </a:extLst>
          </p:cNvPr>
          <p:cNvSpPr txBox="1"/>
          <p:nvPr/>
        </p:nvSpPr>
        <p:spPr>
          <a:xfrm>
            <a:off x="5639851" y="5881132"/>
            <a:ext cx="1079706" cy="634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idact Gothic"/>
              <a:buNone/>
              <a:tabLst>
                <a:tab pos="361950" algn="l"/>
                <a:tab pos="982663" algn="l"/>
              </a:tabLst>
              <a:defRPr/>
            </a:pPr>
            <a:r>
              <a:rPr kumimoji="0" lang="th-TH" sz="280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cs typeface="4804_KwangMD_PukluK" panose="02000000000000000000" pitchFamily="2" charset="0"/>
                <a:sym typeface="Didact Gothic"/>
              </a:rPr>
              <a:t>รูปที่ 5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4804_KwangMD_PukluK" panose="02000000000000000000" pitchFamily="2" charset="0"/>
              <a:cs typeface="4804_KwangMD_PukluK" panose="02000000000000000000" pitchFamily="2" charset="0"/>
              <a:sym typeface="Didact Gothic"/>
            </a:endParaRPr>
          </a:p>
        </p:txBody>
      </p:sp>
      <p:sp>
        <p:nvSpPr>
          <p:cNvPr id="40" name="Google Shape;4259;p71">
            <a:extLst>
              <a:ext uri="{FF2B5EF4-FFF2-40B4-BE49-F238E27FC236}">
                <a16:creationId xmlns:a16="http://schemas.microsoft.com/office/drawing/2014/main" id="{E5C9A0CC-9684-4882-AE72-FBF96FCEB8FB}"/>
              </a:ext>
            </a:extLst>
          </p:cNvPr>
          <p:cNvSpPr txBox="1"/>
          <p:nvPr/>
        </p:nvSpPr>
        <p:spPr>
          <a:xfrm>
            <a:off x="9013263" y="5592321"/>
            <a:ext cx="1079706" cy="634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idact Gothic"/>
              <a:buNone/>
              <a:tabLst>
                <a:tab pos="361950" algn="l"/>
                <a:tab pos="982663" algn="l"/>
              </a:tabLst>
              <a:defRPr/>
            </a:pPr>
            <a:r>
              <a:rPr kumimoji="0" lang="th-TH" sz="280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cs typeface="4804_KwangMD_PukluK" panose="02000000000000000000" pitchFamily="2" charset="0"/>
                <a:sym typeface="Didact Gothic"/>
              </a:rPr>
              <a:t>รูปที่ 6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4804_KwangMD_PukluK" panose="02000000000000000000" pitchFamily="2" charset="0"/>
              <a:cs typeface="4804_KwangMD_PukluK" panose="02000000000000000000" pitchFamily="2" charset="0"/>
              <a:sym typeface="Didact Gothic"/>
            </a:endParaRPr>
          </a:p>
        </p:txBody>
      </p:sp>
      <p:grpSp>
        <p:nvGrpSpPr>
          <p:cNvPr id="46" name="กลุ่ม 45">
            <a:extLst>
              <a:ext uri="{FF2B5EF4-FFF2-40B4-BE49-F238E27FC236}">
                <a16:creationId xmlns:a16="http://schemas.microsoft.com/office/drawing/2014/main" id="{1D737FD5-7C27-4B48-8CAB-345F4DB14773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47" name="รูปแบบอิสระ: รูปร่าง 46">
              <a:extLst>
                <a:ext uri="{FF2B5EF4-FFF2-40B4-BE49-F238E27FC236}">
                  <a16:creationId xmlns:a16="http://schemas.microsoft.com/office/drawing/2014/main" id="{DC2D570E-79CD-407B-97C2-856C684C5130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48" name="รูปแบบอิสระ: รูปร่าง 47">
              <a:extLst>
                <a:ext uri="{FF2B5EF4-FFF2-40B4-BE49-F238E27FC236}">
                  <a16:creationId xmlns:a16="http://schemas.microsoft.com/office/drawing/2014/main" id="{FC2A9763-4FAC-4257-A55C-95910624348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49" name="กลุ่ม 48">
            <a:extLst>
              <a:ext uri="{FF2B5EF4-FFF2-40B4-BE49-F238E27FC236}">
                <a16:creationId xmlns:a16="http://schemas.microsoft.com/office/drawing/2014/main" id="{3C7AE6E3-5A6B-4C5C-A025-F7F3B7381A70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50" name="รูปแบบอิสระ: รูปร่าง 49">
              <a:extLst>
                <a:ext uri="{FF2B5EF4-FFF2-40B4-BE49-F238E27FC236}">
                  <a16:creationId xmlns:a16="http://schemas.microsoft.com/office/drawing/2014/main" id="{F55F79A7-5FA4-4BC3-8F8F-939799512FAB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51" name="รูปแบบอิสระ: รูปร่าง 50">
              <a:extLst>
                <a:ext uri="{FF2B5EF4-FFF2-40B4-BE49-F238E27FC236}">
                  <a16:creationId xmlns:a16="http://schemas.microsoft.com/office/drawing/2014/main" id="{B4E89AE3-FC82-46B1-8FBC-24F050536A5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52" name="กลุ่ม 51">
            <a:extLst>
              <a:ext uri="{FF2B5EF4-FFF2-40B4-BE49-F238E27FC236}">
                <a16:creationId xmlns:a16="http://schemas.microsoft.com/office/drawing/2014/main" id="{6C8A9ECF-F374-4228-883D-F7E81C462F3E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53" name="รูปแบบอิสระ: รูปร่าง 52">
              <a:extLst>
                <a:ext uri="{FF2B5EF4-FFF2-40B4-BE49-F238E27FC236}">
                  <a16:creationId xmlns:a16="http://schemas.microsoft.com/office/drawing/2014/main" id="{9D7A6834-F4D4-4746-99CD-23206CFA346E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54" name="รูปแบบอิสระ: รูปร่าง 53">
              <a:extLst>
                <a:ext uri="{FF2B5EF4-FFF2-40B4-BE49-F238E27FC236}">
                  <a16:creationId xmlns:a16="http://schemas.microsoft.com/office/drawing/2014/main" id="{971423E9-9FCD-4346-9A2D-BC3A383CCB1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55" name="กลุ่ม 54">
            <a:extLst>
              <a:ext uri="{FF2B5EF4-FFF2-40B4-BE49-F238E27FC236}">
                <a16:creationId xmlns:a16="http://schemas.microsoft.com/office/drawing/2014/main" id="{2B752C8B-E19E-4AEC-A750-63562D15B803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56" name="รูปแบบอิสระ: รูปร่าง 55">
              <a:extLst>
                <a:ext uri="{FF2B5EF4-FFF2-40B4-BE49-F238E27FC236}">
                  <a16:creationId xmlns:a16="http://schemas.microsoft.com/office/drawing/2014/main" id="{960F8BBE-CB1F-4159-9A77-7F103B5CC49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57" name="รูปแบบอิสระ: รูปร่าง 56">
              <a:extLst>
                <a:ext uri="{FF2B5EF4-FFF2-40B4-BE49-F238E27FC236}">
                  <a16:creationId xmlns:a16="http://schemas.microsoft.com/office/drawing/2014/main" id="{798049A7-321E-4E6B-92DC-23887C13F60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58" name="กลุ่ม 57">
            <a:extLst>
              <a:ext uri="{FF2B5EF4-FFF2-40B4-BE49-F238E27FC236}">
                <a16:creationId xmlns:a16="http://schemas.microsoft.com/office/drawing/2014/main" id="{790A12F2-A5EA-43A4-A119-8B85DCA325DF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59" name="รูปแบบอิสระ: รูปร่าง 58">
              <a:extLst>
                <a:ext uri="{FF2B5EF4-FFF2-40B4-BE49-F238E27FC236}">
                  <a16:creationId xmlns:a16="http://schemas.microsoft.com/office/drawing/2014/main" id="{F4F47DF2-9A61-4461-866A-AA79A3CECC0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60" name="รูปแบบอิสระ: รูปร่าง 59">
              <a:extLst>
                <a:ext uri="{FF2B5EF4-FFF2-40B4-BE49-F238E27FC236}">
                  <a16:creationId xmlns:a16="http://schemas.microsoft.com/office/drawing/2014/main" id="{FC4EF0D1-E5FC-4706-A219-82A610F348A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61" name="Google Shape;1193;p37">
            <a:hlinkClick r:id="rId11" action="ppaction://hlinksldjump"/>
            <a:extLst>
              <a:ext uri="{FF2B5EF4-FFF2-40B4-BE49-F238E27FC236}">
                <a16:creationId xmlns:a16="http://schemas.microsoft.com/office/drawing/2014/main" id="{787A18DA-9AC4-48A2-A18B-86DD60BDA849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62" name="Google Shape;1193;p37">
            <a:hlinkClick r:id="rId12" action="ppaction://hlinksldjump"/>
            <a:extLst>
              <a:ext uri="{FF2B5EF4-FFF2-40B4-BE49-F238E27FC236}">
                <a16:creationId xmlns:a16="http://schemas.microsoft.com/office/drawing/2014/main" id="{53430A26-0915-4D31-9B99-2188B8665BF8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63" name="Google Shape;1193;p37">
            <a:hlinkClick r:id="rId13" action="ppaction://hlinksldjump"/>
            <a:extLst>
              <a:ext uri="{FF2B5EF4-FFF2-40B4-BE49-F238E27FC236}">
                <a16:creationId xmlns:a16="http://schemas.microsoft.com/office/drawing/2014/main" id="{2C9ADE67-AD62-458F-8D5D-5C1A35D57DDE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64" name="Google Shape;1193;p37">
            <a:hlinkClick r:id="rId14" action="ppaction://hlinksldjump"/>
            <a:extLst>
              <a:ext uri="{FF2B5EF4-FFF2-40B4-BE49-F238E27FC236}">
                <a16:creationId xmlns:a16="http://schemas.microsoft.com/office/drawing/2014/main" id="{33A31FAA-9D3F-4E35-8390-B7299F66837B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65" name="รูปภาพ 64">
            <a:hlinkClick r:id="rId15" action="ppaction://hlinksldjump"/>
            <a:extLst>
              <a:ext uri="{FF2B5EF4-FFF2-40B4-BE49-F238E27FC236}">
                <a16:creationId xmlns:a16="http://schemas.microsoft.com/office/drawing/2014/main" id="{834FB9C3-7D99-455C-8C78-DDB52410F2F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66" name="Google Shape;4259;p71">
            <a:extLst>
              <a:ext uri="{FF2B5EF4-FFF2-40B4-BE49-F238E27FC236}">
                <a16:creationId xmlns:a16="http://schemas.microsoft.com/office/drawing/2014/main" id="{41866CB4-53B8-461D-B191-773536690D8E}"/>
              </a:ext>
            </a:extLst>
          </p:cNvPr>
          <p:cNvSpPr txBox="1"/>
          <p:nvPr/>
        </p:nvSpPr>
        <p:spPr>
          <a:xfrm>
            <a:off x="3767991" y="617481"/>
            <a:ext cx="4492752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tabLst>
                <a:tab pos="2062163" algn="l"/>
              </a:tabLst>
              <a:defRPr/>
            </a:pPr>
            <a:r>
              <a:rPr lang="th-TH" sz="2400" b="1" kern="0" dirty="0">
                <a:solidFill>
                  <a:srgbClr val="0070C0"/>
                </a:solidFill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รูปใดเป็นรูปที่มีแกนสมมาตร</a:t>
            </a:r>
          </a:p>
        </p:txBody>
      </p:sp>
      <p:grpSp>
        <p:nvGrpSpPr>
          <p:cNvPr id="67" name="Google Shape;3186;p51">
            <a:extLst>
              <a:ext uri="{FF2B5EF4-FFF2-40B4-BE49-F238E27FC236}">
                <a16:creationId xmlns:a16="http://schemas.microsoft.com/office/drawing/2014/main" id="{882CC892-1D76-4EC6-A8A7-8CCDAA028D2E}"/>
              </a:ext>
            </a:extLst>
          </p:cNvPr>
          <p:cNvGrpSpPr/>
          <p:nvPr/>
        </p:nvGrpSpPr>
        <p:grpSpPr>
          <a:xfrm rot="14045225">
            <a:off x="6970239" y="583468"/>
            <a:ext cx="292669" cy="583541"/>
            <a:chOff x="2518050" y="238125"/>
            <a:chExt cx="2610950" cy="5185750"/>
          </a:xfrm>
        </p:grpSpPr>
        <p:sp>
          <p:nvSpPr>
            <p:cNvPr id="68" name="Google Shape;3187;p51">
              <a:extLst>
                <a:ext uri="{FF2B5EF4-FFF2-40B4-BE49-F238E27FC236}">
                  <a16:creationId xmlns:a16="http://schemas.microsoft.com/office/drawing/2014/main" id="{71EA32F6-0E15-4D8D-8038-25CF260E15EC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69" name="Google Shape;3188;p51">
              <a:extLst>
                <a:ext uri="{FF2B5EF4-FFF2-40B4-BE49-F238E27FC236}">
                  <a16:creationId xmlns:a16="http://schemas.microsoft.com/office/drawing/2014/main" id="{B45E2847-EE05-4591-B3D8-3A20AC4ABDA6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70" name="Google Shape;3189;p51">
              <a:extLst>
                <a:ext uri="{FF2B5EF4-FFF2-40B4-BE49-F238E27FC236}">
                  <a16:creationId xmlns:a16="http://schemas.microsoft.com/office/drawing/2014/main" id="{071D1F1A-CFE3-4DBB-93AB-B583A268C12C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71" name="Google Shape;3190;p51">
              <a:extLst>
                <a:ext uri="{FF2B5EF4-FFF2-40B4-BE49-F238E27FC236}">
                  <a16:creationId xmlns:a16="http://schemas.microsoft.com/office/drawing/2014/main" id="{ADDCF2D9-5F84-414D-9FF5-07CB37CD7967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72" name="Google Shape;3191;p51">
              <a:extLst>
                <a:ext uri="{FF2B5EF4-FFF2-40B4-BE49-F238E27FC236}">
                  <a16:creationId xmlns:a16="http://schemas.microsoft.com/office/drawing/2014/main" id="{04D8D0E1-1B29-426E-86B9-34EA83D9A4E6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73" name="Google Shape;3192;p51">
              <a:extLst>
                <a:ext uri="{FF2B5EF4-FFF2-40B4-BE49-F238E27FC236}">
                  <a16:creationId xmlns:a16="http://schemas.microsoft.com/office/drawing/2014/main" id="{5E529F7D-0479-4380-BC40-5E9899FE59AC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74" name="Google Shape;3193;p51">
              <a:extLst>
                <a:ext uri="{FF2B5EF4-FFF2-40B4-BE49-F238E27FC236}">
                  <a16:creationId xmlns:a16="http://schemas.microsoft.com/office/drawing/2014/main" id="{FB13137F-021A-4F30-8CB2-403DA2315177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</p:grpSp>
      <p:sp>
        <p:nvSpPr>
          <p:cNvPr id="75" name="Google Shape;8099;p68">
            <a:extLst>
              <a:ext uri="{FF2B5EF4-FFF2-40B4-BE49-F238E27FC236}">
                <a16:creationId xmlns:a16="http://schemas.microsoft.com/office/drawing/2014/main" id="{3C071A20-71CF-4721-94E2-31554C3682B9}"/>
              </a:ext>
            </a:extLst>
          </p:cNvPr>
          <p:cNvSpPr/>
          <p:nvPr/>
        </p:nvSpPr>
        <p:spPr>
          <a:xfrm rot="191175">
            <a:off x="3437659" y="996484"/>
            <a:ext cx="350779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</p:txBody>
      </p:sp>
      <p:grpSp>
        <p:nvGrpSpPr>
          <p:cNvPr id="76" name="กลุ่ม 75">
            <a:extLst>
              <a:ext uri="{FF2B5EF4-FFF2-40B4-BE49-F238E27FC236}">
                <a16:creationId xmlns:a16="http://schemas.microsoft.com/office/drawing/2014/main" id="{3708BCD0-9761-44C4-8E09-45E10B4F416A}"/>
              </a:ext>
            </a:extLst>
          </p:cNvPr>
          <p:cNvGrpSpPr/>
          <p:nvPr/>
        </p:nvGrpSpPr>
        <p:grpSpPr>
          <a:xfrm>
            <a:off x="954896" y="598317"/>
            <a:ext cx="2641600" cy="733223"/>
            <a:chOff x="982795" y="710715"/>
            <a:chExt cx="2641600" cy="733223"/>
          </a:xfrm>
        </p:grpSpPr>
        <p:sp>
          <p:nvSpPr>
            <p:cNvPr id="77" name="Google Shape;698;p49">
              <a:extLst>
                <a:ext uri="{FF2B5EF4-FFF2-40B4-BE49-F238E27FC236}">
                  <a16:creationId xmlns:a16="http://schemas.microsoft.com/office/drawing/2014/main" id="{0926E0DB-5F08-4538-BD86-56D67FA611C2}"/>
                </a:ext>
              </a:extLst>
            </p:cNvPr>
            <p:cNvSpPr/>
            <p:nvPr/>
          </p:nvSpPr>
          <p:spPr>
            <a:xfrm>
              <a:off x="991451" y="797186"/>
              <a:ext cx="2632944" cy="566289"/>
            </a:xfrm>
            <a:prstGeom prst="roundRect">
              <a:avLst>
                <a:gd name="adj" fmla="val 50000"/>
              </a:avLst>
            </a:prstGeom>
            <a:solidFill>
              <a:srgbClr val="FF4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8" name="Google Shape;701;p49">
              <a:extLst>
                <a:ext uri="{FF2B5EF4-FFF2-40B4-BE49-F238E27FC236}">
                  <a16:creationId xmlns:a16="http://schemas.microsoft.com/office/drawing/2014/main" id="{B8198288-CB1D-402C-ABE4-F74B45BF3529}"/>
                </a:ext>
              </a:extLst>
            </p:cNvPr>
            <p:cNvSpPr txBox="1">
              <a:spLocks/>
            </p:cNvSpPr>
            <p:nvPr/>
          </p:nvSpPr>
          <p:spPr>
            <a:xfrm>
              <a:off x="982795" y="710715"/>
              <a:ext cx="2641600" cy="733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400" b="0" i="0" u="none" strike="noStrike" cap="none">
                  <a:solidFill>
                    <a:schemeClr val="lt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022B"/>
                </a:buClr>
                <a:buSzPts val="2500"/>
                <a:buFont typeface="Odibee Sans"/>
                <a:buNone/>
                <a:tabLst/>
                <a:defRPr/>
              </a:pPr>
              <a:r>
                <a:rPr kumimoji="0" lang="th-TH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Odibee Sans"/>
                </a:rPr>
                <a:t>ตรวจสอบความเข้าใจ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Odibee Sans"/>
              </a:endParaRPr>
            </a:p>
          </p:txBody>
        </p:sp>
      </p:grpSp>
      <p:sp>
        <p:nvSpPr>
          <p:cNvPr id="79" name="กล่องข้อความ 78">
            <a:extLst>
              <a:ext uri="{FF2B5EF4-FFF2-40B4-BE49-F238E27FC236}">
                <a16:creationId xmlns:a16="http://schemas.microsoft.com/office/drawing/2014/main" id="{7F289F20-DA20-4A53-A108-7C815199A1E0}"/>
              </a:ext>
            </a:extLst>
          </p:cNvPr>
          <p:cNvSpPr txBox="1"/>
          <p:nvPr/>
        </p:nvSpPr>
        <p:spPr>
          <a:xfrm>
            <a:off x="3970573" y="3782477"/>
            <a:ext cx="412324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solidFill>
                  <a:srgbClr val="FF0000"/>
                </a:solidFill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1 รูป 3 และรูป 5 เป็นรูปที่มีแกนสมมาตร</a:t>
            </a:r>
          </a:p>
        </p:txBody>
      </p:sp>
    </p:spTree>
    <p:extLst>
      <p:ext uri="{BB962C8B-B14F-4D97-AF65-F5344CB8AC3E}">
        <p14:creationId xmlns:p14="http://schemas.microsoft.com/office/powerpoint/2010/main" val="2901303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4111;p57">
            <a:extLst>
              <a:ext uri="{FF2B5EF4-FFF2-40B4-BE49-F238E27FC236}">
                <a16:creationId xmlns:a16="http://schemas.microsoft.com/office/drawing/2014/main" id="{75EA43C2-089E-4A22-BA1C-989CC93026E0}"/>
              </a:ext>
            </a:extLst>
          </p:cNvPr>
          <p:cNvGrpSpPr/>
          <p:nvPr/>
        </p:nvGrpSpPr>
        <p:grpSpPr>
          <a:xfrm rot="-191527">
            <a:off x="2786346" y="1197549"/>
            <a:ext cx="6843613" cy="3341460"/>
            <a:chOff x="666700" y="727125"/>
            <a:chExt cx="7939189" cy="3876385"/>
          </a:xfrm>
        </p:grpSpPr>
        <p:sp>
          <p:nvSpPr>
            <p:cNvPr id="79" name="Google Shape;4112;p57">
              <a:extLst>
                <a:ext uri="{FF2B5EF4-FFF2-40B4-BE49-F238E27FC236}">
                  <a16:creationId xmlns:a16="http://schemas.microsoft.com/office/drawing/2014/main" id="{53012B7A-BD67-4801-B943-B58695915F21}"/>
                </a:ext>
              </a:extLst>
            </p:cNvPr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4113;p57">
              <a:extLst>
                <a:ext uri="{FF2B5EF4-FFF2-40B4-BE49-F238E27FC236}">
                  <a16:creationId xmlns:a16="http://schemas.microsoft.com/office/drawing/2014/main" id="{862811ED-AC0A-47F4-89B3-11346F6E0949}"/>
                </a:ext>
              </a:extLst>
            </p:cNvPr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4114;p57">
              <a:extLst>
                <a:ext uri="{FF2B5EF4-FFF2-40B4-BE49-F238E27FC236}">
                  <a16:creationId xmlns:a16="http://schemas.microsoft.com/office/drawing/2014/main" id="{A8974B25-428C-44B0-B71E-8625C0C1D1C2}"/>
                </a:ext>
              </a:extLst>
            </p:cNvPr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2" name="Google Shape;4115;p57">
              <a:extLst>
                <a:ext uri="{FF2B5EF4-FFF2-40B4-BE49-F238E27FC236}">
                  <a16:creationId xmlns:a16="http://schemas.microsoft.com/office/drawing/2014/main" id="{9221ED8F-2A5F-4E6B-9267-42E3F067B7A9}"/>
                </a:ext>
              </a:extLst>
            </p:cNvPr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Google Shape;4116;p57">
              <a:extLst>
                <a:ext uri="{FF2B5EF4-FFF2-40B4-BE49-F238E27FC236}">
                  <a16:creationId xmlns:a16="http://schemas.microsoft.com/office/drawing/2014/main" id="{58419692-A637-4B5F-96F4-8BB53748ACE5}"/>
                </a:ext>
              </a:extLst>
            </p:cNvPr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Google Shape;4117;p57">
              <a:extLst>
                <a:ext uri="{FF2B5EF4-FFF2-40B4-BE49-F238E27FC236}">
                  <a16:creationId xmlns:a16="http://schemas.microsoft.com/office/drawing/2014/main" id="{A96AC0DE-E892-4259-9C3A-4DF9227DE16C}"/>
                </a:ext>
              </a:extLst>
            </p:cNvPr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" name="Google Shape;4118;p57">
              <a:extLst>
                <a:ext uri="{FF2B5EF4-FFF2-40B4-BE49-F238E27FC236}">
                  <a16:creationId xmlns:a16="http://schemas.microsoft.com/office/drawing/2014/main" id="{9DD95547-33D2-4B90-A522-4CDF6CD06D89}"/>
                </a:ext>
              </a:extLst>
            </p:cNvPr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" name="Google Shape;4119;p57">
              <a:extLst>
                <a:ext uri="{FF2B5EF4-FFF2-40B4-BE49-F238E27FC236}">
                  <a16:creationId xmlns:a16="http://schemas.microsoft.com/office/drawing/2014/main" id="{45666B15-2151-4B2D-8A71-FCF77FF086C5}"/>
                </a:ext>
              </a:extLst>
            </p:cNvPr>
            <p:cNvSpPr/>
            <p:nvPr/>
          </p:nvSpPr>
          <p:spPr>
            <a:xfrm>
              <a:off x="326700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" name="Google Shape;4120;p57">
              <a:extLst>
                <a:ext uri="{FF2B5EF4-FFF2-40B4-BE49-F238E27FC236}">
                  <a16:creationId xmlns:a16="http://schemas.microsoft.com/office/drawing/2014/main" id="{6BFCE7CB-9C25-4C02-904F-A1F5E3529D0F}"/>
                </a:ext>
              </a:extLst>
            </p:cNvPr>
            <p:cNvSpPr/>
            <p:nvPr/>
          </p:nvSpPr>
          <p:spPr>
            <a:xfrm>
              <a:off x="2828063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" name="Google Shape;4121;p57">
              <a:extLst>
                <a:ext uri="{FF2B5EF4-FFF2-40B4-BE49-F238E27FC236}">
                  <a16:creationId xmlns:a16="http://schemas.microsoft.com/office/drawing/2014/main" id="{A5E13C82-8D65-4D4B-BCFE-3EBE3DFAB598}"/>
                </a:ext>
              </a:extLst>
            </p:cNvPr>
            <p:cNvSpPr/>
            <p:nvPr/>
          </p:nvSpPr>
          <p:spPr>
            <a:xfrm>
              <a:off x="238915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" name="Google Shape;4122;p57">
              <a:extLst>
                <a:ext uri="{FF2B5EF4-FFF2-40B4-BE49-F238E27FC236}">
                  <a16:creationId xmlns:a16="http://schemas.microsoft.com/office/drawing/2014/main" id="{E2BFC5D6-9DF6-4664-8F13-9DDF73B569CF}"/>
                </a:ext>
              </a:extLst>
            </p:cNvPr>
            <p:cNvSpPr/>
            <p:nvPr/>
          </p:nvSpPr>
          <p:spPr>
            <a:xfrm>
              <a:off x="1950174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" name="Google Shape;4123;p57">
              <a:extLst>
                <a:ext uri="{FF2B5EF4-FFF2-40B4-BE49-F238E27FC236}">
                  <a16:creationId xmlns:a16="http://schemas.microsoft.com/office/drawing/2014/main" id="{13E2EAB9-3134-4C23-927B-9762E4857E30}"/>
                </a:ext>
              </a:extLst>
            </p:cNvPr>
            <p:cNvSpPr/>
            <p:nvPr/>
          </p:nvSpPr>
          <p:spPr>
            <a:xfrm>
              <a:off x="1511309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" name="Google Shape;4124;p57">
              <a:extLst>
                <a:ext uri="{FF2B5EF4-FFF2-40B4-BE49-F238E27FC236}">
                  <a16:creationId xmlns:a16="http://schemas.microsoft.com/office/drawing/2014/main" id="{1082EEB0-EC4F-4F01-B00D-13F3A21F43B1}"/>
                </a:ext>
              </a:extLst>
            </p:cNvPr>
            <p:cNvSpPr/>
            <p:nvPr/>
          </p:nvSpPr>
          <p:spPr>
            <a:xfrm>
              <a:off x="1072325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" name="Google Shape;4125;p57">
              <a:extLst>
                <a:ext uri="{FF2B5EF4-FFF2-40B4-BE49-F238E27FC236}">
                  <a16:creationId xmlns:a16="http://schemas.microsoft.com/office/drawing/2014/main" id="{0B791885-C785-411D-9DDA-5F3D309AB533}"/>
                </a:ext>
              </a:extLst>
            </p:cNvPr>
            <p:cNvSpPr/>
            <p:nvPr/>
          </p:nvSpPr>
          <p:spPr>
            <a:xfrm>
              <a:off x="5919783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" name="Google Shape;4126;p57">
              <a:extLst>
                <a:ext uri="{FF2B5EF4-FFF2-40B4-BE49-F238E27FC236}">
                  <a16:creationId xmlns:a16="http://schemas.microsoft.com/office/drawing/2014/main" id="{E070A61D-A248-45ED-A98E-AC51FAD68C4F}"/>
                </a:ext>
              </a:extLst>
            </p:cNvPr>
            <p:cNvSpPr/>
            <p:nvPr/>
          </p:nvSpPr>
          <p:spPr>
            <a:xfrm>
              <a:off x="5480799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Google Shape;4127;p57">
              <a:extLst>
                <a:ext uri="{FF2B5EF4-FFF2-40B4-BE49-F238E27FC236}">
                  <a16:creationId xmlns:a16="http://schemas.microsoft.com/office/drawing/2014/main" id="{8718343C-A669-4162-8E21-95C2F5CA4526}"/>
                </a:ext>
              </a:extLst>
            </p:cNvPr>
            <p:cNvSpPr/>
            <p:nvPr/>
          </p:nvSpPr>
          <p:spPr>
            <a:xfrm>
              <a:off x="5041894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" name="Google Shape;4128;p57">
              <a:extLst>
                <a:ext uri="{FF2B5EF4-FFF2-40B4-BE49-F238E27FC236}">
                  <a16:creationId xmlns:a16="http://schemas.microsoft.com/office/drawing/2014/main" id="{17744FA0-ECC5-4726-8149-C0C1CFA5338D}"/>
                </a:ext>
              </a:extLst>
            </p:cNvPr>
            <p:cNvSpPr/>
            <p:nvPr/>
          </p:nvSpPr>
          <p:spPr>
            <a:xfrm>
              <a:off x="4602950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" name="Google Shape;4129;p57">
              <a:extLst>
                <a:ext uri="{FF2B5EF4-FFF2-40B4-BE49-F238E27FC236}">
                  <a16:creationId xmlns:a16="http://schemas.microsoft.com/office/drawing/2014/main" id="{479B1F3F-DF25-49D2-A2CC-8C502F137813}"/>
                </a:ext>
              </a:extLst>
            </p:cNvPr>
            <p:cNvSpPr/>
            <p:nvPr/>
          </p:nvSpPr>
          <p:spPr>
            <a:xfrm>
              <a:off x="4164005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4130;p57">
              <a:extLst>
                <a:ext uri="{FF2B5EF4-FFF2-40B4-BE49-F238E27FC236}">
                  <a16:creationId xmlns:a16="http://schemas.microsoft.com/office/drawing/2014/main" id="{19B7291A-7E61-492C-9D0D-07AC1F6D9B05}"/>
                </a:ext>
              </a:extLst>
            </p:cNvPr>
            <p:cNvSpPr/>
            <p:nvPr/>
          </p:nvSpPr>
          <p:spPr>
            <a:xfrm>
              <a:off x="372510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" name="Google Shape;4131;p57">
              <a:extLst>
                <a:ext uri="{FF2B5EF4-FFF2-40B4-BE49-F238E27FC236}">
                  <a16:creationId xmlns:a16="http://schemas.microsoft.com/office/drawing/2014/main" id="{BDB2B266-CE23-4986-A304-AEFFBD03910E}"/>
                </a:ext>
              </a:extLst>
            </p:cNvPr>
            <p:cNvSpPr/>
            <p:nvPr/>
          </p:nvSpPr>
          <p:spPr>
            <a:xfrm>
              <a:off x="8133614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" name="Google Shape;4132;p57">
              <a:extLst>
                <a:ext uri="{FF2B5EF4-FFF2-40B4-BE49-F238E27FC236}">
                  <a16:creationId xmlns:a16="http://schemas.microsoft.com/office/drawing/2014/main" id="{82992E35-84E8-4266-8BEE-D6E9C753D4A6}"/>
                </a:ext>
              </a:extLst>
            </p:cNvPr>
            <p:cNvSpPr/>
            <p:nvPr/>
          </p:nvSpPr>
          <p:spPr>
            <a:xfrm>
              <a:off x="7694630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0" name="Google Shape;4133;p57">
              <a:extLst>
                <a:ext uri="{FF2B5EF4-FFF2-40B4-BE49-F238E27FC236}">
                  <a16:creationId xmlns:a16="http://schemas.microsoft.com/office/drawing/2014/main" id="{D49993FB-3D73-4637-88C4-0EA22A48737F}"/>
                </a:ext>
              </a:extLst>
            </p:cNvPr>
            <p:cNvSpPr/>
            <p:nvPr/>
          </p:nvSpPr>
          <p:spPr>
            <a:xfrm>
              <a:off x="7255686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4134;p57">
              <a:extLst>
                <a:ext uri="{FF2B5EF4-FFF2-40B4-BE49-F238E27FC236}">
                  <a16:creationId xmlns:a16="http://schemas.microsoft.com/office/drawing/2014/main" id="{7DE9ABDA-5BF0-4617-A082-B7F799F0DC92}"/>
                </a:ext>
              </a:extLst>
            </p:cNvPr>
            <p:cNvSpPr/>
            <p:nvPr/>
          </p:nvSpPr>
          <p:spPr>
            <a:xfrm>
              <a:off x="681674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4135;p57">
              <a:extLst>
                <a:ext uri="{FF2B5EF4-FFF2-40B4-BE49-F238E27FC236}">
                  <a16:creationId xmlns:a16="http://schemas.microsoft.com/office/drawing/2014/main" id="{A41A1768-8639-44E9-8891-28E9A15F918D}"/>
                </a:ext>
              </a:extLst>
            </p:cNvPr>
            <p:cNvSpPr/>
            <p:nvPr/>
          </p:nvSpPr>
          <p:spPr>
            <a:xfrm>
              <a:off x="6377797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4136;p57">
              <a:extLst>
                <a:ext uri="{FF2B5EF4-FFF2-40B4-BE49-F238E27FC236}">
                  <a16:creationId xmlns:a16="http://schemas.microsoft.com/office/drawing/2014/main" id="{CCFF5DD9-244E-4254-8797-C1869F7E254E}"/>
                </a:ext>
              </a:extLst>
            </p:cNvPr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4" name="Google Shape;4137;p57">
            <a:extLst>
              <a:ext uri="{FF2B5EF4-FFF2-40B4-BE49-F238E27FC236}">
                <a16:creationId xmlns:a16="http://schemas.microsoft.com/office/drawing/2014/main" id="{4A173198-2C38-4D1E-B699-BEC25DA7A0B3}"/>
              </a:ext>
            </a:extLst>
          </p:cNvPr>
          <p:cNvGrpSpPr/>
          <p:nvPr/>
        </p:nvGrpSpPr>
        <p:grpSpPr>
          <a:xfrm>
            <a:off x="8585344" y="1493149"/>
            <a:ext cx="1249433" cy="952867"/>
            <a:chOff x="2293750" y="2140975"/>
            <a:chExt cx="937075" cy="714650"/>
          </a:xfrm>
        </p:grpSpPr>
        <p:sp>
          <p:nvSpPr>
            <p:cNvPr id="105" name="Google Shape;4138;p57">
              <a:extLst>
                <a:ext uri="{FF2B5EF4-FFF2-40B4-BE49-F238E27FC236}">
                  <a16:creationId xmlns:a16="http://schemas.microsoft.com/office/drawing/2014/main" id="{95162C60-CFB5-4EC7-8060-48D9B86A51EB}"/>
                </a:ext>
              </a:extLst>
            </p:cNvPr>
            <p:cNvSpPr/>
            <p:nvPr/>
          </p:nvSpPr>
          <p:spPr>
            <a:xfrm>
              <a:off x="2293750" y="2140975"/>
              <a:ext cx="937075" cy="714650"/>
            </a:xfrm>
            <a:custGeom>
              <a:avLst/>
              <a:gdLst/>
              <a:ahLst/>
              <a:cxnLst/>
              <a:rect l="l" t="t" r="r" b="b"/>
              <a:pathLst>
                <a:path w="37483" h="28586" extrusionOk="0">
                  <a:moveTo>
                    <a:pt x="28391" y="1"/>
                  </a:moveTo>
                  <a:cubicBezTo>
                    <a:pt x="28182" y="1"/>
                    <a:pt x="27976" y="76"/>
                    <a:pt x="27827" y="239"/>
                  </a:cubicBezTo>
                  <a:lnTo>
                    <a:pt x="25619" y="2658"/>
                  </a:lnTo>
                  <a:cubicBezTo>
                    <a:pt x="24493" y="1852"/>
                    <a:pt x="23214" y="1275"/>
                    <a:pt x="21858" y="969"/>
                  </a:cubicBezTo>
                  <a:cubicBezTo>
                    <a:pt x="20932" y="759"/>
                    <a:pt x="19992" y="665"/>
                    <a:pt x="19052" y="665"/>
                  </a:cubicBezTo>
                  <a:cubicBezTo>
                    <a:pt x="17388" y="665"/>
                    <a:pt x="15721" y="958"/>
                    <a:pt x="14121" y="1416"/>
                  </a:cubicBezTo>
                  <a:cubicBezTo>
                    <a:pt x="13109" y="1705"/>
                    <a:pt x="12102" y="2073"/>
                    <a:pt x="11169" y="2570"/>
                  </a:cubicBezTo>
                  <a:cubicBezTo>
                    <a:pt x="10460" y="1792"/>
                    <a:pt x="9750" y="1015"/>
                    <a:pt x="9041" y="239"/>
                  </a:cubicBezTo>
                  <a:cubicBezTo>
                    <a:pt x="8893" y="76"/>
                    <a:pt x="8686" y="1"/>
                    <a:pt x="8478" y="1"/>
                  </a:cubicBezTo>
                  <a:cubicBezTo>
                    <a:pt x="8117" y="1"/>
                    <a:pt x="7750" y="225"/>
                    <a:pt x="7669" y="601"/>
                  </a:cubicBezTo>
                  <a:cubicBezTo>
                    <a:pt x="7276" y="2407"/>
                    <a:pt x="6882" y="4215"/>
                    <a:pt x="6489" y="6021"/>
                  </a:cubicBezTo>
                  <a:cubicBezTo>
                    <a:pt x="6447" y="6216"/>
                    <a:pt x="6404" y="6410"/>
                    <a:pt x="6362" y="6604"/>
                  </a:cubicBezTo>
                  <a:cubicBezTo>
                    <a:pt x="5056" y="7886"/>
                    <a:pt x="4017" y="9402"/>
                    <a:pt x="3335" y="11104"/>
                  </a:cubicBezTo>
                  <a:cubicBezTo>
                    <a:pt x="2754" y="12552"/>
                    <a:pt x="2517" y="14085"/>
                    <a:pt x="2567" y="15626"/>
                  </a:cubicBezTo>
                  <a:cubicBezTo>
                    <a:pt x="2351" y="15570"/>
                    <a:pt x="2134" y="15514"/>
                    <a:pt x="1921" y="15457"/>
                  </a:cubicBezTo>
                  <a:cubicBezTo>
                    <a:pt x="1633" y="15384"/>
                    <a:pt x="1326" y="15270"/>
                    <a:pt x="1029" y="15260"/>
                  </a:cubicBezTo>
                  <a:cubicBezTo>
                    <a:pt x="1018" y="15259"/>
                    <a:pt x="1008" y="15259"/>
                    <a:pt x="998" y="15259"/>
                  </a:cubicBezTo>
                  <a:cubicBezTo>
                    <a:pt x="592" y="15259"/>
                    <a:pt x="195" y="15568"/>
                    <a:pt x="98" y="15965"/>
                  </a:cubicBezTo>
                  <a:cubicBezTo>
                    <a:pt x="1" y="16365"/>
                    <a:pt x="145" y="16824"/>
                    <a:pt x="518" y="17037"/>
                  </a:cubicBezTo>
                  <a:cubicBezTo>
                    <a:pt x="691" y="17136"/>
                    <a:pt x="897" y="17192"/>
                    <a:pt x="1102" y="17239"/>
                  </a:cubicBezTo>
                  <a:cubicBezTo>
                    <a:pt x="982" y="17247"/>
                    <a:pt x="863" y="17262"/>
                    <a:pt x="753" y="17293"/>
                  </a:cubicBezTo>
                  <a:cubicBezTo>
                    <a:pt x="343" y="17403"/>
                    <a:pt x="53" y="17823"/>
                    <a:pt x="67" y="18242"/>
                  </a:cubicBezTo>
                  <a:cubicBezTo>
                    <a:pt x="82" y="18697"/>
                    <a:pt x="406" y="19094"/>
                    <a:pt x="863" y="19156"/>
                  </a:cubicBezTo>
                  <a:cubicBezTo>
                    <a:pt x="890" y="19158"/>
                    <a:pt x="917" y="19158"/>
                    <a:pt x="943" y="19160"/>
                  </a:cubicBezTo>
                  <a:cubicBezTo>
                    <a:pt x="516" y="19319"/>
                    <a:pt x="233" y="19708"/>
                    <a:pt x="297" y="20183"/>
                  </a:cubicBezTo>
                  <a:cubicBezTo>
                    <a:pt x="359" y="20650"/>
                    <a:pt x="746" y="21008"/>
                    <a:pt x="1222" y="21025"/>
                  </a:cubicBezTo>
                  <a:cubicBezTo>
                    <a:pt x="1234" y="21025"/>
                    <a:pt x="1247" y="21026"/>
                    <a:pt x="1259" y="21026"/>
                  </a:cubicBezTo>
                  <a:cubicBezTo>
                    <a:pt x="1612" y="21026"/>
                    <a:pt x="2006" y="20870"/>
                    <a:pt x="2347" y="20788"/>
                  </a:cubicBezTo>
                  <a:cubicBezTo>
                    <a:pt x="2832" y="20671"/>
                    <a:pt x="3317" y="20556"/>
                    <a:pt x="3802" y="20437"/>
                  </a:cubicBezTo>
                  <a:cubicBezTo>
                    <a:pt x="5805" y="24446"/>
                    <a:pt x="9939" y="27116"/>
                    <a:pt x="14231" y="28101"/>
                  </a:cubicBezTo>
                  <a:cubicBezTo>
                    <a:pt x="15631" y="28422"/>
                    <a:pt x="17079" y="28585"/>
                    <a:pt x="18529" y="28585"/>
                  </a:cubicBezTo>
                  <a:cubicBezTo>
                    <a:pt x="22130" y="28585"/>
                    <a:pt x="25747" y="27582"/>
                    <a:pt x="28699" y="25519"/>
                  </a:cubicBezTo>
                  <a:cubicBezTo>
                    <a:pt x="30599" y="24191"/>
                    <a:pt x="32230" y="22447"/>
                    <a:pt x="33259" y="20362"/>
                  </a:cubicBezTo>
                  <a:cubicBezTo>
                    <a:pt x="33747" y="20478"/>
                    <a:pt x="34236" y="20596"/>
                    <a:pt x="34726" y="20715"/>
                  </a:cubicBezTo>
                  <a:cubicBezTo>
                    <a:pt x="35128" y="20811"/>
                    <a:pt x="35651" y="21001"/>
                    <a:pt x="36110" y="21001"/>
                  </a:cubicBezTo>
                  <a:cubicBezTo>
                    <a:pt x="36492" y="21001"/>
                    <a:pt x="36830" y="20868"/>
                    <a:pt x="37016" y="20436"/>
                  </a:cubicBezTo>
                  <a:cubicBezTo>
                    <a:pt x="37214" y="19980"/>
                    <a:pt x="37029" y="19460"/>
                    <a:pt x="36595" y="19223"/>
                  </a:cubicBezTo>
                  <a:cubicBezTo>
                    <a:pt x="36544" y="19196"/>
                    <a:pt x="36490" y="19171"/>
                    <a:pt x="36435" y="19150"/>
                  </a:cubicBezTo>
                  <a:cubicBezTo>
                    <a:pt x="36735" y="19114"/>
                    <a:pt x="37012" y="19001"/>
                    <a:pt x="37190" y="18673"/>
                  </a:cubicBezTo>
                  <a:cubicBezTo>
                    <a:pt x="37483" y="18138"/>
                    <a:pt x="37179" y="17410"/>
                    <a:pt x="36572" y="17279"/>
                  </a:cubicBezTo>
                  <a:cubicBezTo>
                    <a:pt x="36544" y="17273"/>
                    <a:pt x="36517" y="17272"/>
                    <a:pt x="36492" y="17269"/>
                  </a:cubicBezTo>
                  <a:cubicBezTo>
                    <a:pt x="36446" y="17260"/>
                    <a:pt x="36401" y="17253"/>
                    <a:pt x="36352" y="17249"/>
                  </a:cubicBezTo>
                  <a:lnTo>
                    <a:pt x="36240" y="17244"/>
                  </a:lnTo>
                  <a:cubicBezTo>
                    <a:pt x="36364" y="17213"/>
                    <a:pt x="36487" y="17179"/>
                    <a:pt x="36608" y="17139"/>
                  </a:cubicBezTo>
                  <a:cubicBezTo>
                    <a:pt x="37063" y="16989"/>
                    <a:pt x="37358" y="16576"/>
                    <a:pt x="37294" y="16092"/>
                  </a:cubicBezTo>
                  <a:cubicBezTo>
                    <a:pt x="37232" y="15642"/>
                    <a:pt x="36847" y="15254"/>
                    <a:pt x="36378" y="15254"/>
                  </a:cubicBezTo>
                  <a:cubicBezTo>
                    <a:pt x="36375" y="15254"/>
                    <a:pt x="36372" y="15254"/>
                    <a:pt x="36370" y="15254"/>
                  </a:cubicBezTo>
                  <a:cubicBezTo>
                    <a:pt x="36025" y="15255"/>
                    <a:pt x="35657" y="15401"/>
                    <a:pt x="35323" y="15488"/>
                  </a:cubicBezTo>
                  <a:cubicBezTo>
                    <a:pt x="35030" y="15564"/>
                    <a:pt x="34736" y="15639"/>
                    <a:pt x="34444" y="15716"/>
                  </a:cubicBezTo>
                  <a:cubicBezTo>
                    <a:pt x="34495" y="14525"/>
                    <a:pt x="34375" y="13337"/>
                    <a:pt x="34046" y="12175"/>
                  </a:cubicBezTo>
                  <a:cubicBezTo>
                    <a:pt x="33643" y="10753"/>
                    <a:pt x="32963" y="9402"/>
                    <a:pt x="32072" y="8224"/>
                  </a:cubicBezTo>
                  <a:cubicBezTo>
                    <a:pt x="31586" y="7580"/>
                    <a:pt x="31053" y="6978"/>
                    <a:pt x="30467" y="6423"/>
                  </a:cubicBezTo>
                  <a:cubicBezTo>
                    <a:pt x="30099" y="4729"/>
                    <a:pt x="29730" y="3035"/>
                    <a:pt x="29362" y="1340"/>
                  </a:cubicBezTo>
                  <a:cubicBezTo>
                    <a:pt x="29307" y="1093"/>
                    <a:pt x="29253" y="848"/>
                    <a:pt x="29200" y="601"/>
                  </a:cubicBezTo>
                  <a:cubicBezTo>
                    <a:pt x="29118" y="224"/>
                    <a:pt x="28751" y="1"/>
                    <a:pt x="283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76200" dir="1860000" algn="bl" rotWithShape="0">
                <a:srgbClr val="004468">
                  <a:alpha val="25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6" name="Google Shape;4139;p57">
              <a:extLst>
                <a:ext uri="{FF2B5EF4-FFF2-40B4-BE49-F238E27FC236}">
                  <a16:creationId xmlns:a16="http://schemas.microsoft.com/office/drawing/2014/main" id="{2965F9A2-DD3D-48B9-9929-250E94DD902D}"/>
                </a:ext>
              </a:extLst>
            </p:cNvPr>
            <p:cNvSpPr/>
            <p:nvPr/>
          </p:nvSpPr>
          <p:spPr>
            <a:xfrm>
              <a:off x="2466825" y="2161400"/>
              <a:ext cx="140800" cy="176300"/>
            </a:xfrm>
            <a:custGeom>
              <a:avLst/>
              <a:gdLst/>
              <a:ahLst/>
              <a:cxnLst/>
              <a:rect l="l" t="t" r="r" b="b"/>
              <a:pathLst>
                <a:path w="5632" h="7052" extrusionOk="0">
                  <a:moveTo>
                    <a:pt x="1534" y="0"/>
                  </a:moveTo>
                  <a:lnTo>
                    <a:pt x="1" y="7052"/>
                  </a:lnTo>
                  <a:lnTo>
                    <a:pt x="5632" y="4488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7" name="Google Shape;4140;p57">
              <a:extLst>
                <a:ext uri="{FF2B5EF4-FFF2-40B4-BE49-F238E27FC236}">
                  <a16:creationId xmlns:a16="http://schemas.microsoft.com/office/drawing/2014/main" id="{7290AB3A-9599-4CC8-9E33-120955DF179E}"/>
                </a:ext>
              </a:extLst>
            </p:cNvPr>
            <p:cNvSpPr/>
            <p:nvPr/>
          </p:nvSpPr>
          <p:spPr>
            <a:xfrm>
              <a:off x="2494475" y="2203700"/>
              <a:ext cx="89675" cy="109250"/>
            </a:xfrm>
            <a:custGeom>
              <a:avLst/>
              <a:gdLst/>
              <a:ahLst/>
              <a:cxnLst/>
              <a:rect l="l" t="t" r="r" b="b"/>
              <a:pathLst>
                <a:path w="3587" h="4370" extrusionOk="0">
                  <a:moveTo>
                    <a:pt x="831" y="458"/>
                  </a:moveTo>
                  <a:cubicBezTo>
                    <a:pt x="1305" y="927"/>
                    <a:pt x="2732" y="2330"/>
                    <a:pt x="3183" y="2762"/>
                  </a:cubicBezTo>
                  <a:lnTo>
                    <a:pt x="276" y="4012"/>
                  </a:lnTo>
                  <a:lnTo>
                    <a:pt x="831" y="458"/>
                  </a:lnTo>
                  <a:close/>
                  <a:moveTo>
                    <a:pt x="680" y="0"/>
                  </a:moveTo>
                  <a:lnTo>
                    <a:pt x="1" y="4370"/>
                  </a:lnTo>
                  <a:lnTo>
                    <a:pt x="1" y="4370"/>
                  </a:lnTo>
                  <a:lnTo>
                    <a:pt x="3586" y="2825"/>
                  </a:lnTo>
                  <a:lnTo>
                    <a:pt x="3452" y="2711"/>
                  </a:lnTo>
                  <a:cubicBezTo>
                    <a:pt x="3264" y="2548"/>
                    <a:pt x="855" y="173"/>
                    <a:pt x="832" y="150"/>
                  </a:cubicBezTo>
                  <a:lnTo>
                    <a:pt x="6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8" name="Google Shape;4141;p57">
              <a:extLst>
                <a:ext uri="{FF2B5EF4-FFF2-40B4-BE49-F238E27FC236}">
                  <a16:creationId xmlns:a16="http://schemas.microsoft.com/office/drawing/2014/main" id="{19DCCD14-18A3-40DC-9C07-D26F19981F9D}"/>
                </a:ext>
              </a:extLst>
            </p:cNvPr>
            <p:cNvSpPr/>
            <p:nvPr/>
          </p:nvSpPr>
          <p:spPr>
            <a:xfrm>
              <a:off x="2901500" y="2161400"/>
              <a:ext cx="140850" cy="176300"/>
            </a:xfrm>
            <a:custGeom>
              <a:avLst/>
              <a:gdLst/>
              <a:ahLst/>
              <a:cxnLst/>
              <a:rect l="l" t="t" r="r" b="b"/>
              <a:pathLst>
                <a:path w="5634" h="7052" extrusionOk="0">
                  <a:moveTo>
                    <a:pt x="4099" y="0"/>
                  </a:moveTo>
                  <a:lnTo>
                    <a:pt x="1" y="4488"/>
                  </a:lnTo>
                  <a:lnTo>
                    <a:pt x="5633" y="7052"/>
                  </a:lnTo>
                  <a:lnTo>
                    <a:pt x="4099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9" name="Google Shape;4142;p57">
              <a:extLst>
                <a:ext uri="{FF2B5EF4-FFF2-40B4-BE49-F238E27FC236}">
                  <a16:creationId xmlns:a16="http://schemas.microsoft.com/office/drawing/2014/main" id="{223F6C3C-FA55-426D-B302-7C7D8EDCF267}"/>
                </a:ext>
              </a:extLst>
            </p:cNvPr>
            <p:cNvSpPr/>
            <p:nvPr/>
          </p:nvSpPr>
          <p:spPr>
            <a:xfrm>
              <a:off x="2925000" y="2203775"/>
              <a:ext cx="89700" cy="109175"/>
            </a:xfrm>
            <a:custGeom>
              <a:avLst/>
              <a:gdLst/>
              <a:ahLst/>
              <a:cxnLst/>
              <a:rect l="l" t="t" r="r" b="b"/>
              <a:pathLst>
                <a:path w="3588" h="4367" extrusionOk="0">
                  <a:moveTo>
                    <a:pt x="2756" y="452"/>
                  </a:moveTo>
                  <a:lnTo>
                    <a:pt x="3310" y="4007"/>
                  </a:lnTo>
                  <a:lnTo>
                    <a:pt x="3310" y="4007"/>
                  </a:lnTo>
                  <a:lnTo>
                    <a:pt x="403" y="2757"/>
                  </a:lnTo>
                  <a:cubicBezTo>
                    <a:pt x="854" y="2327"/>
                    <a:pt x="2281" y="924"/>
                    <a:pt x="2756" y="452"/>
                  </a:cubicBezTo>
                  <a:close/>
                  <a:moveTo>
                    <a:pt x="2905" y="0"/>
                  </a:moveTo>
                  <a:lnTo>
                    <a:pt x="2753" y="149"/>
                  </a:lnTo>
                  <a:cubicBezTo>
                    <a:pt x="2730" y="173"/>
                    <a:pt x="321" y="2548"/>
                    <a:pt x="133" y="2710"/>
                  </a:cubicBezTo>
                  <a:lnTo>
                    <a:pt x="0" y="2824"/>
                  </a:lnTo>
                  <a:lnTo>
                    <a:pt x="3588" y="4367"/>
                  </a:lnTo>
                  <a:lnTo>
                    <a:pt x="3588" y="4367"/>
                  </a:lnTo>
                  <a:lnTo>
                    <a:pt x="29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0" name="Google Shape;4143;p57">
              <a:extLst>
                <a:ext uri="{FF2B5EF4-FFF2-40B4-BE49-F238E27FC236}">
                  <a16:creationId xmlns:a16="http://schemas.microsoft.com/office/drawing/2014/main" id="{96C3F7EA-5818-4E4E-A7D7-181DD020A55E}"/>
                </a:ext>
              </a:extLst>
            </p:cNvPr>
            <p:cNvSpPr/>
            <p:nvPr/>
          </p:nvSpPr>
          <p:spPr>
            <a:xfrm>
              <a:off x="2377700" y="2209400"/>
              <a:ext cx="757325" cy="625600"/>
            </a:xfrm>
            <a:custGeom>
              <a:avLst/>
              <a:gdLst/>
              <a:ahLst/>
              <a:cxnLst/>
              <a:rect l="l" t="t" r="r" b="b"/>
              <a:pathLst>
                <a:path w="30293" h="25024" extrusionOk="0">
                  <a:moveTo>
                    <a:pt x="15146" y="0"/>
                  </a:moveTo>
                  <a:cubicBezTo>
                    <a:pt x="11128" y="0"/>
                    <a:pt x="7277" y="1318"/>
                    <a:pt x="4436" y="3664"/>
                  </a:cubicBezTo>
                  <a:cubicBezTo>
                    <a:pt x="1595" y="6011"/>
                    <a:pt x="0" y="9192"/>
                    <a:pt x="0" y="12511"/>
                  </a:cubicBezTo>
                  <a:cubicBezTo>
                    <a:pt x="0" y="15830"/>
                    <a:pt x="1595" y="19013"/>
                    <a:pt x="4436" y="21358"/>
                  </a:cubicBezTo>
                  <a:cubicBezTo>
                    <a:pt x="7277" y="23705"/>
                    <a:pt x="11128" y="25023"/>
                    <a:pt x="15146" y="25023"/>
                  </a:cubicBezTo>
                  <a:cubicBezTo>
                    <a:pt x="19163" y="25023"/>
                    <a:pt x="23015" y="23705"/>
                    <a:pt x="25856" y="21358"/>
                  </a:cubicBezTo>
                  <a:cubicBezTo>
                    <a:pt x="28696" y="19013"/>
                    <a:pt x="30292" y="15830"/>
                    <a:pt x="30292" y="12511"/>
                  </a:cubicBezTo>
                  <a:cubicBezTo>
                    <a:pt x="30292" y="9192"/>
                    <a:pt x="28696" y="6011"/>
                    <a:pt x="25856" y="3664"/>
                  </a:cubicBezTo>
                  <a:cubicBezTo>
                    <a:pt x="23015" y="1318"/>
                    <a:pt x="19163" y="0"/>
                    <a:pt x="15146" y="0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1" name="Google Shape;4144;p57">
              <a:extLst>
                <a:ext uri="{FF2B5EF4-FFF2-40B4-BE49-F238E27FC236}">
                  <a16:creationId xmlns:a16="http://schemas.microsoft.com/office/drawing/2014/main" id="{6D2D81A2-8C05-4302-B498-0FDC4B487923}"/>
                </a:ext>
              </a:extLst>
            </p:cNvPr>
            <p:cNvSpPr/>
            <p:nvPr/>
          </p:nvSpPr>
          <p:spPr>
            <a:xfrm>
              <a:off x="2375750" y="2392675"/>
              <a:ext cx="355100" cy="381225"/>
            </a:xfrm>
            <a:custGeom>
              <a:avLst/>
              <a:gdLst/>
              <a:ahLst/>
              <a:cxnLst/>
              <a:rect l="l" t="t" r="r" b="b"/>
              <a:pathLst>
                <a:path w="14204" h="15249" extrusionOk="0">
                  <a:moveTo>
                    <a:pt x="2907" y="0"/>
                  </a:moveTo>
                  <a:cubicBezTo>
                    <a:pt x="1119" y="0"/>
                    <a:pt x="1" y="5198"/>
                    <a:pt x="2014" y="9487"/>
                  </a:cubicBezTo>
                  <a:cubicBezTo>
                    <a:pt x="4114" y="13962"/>
                    <a:pt x="8306" y="15152"/>
                    <a:pt x="10661" y="15247"/>
                  </a:cubicBezTo>
                  <a:cubicBezTo>
                    <a:pt x="10695" y="15248"/>
                    <a:pt x="10728" y="15249"/>
                    <a:pt x="10762" y="15249"/>
                  </a:cubicBezTo>
                  <a:cubicBezTo>
                    <a:pt x="13050" y="15249"/>
                    <a:pt x="14203" y="12124"/>
                    <a:pt x="10661" y="11123"/>
                  </a:cubicBezTo>
                  <a:cubicBezTo>
                    <a:pt x="10661" y="11123"/>
                    <a:pt x="6652" y="9819"/>
                    <a:pt x="5574" y="6059"/>
                  </a:cubicBezTo>
                  <a:cubicBezTo>
                    <a:pt x="4497" y="2299"/>
                    <a:pt x="5061" y="507"/>
                    <a:pt x="3141" y="30"/>
                  </a:cubicBezTo>
                  <a:cubicBezTo>
                    <a:pt x="3062" y="10"/>
                    <a:pt x="2984" y="0"/>
                    <a:pt x="2907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2" name="Google Shape;4145;p57">
              <a:extLst>
                <a:ext uri="{FF2B5EF4-FFF2-40B4-BE49-F238E27FC236}">
                  <a16:creationId xmlns:a16="http://schemas.microsoft.com/office/drawing/2014/main" id="{C86B0380-FBBE-4344-807B-99A96B495968}"/>
                </a:ext>
              </a:extLst>
            </p:cNvPr>
            <p:cNvSpPr/>
            <p:nvPr/>
          </p:nvSpPr>
          <p:spPr>
            <a:xfrm>
              <a:off x="2708000" y="2699025"/>
              <a:ext cx="149900" cy="90625"/>
            </a:xfrm>
            <a:custGeom>
              <a:avLst/>
              <a:gdLst/>
              <a:ahLst/>
              <a:cxnLst/>
              <a:rect l="l" t="t" r="r" b="b"/>
              <a:pathLst>
                <a:path w="5996" h="3625" extrusionOk="0">
                  <a:moveTo>
                    <a:pt x="3266" y="0"/>
                  </a:moveTo>
                  <a:cubicBezTo>
                    <a:pt x="1826" y="0"/>
                    <a:pt x="1" y="964"/>
                    <a:pt x="1095" y="3016"/>
                  </a:cubicBezTo>
                  <a:cubicBezTo>
                    <a:pt x="1095" y="3016"/>
                    <a:pt x="1703" y="3625"/>
                    <a:pt x="3127" y="3625"/>
                  </a:cubicBezTo>
                  <a:cubicBezTo>
                    <a:pt x="3381" y="3625"/>
                    <a:pt x="3660" y="3606"/>
                    <a:pt x="3966" y="3560"/>
                  </a:cubicBezTo>
                  <a:cubicBezTo>
                    <a:pt x="5996" y="3259"/>
                    <a:pt x="5524" y="769"/>
                    <a:pt x="4220" y="178"/>
                  </a:cubicBezTo>
                  <a:cubicBezTo>
                    <a:pt x="3960" y="60"/>
                    <a:pt x="3625" y="0"/>
                    <a:pt x="3266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4146;p57">
              <a:extLst>
                <a:ext uri="{FF2B5EF4-FFF2-40B4-BE49-F238E27FC236}">
                  <a16:creationId xmlns:a16="http://schemas.microsoft.com/office/drawing/2014/main" id="{3E9276FD-B51F-4A62-A709-7B7A13E50BCB}"/>
                </a:ext>
              </a:extLst>
            </p:cNvPr>
            <p:cNvSpPr/>
            <p:nvPr/>
          </p:nvSpPr>
          <p:spPr>
            <a:xfrm>
              <a:off x="2489450" y="2177900"/>
              <a:ext cx="500100" cy="200100"/>
            </a:xfrm>
            <a:custGeom>
              <a:avLst/>
              <a:gdLst/>
              <a:ahLst/>
              <a:cxnLst/>
              <a:rect l="l" t="t" r="r" b="b"/>
              <a:pathLst>
                <a:path w="20004" h="8004" extrusionOk="0">
                  <a:moveTo>
                    <a:pt x="11210" y="1"/>
                  </a:moveTo>
                  <a:cubicBezTo>
                    <a:pt x="10231" y="1"/>
                    <a:pt x="9150" y="110"/>
                    <a:pt x="7962" y="367"/>
                  </a:cubicBezTo>
                  <a:cubicBezTo>
                    <a:pt x="1" y="2086"/>
                    <a:pt x="118" y="5943"/>
                    <a:pt x="2196" y="7141"/>
                  </a:cubicBezTo>
                  <a:cubicBezTo>
                    <a:pt x="2674" y="7417"/>
                    <a:pt x="3165" y="7523"/>
                    <a:pt x="3637" y="7523"/>
                  </a:cubicBezTo>
                  <a:cubicBezTo>
                    <a:pt x="4981" y="7523"/>
                    <a:pt x="6174" y="6662"/>
                    <a:pt x="6501" y="6404"/>
                  </a:cubicBezTo>
                  <a:lnTo>
                    <a:pt x="6501" y="6404"/>
                  </a:lnTo>
                  <a:cubicBezTo>
                    <a:pt x="6254" y="6620"/>
                    <a:pt x="5638" y="7273"/>
                    <a:pt x="6706" y="7661"/>
                  </a:cubicBezTo>
                  <a:cubicBezTo>
                    <a:pt x="6859" y="7716"/>
                    <a:pt x="7013" y="7741"/>
                    <a:pt x="7166" y="7741"/>
                  </a:cubicBezTo>
                  <a:cubicBezTo>
                    <a:pt x="7977" y="7741"/>
                    <a:pt x="8751" y="7054"/>
                    <a:pt x="9131" y="6657"/>
                  </a:cubicBezTo>
                  <a:lnTo>
                    <a:pt x="9131" y="6657"/>
                  </a:lnTo>
                  <a:cubicBezTo>
                    <a:pt x="8816" y="7054"/>
                    <a:pt x="8406" y="7761"/>
                    <a:pt x="9296" y="7945"/>
                  </a:cubicBezTo>
                  <a:cubicBezTo>
                    <a:pt x="9381" y="7963"/>
                    <a:pt x="9468" y="7971"/>
                    <a:pt x="9554" y="7971"/>
                  </a:cubicBezTo>
                  <a:cubicBezTo>
                    <a:pt x="10095" y="7971"/>
                    <a:pt x="10638" y="7648"/>
                    <a:pt x="11067" y="7298"/>
                  </a:cubicBezTo>
                  <a:lnTo>
                    <a:pt x="11067" y="7298"/>
                  </a:lnTo>
                  <a:cubicBezTo>
                    <a:pt x="10940" y="7578"/>
                    <a:pt x="11023" y="7848"/>
                    <a:pt x="11648" y="7973"/>
                  </a:cubicBezTo>
                  <a:cubicBezTo>
                    <a:pt x="11755" y="7994"/>
                    <a:pt x="11862" y="8004"/>
                    <a:pt x="11969" y="8004"/>
                  </a:cubicBezTo>
                  <a:cubicBezTo>
                    <a:pt x="13268" y="8004"/>
                    <a:pt x="14542" y="6542"/>
                    <a:pt x="14812" y="6213"/>
                  </a:cubicBezTo>
                  <a:lnTo>
                    <a:pt x="14812" y="6213"/>
                  </a:lnTo>
                  <a:cubicBezTo>
                    <a:pt x="14591" y="6500"/>
                    <a:pt x="13811" y="7634"/>
                    <a:pt x="15331" y="7634"/>
                  </a:cubicBezTo>
                  <a:cubicBezTo>
                    <a:pt x="15345" y="7634"/>
                    <a:pt x="15360" y="7634"/>
                    <a:pt x="15374" y="7633"/>
                  </a:cubicBezTo>
                  <a:cubicBezTo>
                    <a:pt x="17178" y="7610"/>
                    <a:pt x="20003" y="5239"/>
                    <a:pt x="19061" y="3547"/>
                  </a:cubicBezTo>
                  <a:cubicBezTo>
                    <a:pt x="19061" y="3547"/>
                    <a:pt x="16790" y="1"/>
                    <a:pt x="11210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4" name="Google Shape;4147;p57">
              <a:extLst>
                <a:ext uri="{FF2B5EF4-FFF2-40B4-BE49-F238E27FC236}">
                  <a16:creationId xmlns:a16="http://schemas.microsoft.com/office/drawing/2014/main" id="{7E2A43AA-4D96-484C-9A93-6CAA293A4A64}"/>
                </a:ext>
              </a:extLst>
            </p:cNvPr>
            <p:cNvSpPr/>
            <p:nvPr/>
          </p:nvSpPr>
          <p:spPr>
            <a:xfrm>
              <a:off x="2523350" y="2207675"/>
              <a:ext cx="352650" cy="132925"/>
            </a:xfrm>
            <a:custGeom>
              <a:avLst/>
              <a:gdLst/>
              <a:ahLst/>
              <a:cxnLst/>
              <a:rect l="l" t="t" r="r" b="b"/>
              <a:pathLst>
                <a:path w="14106" h="5317" extrusionOk="0">
                  <a:moveTo>
                    <a:pt x="8882" y="1"/>
                  </a:moveTo>
                  <a:cubicBezTo>
                    <a:pt x="8077" y="1"/>
                    <a:pt x="7212" y="150"/>
                    <a:pt x="6285" y="432"/>
                  </a:cubicBezTo>
                  <a:cubicBezTo>
                    <a:pt x="6147" y="473"/>
                    <a:pt x="0" y="2480"/>
                    <a:pt x="1145" y="4251"/>
                  </a:cubicBezTo>
                  <a:cubicBezTo>
                    <a:pt x="1392" y="4635"/>
                    <a:pt x="1805" y="4785"/>
                    <a:pt x="2300" y="4785"/>
                  </a:cubicBezTo>
                  <a:cubicBezTo>
                    <a:pt x="4092" y="4785"/>
                    <a:pt x="6965" y="2814"/>
                    <a:pt x="6965" y="2813"/>
                  </a:cubicBezTo>
                  <a:lnTo>
                    <a:pt x="6965" y="2813"/>
                  </a:lnTo>
                  <a:cubicBezTo>
                    <a:pt x="6965" y="2814"/>
                    <a:pt x="5168" y="4546"/>
                    <a:pt x="6119" y="5202"/>
                  </a:cubicBezTo>
                  <a:cubicBezTo>
                    <a:pt x="6234" y="5281"/>
                    <a:pt x="6369" y="5316"/>
                    <a:pt x="6520" y="5316"/>
                  </a:cubicBezTo>
                  <a:cubicBezTo>
                    <a:pt x="7619" y="5316"/>
                    <a:pt x="9497" y="3456"/>
                    <a:pt x="9497" y="3456"/>
                  </a:cubicBezTo>
                  <a:lnTo>
                    <a:pt x="9497" y="3456"/>
                  </a:lnTo>
                  <a:cubicBezTo>
                    <a:pt x="9497" y="3456"/>
                    <a:pt x="8507" y="4785"/>
                    <a:pt x="9122" y="5202"/>
                  </a:cubicBezTo>
                  <a:cubicBezTo>
                    <a:pt x="9166" y="5233"/>
                    <a:pt x="9231" y="5247"/>
                    <a:pt x="9312" y="5247"/>
                  </a:cubicBezTo>
                  <a:cubicBezTo>
                    <a:pt x="10355" y="5247"/>
                    <a:pt x="14106" y="2884"/>
                    <a:pt x="12450" y="1361"/>
                  </a:cubicBezTo>
                  <a:cubicBezTo>
                    <a:pt x="11438" y="429"/>
                    <a:pt x="10248" y="1"/>
                    <a:pt x="8882" y="1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4148;p57">
              <a:extLst>
                <a:ext uri="{FF2B5EF4-FFF2-40B4-BE49-F238E27FC236}">
                  <a16:creationId xmlns:a16="http://schemas.microsoft.com/office/drawing/2014/main" id="{A08AE36A-693F-418B-B35A-D46F4D494D11}"/>
                </a:ext>
              </a:extLst>
            </p:cNvPr>
            <p:cNvSpPr/>
            <p:nvPr/>
          </p:nvSpPr>
          <p:spPr>
            <a:xfrm>
              <a:off x="2710900" y="2555025"/>
              <a:ext cx="89400" cy="91625"/>
            </a:xfrm>
            <a:custGeom>
              <a:avLst/>
              <a:gdLst/>
              <a:ahLst/>
              <a:cxnLst/>
              <a:rect l="l" t="t" r="r" b="b"/>
              <a:pathLst>
                <a:path w="3576" h="3665" extrusionOk="0">
                  <a:moveTo>
                    <a:pt x="2437" y="0"/>
                  </a:moveTo>
                  <a:cubicBezTo>
                    <a:pt x="2088" y="0"/>
                    <a:pt x="1716" y="125"/>
                    <a:pt x="1423" y="242"/>
                  </a:cubicBezTo>
                  <a:cubicBezTo>
                    <a:pt x="928" y="438"/>
                    <a:pt x="481" y="729"/>
                    <a:pt x="100" y="1102"/>
                  </a:cubicBezTo>
                  <a:cubicBezTo>
                    <a:pt x="1" y="1200"/>
                    <a:pt x="95" y="1335"/>
                    <a:pt x="204" y="1335"/>
                  </a:cubicBezTo>
                  <a:cubicBezTo>
                    <a:pt x="236" y="1335"/>
                    <a:pt x="268" y="1324"/>
                    <a:pt x="298" y="1299"/>
                  </a:cubicBezTo>
                  <a:cubicBezTo>
                    <a:pt x="612" y="1025"/>
                    <a:pt x="977" y="802"/>
                    <a:pt x="1370" y="654"/>
                  </a:cubicBezTo>
                  <a:cubicBezTo>
                    <a:pt x="1671" y="541"/>
                    <a:pt x="2036" y="424"/>
                    <a:pt x="2371" y="424"/>
                  </a:cubicBezTo>
                  <a:cubicBezTo>
                    <a:pt x="2422" y="424"/>
                    <a:pt x="2472" y="427"/>
                    <a:pt x="2521" y="433"/>
                  </a:cubicBezTo>
                  <a:cubicBezTo>
                    <a:pt x="2855" y="473"/>
                    <a:pt x="2935" y="799"/>
                    <a:pt x="2802" y="1075"/>
                  </a:cubicBezTo>
                  <a:cubicBezTo>
                    <a:pt x="2639" y="1407"/>
                    <a:pt x="2212" y="1549"/>
                    <a:pt x="1890" y="1667"/>
                  </a:cubicBezTo>
                  <a:cubicBezTo>
                    <a:pt x="1618" y="1770"/>
                    <a:pt x="1694" y="2149"/>
                    <a:pt x="1956" y="2149"/>
                  </a:cubicBezTo>
                  <a:cubicBezTo>
                    <a:pt x="1976" y="2149"/>
                    <a:pt x="1998" y="2146"/>
                    <a:pt x="2020" y="2142"/>
                  </a:cubicBezTo>
                  <a:cubicBezTo>
                    <a:pt x="2074" y="2130"/>
                    <a:pt x="2128" y="2125"/>
                    <a:pt x="2183" y="2125"/>
                  </a:cubicBezTo>
                  <a:cubicBezTo>
                    <a:pt x="2380" y="2125"/>
                    <a:pt x="2576" y="2197"/>
                    <a:pt x="2726" y="2325"/>
                  </a:cubicBezTo>
                  <a:cubicBezTo>
                    <a:pt x="2917" y="2490"/>
                    <a:pt x="3058" y="2783"/>
                    <a:pt x="2910" y="3018"/>
                  </a:cubicBezTo>
                  <a:cubicBezTo>
                    <a:pt x="2793" y="3206"/>
                    <a:pt x="2554" y="3318"/>
                    <a:pt x="2336" y="3318"/>
                  </a:cubicBezTo>
                  <a:cubicBezTo>
                    <a:pt x="2325" y="3318"/>
                    <a:pt x="2315" y="3317"/>
                    <a:pt x="2304" y="3317"/>
                  </a:cubicBezTo>
                  <a:cubicBezTo>
                    <a:pt x="1946" y="3297"/>
                    <a:pt x="1620" y="3053"/>
                    <a:pt x="1331" y="2866"/>
                  </a:cubicBezTo>
                  <a:cubicBezTo>
                    <a:pt x="1300" y="2846"/>
                    <a:pt x="1270" y="2838"/>
                    <a:pt x="1241" y="2838"/>
                  </a:cubicBezTo>
                  <a:cubicBezTo>
                    <a:pt x="1095" y="2838"/>
                    <a:pt x="999" y="3065"/>
                    <a:pt x="1154" y="3168"/>
                  </a:cubicBezTo>
                  <a:cubicBezTo>
                    <a:pt x="1539" y="3424"/>
                    <a:pt x="1958" y="3657"/>
                    <a:pt x="2430" y="3665"/>
                  </a:cubicBezTo>
                  <a:cubicBezTo>
                    <a:pt x="2437" y="3665"/>
                    <a:pt x="2445" y="3665"/>
                    <a:pt x="2453" y="3665"/>
                  </a:cubicBezTo>
                  <a:cubicBezTo>
                    <a:pt x="2822" y="3665"/>
                    <a:pt x="3211" y="3499"/>
                    <a:pt x="3379" y="3152"/>
                  </a:cubicBezTo>
                  <a:cubicBezTo>
                    <a:pt x="3576" y="2747"/>
                    <a:pt x="3379" y="2249"/>
                    <a:pt x="3055" y="1967"/>
                  </a:cubicBezTo>
                  <a:cubicBezTo>
                    <a:pt x="2969" y="1892"/>
                    <a:pt x="2876" y="1831"/>
                    <a:pt x="2777" y="1782"/>
                  </a:cubicBezTo>
                  <a:cubicBezTo>
                    <a:pt x="2968" y="1655"/>
                    <a:pt x="3128" y="1494"/>
                    <a:pt x="3225" y="1276"/>
                  </a:cubicBezTo>
                  <a:cubicBezTo>
                    <a:pt x="3405" y="873"/>
                    <a:pt x="3346" y="320"/>
                    <a:pt x="2915" y="104"/>
                  </a:cubicBezTo>
                  <a:cubicBezTo>
                    <a:pt x="2769" y="30"/>
                    <a:pt x="2605" y="0"/>
                    <a:pt x="24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4149;p57">
              <a:extLst>
                <a:ext uri="{FF2B5EF4-FFF2-40B4-BE49-F238E27FC236}">
                  <a16:creationId xmlns:a16="http://schemas.microsoft.com/office/drawing/2014/main" id="{73A534E0-533B-40D1-B607-355A1B7F49F4}"/>
                </a:ext>
              </a:extLst>
            </p:cNvPr>
            <p:cNvSpPr/>
            <p:nvPr/>
          </p:nvSpPr>
          <p:spPr>
            <a:xfrm>
              <a:off x="2713825" y="2474900"/>
              <a:ext cx="98000" cy="36425"/>
            </a:xfrm>
            <a:custGeom>
              <a:avLst/>
              <a:gdLst/>
              <a:ahLst/>
              <a:cxnLst/>
              <a:rect l="l" t="t" r="r" b="b"/>
              <a:pathLst>
                <a:path w="3920" h="1457" extrusionOk="0">
                  <a:moveTo>
                    <a:pt x="1745" y="0"/>
                  </a:moveTo>
                  <a:cubicBezTo>
                    <a:pt x="877" y="0"/>
                    <a:pt x="1" y="119"/>
                    <a:pt x="51" y="339"/>
                  </a:cubicBezTo>
                  <a:cubicBezTo>
                    <a:pt x="134" y="713"/>
                    <a:pt x="1683" y="1457"/>
                    <a:pt x="1683" y="1457"/>
                  </a:cubicBezTo>
                  <a:cubicBezTo>
                    <a:pt x="1683" y="1457"/>
                    <a:pt x="3919" y="462"/>
                    <a:pt x="3215" y="173"/>
                  </a:cubicBezTo>
                  <a:cubicBezTo>
                    <a:pt x="2929" y="56"/>
                    <a:pt x="2339" y="0"/>
                    <a:pt x="17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Google Shape;4150;p57">
              <a:extLst>
                <a:ext uri="{FF2B5EF4-FFF2-40B4-BE49-F238E27FC236}">
                  <a16:creationId xmlns:a16="http://schemas.microsoft.com/office/drawing/2014/main" id="{83E35221-A6D0-4960-9AEB-2851A57C18EB}"/>
                </a:ext>
              </a:extLst>
            </p:cNvPr>
            <p:cNvSpPr/>
            <p:nvPr/>
          </p:nvSpPr>
          <p:spPr>
            <a:xfrm>
              <a:off x="2751375" y="2486325"/>
              <a:ext cx="9600" cy="42900"/>
            </a:xfrm>
            <a:custGeom>
              <a:avLst/>
              <a:gdLst/>
              <a:ahLst/>
              <a:cxnLst/>
              <a:rect l="l" t="t" r="r" b="b"/>
              <a:pathLst>
                <a:path w="384" h="1716" extrusionOk="0">
                  <a:moveTo>
                    <a:pt x="191" y="1"/>
                  </a:moveTo>
                  <a:cubicBezTo>
                    <a:pt x="87" y="1"/>
                    <a:pt x="1" y="87"/>
                    <a:pt x="1" y="191"/>
                  </a:cubicBezTo>
                  <a:lnTo>
                    <a:pt x="1" y="1359"/>
                  </a:lnTo>
                  <a:lnTo>
                    <a:pt x="1" y="1525"/>
                  </a:lnTo>
                  <a:cubicBezTo>
                    <a:pt x="1" y="1627"/>
                    <a:pt x="89" y="1716"/>
                    <a:pt x="191" y="1716"/>
                  </a:cubicBezTo>
                  <a:cubicBezTo>
                    <a:pt x="297" y="1716"/>
                    <a:pt x="383" y="1627"/>
                    <a:pt x="383" y="1525"/>
                  </a:cubicBezTo>
                  <a:lnTo>
                    <a:pt x="383" y="357"/>
                  </a:lnTo>
                  <a:lnTo>
                    <a:pt x="383" y="191"/>
                  </a:lnTo>
                  <a:cubicBezTo>
                    <a:pt x="383" y="89"/>
                    <a:pt x="295" y="1"/>
                    <a:pt x="1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Google Shape;4151;p57">
              <a:extLst>
                <a:ext uri="{FF2B5EF4-FFF2-40B4-BE49-F238E27FC236}">
                  <a16:creationId xmlns:a16="http://schemas.microsoft.com/office/drawing/2014/main" id="{1B130279-27B7-4FB7-BC2C-6E534AF0E506}"/>
                </a:ext>
              </a:extLst>
            </p:cNvPr>
            <p:cNvSpPr/>
            <p:nvPr/>
          </p:nvSpPr>
          <p:spPr>
            <a:xfrm>
              <a:off x="2314150" y="254280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196" y="0"/>
                  </a:moveTo>
                  <a:cubicBezTo>
                    <a:pt x="51" y="0"/>
                    <a:pt x="1" y="231"/>
                    <a:pt x="161" y="272"/>
                  </a:cubicBezTo>
                  <a:cubicBezTo>
                    <a:pt x="1445" y="607"/>
                    <a:pt x="2727" y="938"/>
                    <a:pt x="4012" y="1272"/>
                  </a:cubicBezTo>
                  <a:lnTo>
                    <a:pt x="4553" y="1412"/>
                  </a:lnTo>
                  <a:cubicBezTo>
                    <a:pt x="4567" y="1416"/>
                    <a:pt x="4581" y="1418"/>
                    <a:pt x="4593" y="1418"/>
                  </a:cubicBezTo>
                  <a:cubicBezTo>
                    <a:pt x="4738" y="1418"/>
                    <a:pt x="4788" y="1187"/>
                    <a:pt x="4628" y="1145"/>
                  </a:cubicBezTo>
                  <a:cubicBezTo>
                    <a:pt x="3344" y="812"/>
                    <a:pt x="2060" y="480"/>
                    <a:pt x="776" y="147"/>
                  </a:cubicBezTo>
                  <a:lnTo>
                    <a:pt x="234" y="5"/>
                  </a:lnTo>
                  <a:cubicBezTo>
                    <a:pt x="221" y="2"/>
                    <a:pt x="208" y="0"/>
                    <a:pt x="1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Google Shape;4152;p57">
              <a:extLst>
                <a:ext uri="{FF2B5EF4-FFF2-40B4-BE49-F238E27FC236}">
                  <a16:creationId xmlns:a16="http://schemas.microsoft.com/office/drawing/2014/main" id="{4A6B5047-362D-4DBC-A0E6-2ED85E476CCE}"/>
                </a:ext>
              </a:extLst>
            </p:cNvPr>
            <p:cNvSpPr/>
            <p:nvPr/>
          </p:nvSpPr>
          <p:spPr>
            <a:xfrm>
              <a:off x="23146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4256" y="0"/>
                  </a:moveTo>
                  <a:cubicBezTo>
                    <a:pt x="4253" y="0"/>
                    <a:pt x="4250" y="0"/>
                    <a:pt x="4247" y="1"/>
                  </a:cubicBezTo>
                  <a:cubicBezTo>
                    <a:pt x="3060" y="66"/>
                    <a:pt x="1875" y="129"/>
                    <a:pt x="692" y="193"/>
                  </a:cubicBezTo>
                  <a:cubicBezTo>
                    <a:pt x="520" y="203"/>
                    <a:pt x="351" y="211"/>
                    <a:pt x="179" y="220"/>
                  </a:cubicBezTo>
                  <a:cubicBezTo>
                    <a:pt x="6" y="229"/>
                    <a:pt x="0" y="499"/>
                    <a:pt x="171" y="499"/>
                  </a:cubicBezTo>
                  <a:cubicBezTo>
                    <a:pt x="174" y="499"/>
                    <a:pt x="176" y="499"/>
                    <a:pt x="179" y="499"/>
                  </a:cubicBezTo>
                  <a:cubicBezTo>
                    <a:pt x="1364" y="434"/>
                    <a:pt x="2551" y="370"/>
                    <a:pt x="3734" y="305"/>
                  </a:cubicBezTo>
                  <a:cubicBezTo>
                    <a:pt x="3905" y="297"/>
                    <a:pt x="4075" y="286"/>
                    <a:pt x="4247" y="278"/>
                  </a:cubicBezTo>
                  <a:cubicBezTo>
                    <a:pt x="4420" y="269"/>
                    <a:pt x="4424" y="0"/>
                    <a:pt x="42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Google Shape;4153;p57">
              <a:extLst>
                <a:ext uri="{FF2B5EF4-FFF2-40B4-BE49-F238E27FC236}">
                  <a16:creationId xmlns:a16="http://schemas.microsoft.com/office/drawing/2014/main" id="{1C08F978-5F1D-4100-8FCB-848941EA0757}"/>
                </a:ext>
              </a:extLst>
            </p:cNvPr>
            <p:cNvSpPr/>
            <p:nvPr/>
          </p:nvSpPr>
          <p:spPr>
            <a:xfrm>
              <a:off x="2319575" y="2612675"/>
              <a:ext cx="118700" cy="33300"/>
            </a:xfrm>
            <a:custGeom>
              <a:avLst/>
              <a:gdLst/>
              <a:ahLst/>
              <a:cxnLst/>
              <a:rect l="l" t="t" r="r" b="b"/>
              <a:pathLst>
                <a:path w="4748" h="1332" extrusionOk="0">
                  <a:moveTo>
                    <a:pt x="4564" y="0"/>
                  </a:moveTo>
                  <a:cubicBezTo>
                    <a:pt x="4550" y="0"/>
                    <a:pt x="4535" y="3"/>
                    <a:pt x="4520" y="8"/>
                  </a:cubicBezTo>
                  <a:cubicBezTo>
                    <a:pt x="4023" y="162"/>
                    <a:pt x="3502" y="257"/>
                    <a:pt x="2997" y="379"/>
                  </a:cubicBezTo>
                  <a:cubicBezTo>
                    <a:pt x="2230" y="563"/>
                    <a:pt x="1465" y="747"/>
                    <a:pt x="697" y="931"/>
                  </a:cubicBezTo>
                  <a:cubicBezTo>
                    <a:pt x="520" y="975"/>
                    <a:pt x="341" y="1017"/>
                    <a:pt x="162" y="1060"/>
                  </a:cubicBezTo>
                  <a:cubicBezTo>
                    <a:pt x="1" y="1097"/>
                    <a:pt x="53" y="1331"/>
                    <a:pt x="200" y="1331"/>
                  </a:cubicBezTo>
                  <a:cubicBezTo>
                    <a:pt x="211" y="1331"/>
                    <a:pt x="223" y="1330"/>
                    <a:pt x="235" y="1327"/>
                  </a:cubicBezTo>
                  <a:cubicBezTo>
                    <a:pt x="1491" y="1025"/>
                    <a:pt x="2747" y="725"/>
                    <a:pt x="4001" y="420"/>
                  </a:cubicBezTo>
                  <a:cubicBezTo>
                    <a:pt x="4198" y="371"/>
                    <a:pt x="4400" y="334"/>
                    <a:pt x="4593" y="273"/>
                  </a:cubicBezTo>
                  <a:cubicBezTo>
                    <a:pt x="4748" y="227"/>
                    <a:pt x="4702" y="0"/>
                    <a:pt x="45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" name="Google Shape;4154;p57">
              <a:extLst>
                <a:ext uri="{FF2B5EF4-FFF2-40B4-BE49-F238E27FC236}">
                  <a16:creationId xmlns:a16="http://schemas.microsoft.com/office/drawing/2014/main" id="{D032AE06-246F-4F10-A133-2BCD93298344}"/>
                </a:ext>
              </a:extLst>
            </p:cNvPr>
            <p:cNvSpPr/>
            <p:nvPr/>
          </p:nvSpPr>
          <p:spPr>
            <a:xfrm>
              <a:off x="3087750" y="254285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4594" y="1"/>
                  </a:moveTo>
                  <a:cubicBezTo>
                    <a:pt x="4582" y="1"/>
                    <a:pt x="4569" y="2"/>
                    <a:pt x="4555" y="6"/>
                  </a:cubicBezTo>
                  <a:cubicBezTo>
                    <a:pt x="3270" y="339"/>
                    <a:pt x="1987" y="671"/>
                    <a:pt x="702" y="1005"/>
                  </a:cubicBezTo>
                  <a:lnTo>
                    <a:pt x="161" y="1146"/>
                  </a:lnTo>
                  <a:cubicBezTo>
                    <a:pt x="1" y="1185"/>
                    <a:pt x="53" y="1418"/>
                    <a:pt x="198" y="1418"/>
                  </a:cubicBezTo>
                  <a:cubicBezTo>
                    <a:pt x="210" y="1418"/>
                    <a:pt x="223" y="1417"/>
                    <a:pt x="236" y="1413"/>
                  </a:cubicBezTo>
                  <a:cubicBezTo>
                    <a:pt x="1521" y="1078"/>
                    <a:pt x="2802" y="746"/>
                    <a:pt x="4087" y="413"/>
                  </a:cubicBezTo>
                  <a:lnTo>
                    <a:pt x="4628" y="273"/>
                  </a:lnTo>
                  <a:cubicBezTo>
                    <a:pt x="4788" y="230"/>
                    <a:pt x="4738" y="1"/>
                    <a:pt x="45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" name="Google Shape;4155;p57">
              <a:extLst>
                <a:ext uri="{FF2B5EF4-FFF2-40B4-BE49-F238E27FC236}">
                  <a16:creationId xmlns:a16="http://schemas.microsoft.com/office/drawing/2014/main" id="{F73DFCE3-EF11-4CC4-8113-EDAFC43FE6E3}"/>
                </a:ext>
              </a:extLst>
            </p:cNvPr>
            <p:cNvSpPr/>
            <p:nvPr/>
          </p:nvSpPr>
          <p:spPr>
            <a:xfrm>
              <a:off x="30964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170" y="0"/>
                  </a:moveTo>
                  <a:cubicBezTo>
                    <a:pt x="0" y="0"/>
                    <a:pt x="3" y="269"/>
                    <a:pt x="179" y="278"/>
                  </a:cubicBezTo>
                  <a:cubicBezTo>
                    <a:pt x="1364" y="343"/>
                    <a:pt x="2549" y="406"/>
                    <a:pt x="3733" y="471"/>
                  </a:cubicBezTo>
                  <a:cubicBezTo>
                    <a:pt x="3905" y="480"/>
                    <a:pt x="4075" y="490"/>
                    <a:pt x="4245" y="499"/>
                  </a:cubicBezTo>
                  <a:cubicBezTo>
                    <a:pt x="4248" y="499"/>
                    <a:pt x="4251" y="499"/>
                    <a:pt x="4254" y="499"/>
                  </a:cubicBezTo>
                  <a:cubicBezTo>
                    <a:pt x="4424" y="499"/>
                    <a:pt x="4422" y="231"/>
                    <a:pt x="4245" y="220"/>
                  </a:cubicBezTo>
                  <a:cubicBezTo>
                    <a:pt x="3060" y="155"/>
                    <a:pt x="1875" y="93"/>
                    <a:pt x="691" y="28"/>
                  </a:cubicBezTo>
                  <a:cubicBezTo>
                    <a:pt x="520" y="18"/>
                    <a:pt x="351" y="9"/>
                    <a:pt x="179" y="1"/>
                  </a:cubicBezTo>
                  <a:cubicBezTo>
                    <a:pt x="176" y="0"/>
                    <a:pt x="173" y="0"/>
                    <a:pt x="1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Google Shape;4156;p57">
              <a:extLst>
                <a:ext uri="{FF2B5EF4-FFF2-40B4-BE49-F238E27FC236}">
                  <a16:creationId xmlns:a16="http://schemas.microsoft.com/office/drawing/2014/main" id="{0E3E4E0A-5E73-4A9D-81E0-D71CDEE6FF61}"/>
                </a:ext>
              </a:extLst>
            </p:cNvPr>
            <p:cNvSpPr/>
            <p:nvPr/>
          </p:nvSpPr>
          <p:spPr>
            <a:xfrm>
              <a:off x="3083375" y="2612650"/>
              <a:ext cx="118675" cy="33325"/>
            </a:xfrm>
            <a:custGeom>
              <a:avLst/>
              <a:gdLst/>
              <a:ahLst/>
              <a:cxnLst/>
              <a:rect l="l" t="t" r="r" b="b"/>
              <a:pathLst>
                <a:path w="4747" h="1333" extrusionOk="0">
                  <a:moveTo>
                    <a:pt x="185" y="0"/>
                  </a:moveTo>
                  <a:cubicBezTo>
                    <a:pt x="47" y="0"/>
                    <a:pt x="0" y="228"/>
                    <a:pt x="154" y="276"/>
                  </a:cubicBezTo>
                  <a:cubicBezTo>
                    <a:pt x="651" y="430"/>
                    <a:pt x="1172" y="525"/>
                    <a:pt x="1677" y="647"/>
                  </a:cubicBezTo>
                  <a:cubicBezTo>
                    <a:pt x="2443" y="831"/>
                    <a:pt x="3208" y="1015"/>
                    <a:pt x="3975" y="1199"/>
                  </a:cubicBezTo>
                  <a:cubicBezTo>
                    <a:pt x="4154" y="1243"/>
                    <a:pt x="4333" y="1285"/>
                    <a:pt x="4512" y="1328"/>
                  </a:cubicBezTo>
                  <a:cubicBezTo>
                    <a:pt x="4524" y="1331"/>
                    <a:pt x="4536" y="1332"/>
                    <a:pt x="4547" y="1332"/>
                  </a:cubicBezTo>
                  <a:cubicBezTo>
                    <a:pt x="4694" y="1332"/>
                    <a:pt x="4747" y="1098"/>
                    <a:pt x="4585" y="1061"/>
                  </a:cubicBezTo>
                  <a:cubicBezTo>
                    <a:pt x="3330" y="759"/>
                    <a:pt x="2074" y="459"/>
                    <a:pt x="819" y="154"/>
                  </a:cubicBezTo>
                  <a:cubicBezTo>
                    <a:pt x="623" y="105"/>
                    <a:pt x="421" y="68"/>
                    <a:pt x="228" y="7"/>
                  </a:cubicBezTo>
                  <a:cubicBezTo>
                    <a:pt x="213" y="2"/>
                    <a:pt x="198" y="0"/>
                    <a:pt x="1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" name="Google Shape;4157;p57">
              <a:extLst>
                <a:ext uri="{FF2B5EF4-FFF2-40B4-BE49-F238E27FC236}">
                  <a16:creationId xmlns:a16="http://schemas.microsoft.com/office/drawing/2014/main" id="{3A2A2F25-5C18-4612-8687-E15AD88BFE39}"/>
                </a:ext>
              </a:extLst>
            </p:cNvPr>
            <p:cNvSpPr/>
            <p:nvPr/>
          </p:nvSpPr>
          <p:spPr>
            <a:xfrm>
              <a:off x="2438825" y="2579325"/>
              <a:ext cx="109725" cy="99975"/>
            </a:xfrm>
            <a:custGeom>
              <a:avLst/>
              <a:gdLst/>
              <a:ahLst/>
              <a:cxnLst/>
              <a:rect l="l" t="t" r="r" b="b"/>
              <a:pathLst>
                <a:path w="4389" h="3999" extrusionOk="0">
                  <a:moveTo>
                    <a:pt x="2194" y="1"/>
                  </a:moveTo>
                  <a:cubicBezTo>
                    <a:pt x="1682" y="1"/>
                    <a:pt x="1171" y="196"/>
                    <a:pt x="780" y="587"/>
                  </a:cubicBezTo>
                  <a:cubicBezTo>
                    <a:pt x="1" y="1368"/>
                    <a:pt x="1" y="2632"/>
                    <a:pt x="780" y="3413"/>
                  </a:cubicBezTo>
                  <a:cubicBezTo>
                    <a:pt x="1171" y="3803"/>
                    <a:pt x="1682" y="3999"/>
                    <a:pt x="2194" y="3999"/>
                  </a:cubicBezTo>
                  <a:cubicBezTo>
                    <a:pt x="2706" y="3999"/>
                    <a:pt x="3218" y="3803"/>
                    <a:pt x="3608" y="3413"/>
                  </a:cubicBezTo>
                  <a:cubicBezTo>
                    <a:pt x="4389" y="2632"/>
                    <a:pt x="4389" y="1368"/>
                    <a:pt x="3608" y="587"/>
                  </a:cubicBezTo>
                  <a:cubicBezTo>
                    <a:pt x="3218" y="196"/>
                    <a:pt x="2706" y="1"/>
                    <a:pt x="2194" y="1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" name="Google Shape;4158;p57">
              <a:extLst>
                <a:ext uri="{FF2B5EF4-FFF2-40B4-BE49-F238E27FC236}">
                  <a16:creationId xmlns:a16="http://schemas.microsoft.com/office/drawing/2014/main" id="{EA45BEF8-E231-4FBA-BA7A-A7E5F4A1D19A}"/>
                </a:ext>
              </a:extLst>
            </p:cNvPr>
            <p:cNvSpPr/>
            <p:nvPr/>
          </p:nvSpPr>
          <p:spPr>
            <a:xfrm>
              <a:off x="2974825" y="2562675"/>
              <a:ext cx="109775" cy="100000"/>
            </a:xfrm>
            <a:custGeom>
              <a:avLst/>
              <a:gdLst/>
              <a:ahLst/>
              <a:cxnLst/>
              <a:rect l="l" t="t" r="r" b="b"/>
              <a:pathLst>
                <a:path w="4391" h="4000" extrusionOk="0">
                  <a:moveTo>
                    <a:pt x="2196" y="0"/>
                  </a:moveTo>
                  <a:cubicBezTo>
                    <a:pt x="1684" y="0"/>
                    <a:pt x="1172" y="195"/>
                    <a:pt x="782" y="586"/>
                  </a:cubicBezTo>
                  <a:cubicBezTo>
                    <a:pt x="1" y="1367"/>
                    <a:pt x="1" y="2633"/>
                    <a:pt x="782" y="3414"/>
                  </a:cubicBezTo>
                  <a:cubicBezTo>
                    <a:pt x="1172" y="3804"/>
                    <a:pt x="1684" y="3999"/>
                    <a:pt x="2196" y="3999"/>
                  </a:cubicBezTo>
                  <a:cubicBezTo>
                    <a:pt x="2707" y="3999"/>
                    <a:pt x="3219" y="3804"/>
                    <a:pt x="3610" y="3414"/>
                  </a:cubicBezTo>
                  <a:cubicBezTo>
                    <a:pt x="4391" y="2633"/>
                    <a:pt x="4391" y="1367"/>
                    <a:pt x="3610" y="586"/>
                  </a:cubicBezTo>
                  <a:cubicBezTo>
                    <a:pt x="3219" y="195"/>
                    <a:pt x="2707" y="0"/>
                    <a:pt x="2196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Google Shape;4159;p57">
              <a:extLst>
                <a:ext uri="{FF2B5EF4-FFF2-40B4-BE49-F238E27FC236}">
                  <a16:creationId xmlns:a16="http://schemas.microsoft.com/office/drawing/2014/main" id="{1F21F37F-9EFF-4520-8099-45B451A84CE8}"/>
                </a:ext>
              </a:extLst>
            </p:cNvPr>
            <p:cNvSpPr/>
            <p:nvPr/>
          </p:nvSpPr>
          <p:spPr>
            <a:xfrm>
              <a:off x="2480775" y="2423950"/>
              <a:ext cx="142325" cy="102025"/>
            </a:xfrm>
            <a:custGeom>
              <a:avLst/>
              <a:gdLst/>
              <a:ahLst/>
              <a:cxnLst/>
              <a:rect l="l" t="t" r="r" b="b"/>
              <a:pathLst>
                <a:path w="5693" h="4081" extrusionOk="0">
                  <a:moveTo>
                    <a:pt x="2874" y="0"/>
                  </a:moveTo>
                  <a:cubicBezTo>
                    <a:pt x="1984" y="0"/>
                    <a:pt x="1159" y="560"/>
                    <a:pt x="661" y="1364"/>
                  </a:cubicBezTo>
                  <a:cubicBezTo>
                    <a:pt x="206" y="2094"/>
                    <a:pt x="9" y="2962"/>
                    <a:pt x="1" y="3815"/>
                  </a:cubicBezTo>
                  <a:cubicBezTo>
                    <a:pt x="1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50" y="3814"/>
                  </a:cubicBezTo>
                  <a:cubicBezTo>
                    <a:pt x="560" y="2670"/>
                    <a:pt x="976" y="1321"/>
                    <a:pt x="2050" y="742"/>
                  </a:cubicBezTo>
                  <a:cubicBezTo>
                    <a:pt x="2308" y="602"/>
                    <a:pt x="2568" y="540"/>
                    <a:pt x="2821" y="540"/>
                  </a:cubicBezTo>
                  <a:cubicBezTo>
                    <a:pt x="3543" y="540"/>
                    <a:pt x="4207" y="1044"/>
                    <a:pt x="4596" y="1697"/>
                  </a:cubicBezTo>
                  <a:cubicBezTo>
                    <a:pt x="4977" y="2335"/>
                    <a:pt x="5137" y="3076"/>
                    <a:pt x="5143" y="3815"/>
                  </a:cubicBezTo>
                  <a:cubicBezTo>
                    <a:pt x="5145" y="3991"/>
                    <a:pt x="5283" y="4080"/>
                    <a:pt x="5420" y="4080"/>
                  </a:cubicBezTo>
                  <a:cubicBezTo>
                    <a:pt x="5557" y="4080"/>
                    <a:pt x="5692" y="3992"/>
                    <a:pt x="5692" y="3815"/>
                  </a:cubicBezTo>
                  <a:cubicBezTo>
                    <a:pt x="5680" y="2464"/>
                    <a:pt x="5140" y="862"/>
                    <a:pt x="3840" y="228"/>
                  </a:cubicBezTo>
                  <a:cubicBezTo>
                    <a:pt x="3517" y="71"/>
                    <a:pt x="3192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Google Shape;4160;p57">
              <a:extLst>
                <a:ext uri="{FF2B5EF4-FFF2-40B4-BE49-F238E27FC236}">
                  <a16:creationId xmlns:a16="http://schemas.microsoft.com/office/drawing/2014/main" id="{6C314748-FEAC-4116-BDD7-6BFF30B5E9E6}"/>
                </a:ext>
              </a:extLst>
            </p:cNvPr>
            <p:cNvSpPr/>
            <p:nvPr/>
          </p:nvSpPr>
          <p:spPr>
            <a:xfrm>
              <a:off x="2889225" y="2423950"/>
              <a:ext cx="142275" cy="102025"/>
            </a:xfrm>
            <a:custGeom>
              <a:avLst/>
              <a:gdLst/>
              <a:ahLst/>
              <a:cxnLst/>
              <a:rect l="l" t="t" r="r" b="b"/>
              <a:pathLst>
                <a:path w="5691" h="4081" extrusionOk="0">
                  <a:moveTo>
                    <a:pt x="2874" y="0"/>
                  </a:moveTo>
                  <a:cubicBezTo>
                    <a:pt x="1983" y="0"/>
                    <a:pt x="1158" y="560"/>
                    <a:pt x="659" y="1364"/>
                  </a:cubicBezTo>
                  <a:cubicBezTo>
                    <a:pt x="204" y="2094"/>
                    <a:pt x="8" y="2962"/>
                    <a:pt x="1" y="3815"/>
                  </a:cubicBezTo>
                  <a:cubicBezTo>
                    <a:pt x="0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49" y="3814"/>
                  </a:cubicBezTo>
                  <a:cubicBezTo>
                    <a:pt x="558" y="2670"/>
                    <a:pt x="975" y="1321"/>
                    <a:pt x="2049" y="742"/>
                  </a:cubicBezTo>
                  <a:cubicBezTo>
                    <a:pt x="2307" y="602"/>
                    <a:pt x="2567" y="540"/>
                    <a:pt x="2820" y="540"/>
                  </a:cubicBezTo>
                  <a:cubicBezTo>
                    <a:pt x="3541" y="540"/>
                    <a:pt x="4206" y="1044"/>
                    <a:pt x="4594" y="1697"/>
                  </a:cubicBezTo>
                  <a:cubicBezTo>
                    <a:pt x="4975" y="2335"/>
                    <a:pt x="5135" y="3076"/>
                    <a:pt x="5141" y="3815"/>
                  </a:cubicBezTo>
                  <a:cubicBezTo>
                    <a:pt x="5143" y="3991"/>
                    <a:pt x="5281" y="4080"/>
                    <a:pt x="5418" y="4080"/>
                  </a:cubicBezTo>
                  <a:cubicBezTo>
                    <a:pt x="5555" y="4080"/>
                    <a:pt x="5690" y="3992"/>
                    <a:pt x="5690" y="3815"/>
                  </a:cubicBezTo>
                  <a:cubicBezTo>
                    <a:pt x="5680" y="2464"/>
                    <a:pt x="5140" y="862"/>
                    <a:pt x="3839" y="228"/>
                  </a:cubicBezTo>
                  <a:cubicBezTo>
                    <a:pt x="3517" y="71"/>
                    <a:pt x="3191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28" name="Google Shape;4161;p57">
            <a:extLst>
              <a:ext uri="{FF2B5EF4-FFF2-40B4-BE49-F238E27FC236}">
                <a16:creationId xmlns:a16="http://schemas.microsoft.com/office/drawing/2014/main" id="{987BB563-F5E8-4958-9E7C-96223EF3F624}"/>
              </a:ext>
            </a:extLst>
          </p:cNvPr>
          <p:cNvGrpSpPr/>
          <p:nvPr/>
        </p:nvGrpSpPr>
        <p:grpSpPr>
          <a:xfrm rot="-461358">
            <a:off x="1034969" y="1389036"/>
            <a:ext cx="2745377" cy="4598761"/>
            <a:chOff x="5238875" y="1507675"/>
            <a:chExt cx="2059050" cy="3449100"/>
          </a:xfrm>
        </p:grpSpPr>
        <p:sp>
          <p:nvSpPr>
            <p:cNvPr id="129" name="Google Shape;4162;p57">
              <a:extLst>
                <a:ext uri="{FF2B5EF4-FFF2-40B4-BE49-F238E27FC236}">
                  <a16:creationId xmlns:a16="http://schemas.microsoft.com/office/drawing/2014/main" id="{A3A509C1-BE58-4B80-9E0B-000178F58A80}"/>
                </a:ext>
              </a:extLst>
            </p:cNvPr>
            <p:cNvSpPr/>
            <p:nvPr/>
          </p:nvSpPr>
          <p:spPr>
            <a:xfrm>
              <a:off x="5238875" y="1507675"/>
              <a:ext cx="2059050" cy="3449100"/>
            </a:xfrm>
            <a:custGeom>
              <a:avLst/>
              <a:gdLst/>
              <a:ahLst/>
              <a:cxnLst/>
              <a:rect l="l" t="t" r="r" b="b"/>
              <a:pathLst>
                <a:path w="82362" h="137964" extrusionOk="0">
                  <a:moveTo>
                    <a:pt x="34987" y="0"/>
                  </a:moveTo>
                  <a:cubicBezTo>
                    <a:pt x="33730" y="0"/>
                    <a:pt x="32427" y="275"/>
                    <a:pt x="31238" y="402"/>
                  </a:cubicBezTo>
                  <a:cubicBezTo>
                    <a:pt x="30055" y="530"/>
                    <a:pt x="29026" y="835"/>
                    <a:pt x="27924" y="1267"/>
                  </a:cubicBezTo>
                  <a:cubicBezTo>
                    <a:pt x="27645" y="1451"/>
                    <a:pt x="3033" y="13933"/>
                    <a:pt x="3033" y="13933"/>
                  </a:cubicBezTo>
                  <a:cubicBezTo>
                    <a:pt x="1862" y="14518"/>
                    <a:pt x="958" y="15509"/>
                    <a:pt x="495" y="16722"/>
                  </a:cubicBezTo>
                  <a:cubicBezTo>
                    <a:pt x="1" y="17997"/>
                    <a:pt x="54" y="19431"/>
                    <a:pt x="629" y="20648"/>
                  </a:cubicBezTo>
                  <a:lnTo>
                    <a:pt x="7338" y="34797"/>
                  </a:lnTo>
                  <a:cubicBezTo>
                    <a:pt x="7310" y="34926"/>
                    <a:pt x="7288" y="35057"/>
                    <a:pt x="7263" y="35194"/>
                  </a:cubicBezTo>
                  <a:cubicBezTo>
                    <a:pt x="7246" y="35286"/>
                    <a:pt x="7232" y="35375"/>
                    <a:pt x="7218" y="35461"/>
                  </a:cubicBezTo>
                  <a:lnTo>
                    <a:pt x="6920" y="35526"/>
                  </a:lnTo>
                  <a:lnTo>
                    <a:pt x="7095" y="36443"/>
                  </a:lnTo>
                  <a:cubicBezTo>
                    <a:pt x="7056" y="36862"/>
                    <a:pt x="7042" y="37158"/>
                    <a:pt x="7042" y="37213"/>
                  </a:cubicBezTo>
                  <a:lnTo>
                    <a:pt x="7023" y="37766"/>
                  </a:lnTo>
                  <a:lnTo>
                    <a:pt x="7171" y="38293"/>
                  </a:lnTo>
                  <a:cubicBezTo>
                    <a:pt x="7185" y="38340"/>
                    <a:pt x="7422" y="39177"/>
                    <a:pt x="7835" y="40285"/>
                  </a:cubicBezTo>
                  <a:lnTo>
                    <a:pt x="8490" y="43691"/>
                  </a:lnTo>
                  <a:lnTo>
                    <a:pt x="9079" y="46127"/>
                  </a:lnTo>
                  <a:lnTo>
                    <a:pt x="9366" y="47310"/>
                  </a:lnTo>
                  <a:lnTo>
                    <a:pt x="9528" y="47979"/>
                  </a:lnTo>
                  <a:lnTo>
                    <a:pt x="9721" y="48638"/>
                  </a:lnTo>
                  <a:lnTo>
                    <a:pt x="10415" y="50987"/>
                  </a:lnTo>
                  <a:lnTo>
                    <a:pt x="10424" y="51020"/>
                  </a:lnTo>
                  <a:cubicBezTo>
                    <a:pt x="10460" y="51134"/>
                    <a:pt x="10493" y="51257"/>
                    <a:pt x="10532" y="51385"/>
                  </a:cubicBezTo>
                  <a:cubicBezTo>
                    <a:pt x="10613" y="51659"/>
                    <a:pt x="10703" y="51969"/>
                    <a:pt x="10811" y="52289"/>
                  </a:cubicBezTo>
                  <a:lnTo>
                    <a:pt x="10820" y="52306"/>
                  </a:lnTo>
                  <a:lnTo>
                    <a:pt x="11230" y="53481"/>
                  </a:lnTo>
                  <a:lnTo>
                    <a:pt x="12086" y="55894"/>
                  </a:lnTo>
                  <a:lnTo>
                    <a:pt x="13068" y="58293"/>
                  </a:lnTo>
                  <a:lnTo>
                    <a:pt x="13079" y="58318"/>
                  </a:lnTo>
                  <a:cubicBezTo>
                    <a:pt x="13805" y="60011"/>
                    <a:pt x="14550" y="61602"/>
                    <a:pt x="15325" y="63100"/>
                  </a:cubicBezTo>
                  <a:cubicBezTo>
                    <a:pt x="15186" y="63370"/>
                    <a:pt x="15077" y="63663"/>
                    <a:pt x="14999" y="63970"/>
                  </a:cubicBezTo>
                  <a:cubicBezTo>
                    <a:pt x="14776" y="64880"/>
                    <a:pt x="14879" y="65823"/>
                    <a:pt x="15283" y="66660"/>
                  </a:cubicBezTo>
                  <a:cubicBezTo>
                    <a:pt x="15387" y="66894"/>
                    <a:pt x="15573" y="67273"/>
                    <a:pt x="15830" y="67667"/>
                  </a:cubicBezTo>
                  <a:cubicBezTo>
                    <a:pt x="16201" y="68227"/>
                    <a:pt x="16603" y="68646"/>
                    <a:pt x="17013" y="68953"/>
                  </a:cubicBezTo>
                  <a:cubicBezTo>
                    <a:pt x="17786" y="69965"/>
                    <a:pt x="18966" y="71450"/>
                    <a:pt x="20324" y="72948"/>
                  </a:cubicBezTo>
                  <a:cubicBezTo>
                    <a:pt x="21535" y="74276"/>
                    <a:pt x="22690" y="75394"/>
                    <a:pt x="23764" y="76284"/>
                  </a:cubicBezTo>
                  <a:lnTo>
                    <a:pt x="21401" y="92033"/>
                  </a:lnTo>
                  <a:lnTo>
                    <a:pt x="22682" y="92744"/>
                  </a:lnTo>
                  <a:cubicBezTo>
                    <a:pt x="22565" y="93623"/>
                    <a:pt x="22431" y="94633"/>
                    <a:pt x="22291" y="95746"/>
                  </a:cubicBezTo>
                  <a:lnTo>
                    <a:pt x="22107" y="97166"/>
                  </a:lnTo>
                  <a:lnTo>
                    <a:pt x="22118" y="97169"/>
                  </a:lnTo>
                  <a:cubicBezTo>
                    <a:pt x="21577" y="101724"/>
                    <a:pt x="20991" y="107655"/>
                    <a:pt x="20729" y="113673"/>
                  </a:cubicBezTo>
                  <a:lnTo>
                    <a:pt x="20617" y="116234"/>
                  </a:lnTo>
                  <a:lnTo>
                    <a:pt x="21089" y="116404"/>
                  </a:lnTo>
                  <a:cubicBezTo>
                    <a:pt x="21083" y="116767"/>
                    <a:pt x="21075" y="117124"/>
                    <a:pt x="21072" y="117475"/>
                  </a:cubicBezTo>
                  <a:lnTo>
                    <a:pt x="21033" y="119342"/>
                  </a:lnTo>
                  <a:lnTo>
                    <a:pt x="21058" y="119347"/>
                  </a:lnTo>
                  <a:cubicBezTo>
                    <a:pt x="21058" y="120368"/>
                    <a:pt x="21072" y="121342"/>
                    <a:pt x="21100" y="122263"/>
                  </a:cubicBezTo>
                  <a:cubicBezTo>
                    <a:pt x="21011" y="122349"/>
                    <a:pt x="20927" y="122444"/>
                    <a:pt x="20849" y="122539"/>
                  </a:cubicBezTo>
                  <a:cubicBezTo>
                    <a:pt x="20570" y="122664"/>
                    <a:pt x="20308" y="122818"/>
                    <a:pt x="20062" y="123002"/>
                  </a:cubicBezTo>
                  <a:cubicBezTo>
                    <a:pt x="19150" y="123683"/>
                    <a:pt x="18561" y="124715"/>
                    <a:pt x="18444" y="125836"/>
                  </a:cubicBezTo>
                  <a:cubicBezTo>
                    <a:pt x="18324" y="126994"/>
                    <a:pt x="18701" y="128118"/>
                    <a:pt x="19488" y="129022"/>
                  </a:cubicBezTo>
                  <a:cubicBezTo>
                    <a:pt x="19309" y="128994"/>
                    <a:pt x="19128" y="128981"/>
                    <a:pt x="18952" y="128981"/>
                  </a:cubicBezTo>
                  <a:cubicBezTo>
                    <a:pt x="17836" y="128981"/>
                    <a:pt x="16768" y="129513"/>
                    <a:pt x="16101" y="130409"/>
                  </a:cubicBezTo>
                  <a:cubicBezTo>
                    <a:pt x="15085" y="131773"/>
                    <a:pt x="15395" y="133310"/>
                    <a:pt x="15498" y="133815"/>
                  </a:cubicBezTo>
                  <a:cubicBezTo>
                    <a:pt x="15576" y="134200"/>
                    <a:pt x="15674" y="134535"/>
                    <a:pt x="15691" y="134596"/>
                  </a:cubicBezTo>
                  <a:lnTo>
                    <a:pt x="16249" y="136491"/>
                  </a:lnTo>
                  <a:lnTo>
                    <a:pt x="18160" y="136987"/>
                  </a:lnTo>
                  <a:cubicBezTo>
                    <a:pt x="20654" y="137634"/>
                    <a:pt x="23695" y="137964"/>
                    <a:pt x="27190" y="137964"/>
                  </a:cubicBezTo>
                  <a:cubicBezTo>
                    <a:pt x="31590" y="137964"/>
                    <a:pt x="35205" y="137442"/>
                    <a:pt x="35359" y="137420"/>
                  </a:cubicBezTo>
                  <a:lnTo>
                    <a:pt x="38327" y="136987"/>
                  </a:lnTo>
                  <a:cubicBezTo>
                    <a:pt x="38564" y="136951"/>
                    <a:pt x="38522" y="131444"/>
                    <a:pt x="38550" y="130978"/>
                  </a:cubicBezTo>
                  <a:cubicBezTo>
                    <a:pt x="38623" y="129658"/>
                    <a:pt x="38748" y="128319"/>
                    <a:pt x="38918" y="126977"/>
                  </a:cubicBezTo>
                  <a:cubicBezTo>
                    <a:pt x="38936" y="126839"/>
                    <a:pt x="39042" y="126773"/>
                    <a:pt x="39149" y="126773"/>
                  </a:cubicBezTo>
                  <a:cubicBezTo>
                    <a:pt x="39266" y="126773"/>
                    <a:pt x="39384" y="126853"/>
                    <a:pt x="39384" y="127005"/>
                  </a:cubicBezTo>
                  <a:cubicBezTo>
                    <a:pt x="39384" y="127954"/>
                    <a:pt x="39407" y="128902"/>
                    <a:pt x="39449" y="129859"/>
                  </a:cubicBezTo>
                  <a:cubicBezTo>
                    <a:pt x="39479" y="130537"/>
                    <a:pt x="39507" y="136973"/>
                    <a:pt x="39599" y="136987"/>
                  </a:cubicBezTo>
                  <a:lnTo>
                    <a:pt x="42568" y="137420"/>
                  </a:lnTo>
                  <a:cubicBezTo>
                    <a:pt x="42721" y="137439"/>
                    <a:pt x="46334" y="137964"/>
                    <a:pt x="50733" y="137964"/>
                  </a:cubicBezTo>
                  <a:cubicBezTo>
                    <a:pt x="54232" y="137964"/>
                    <a:pt x="57273" y="137634"/>
                    <a:pt x="59767" y="136987"/>
                  </a:cubicBezTo>
                  <a:lnTo>
                    <a:pt x="61678" y="136491"/>
                  </a:lnTo>
                  <a:lnTo>
                    <a:pt x="62236" y="134596"/>
                  </a:lnTo>
                  <a:cubicBezTo>
                    <a:pt x="62252" y="134535"/>
                    <a:pt x="62350" y="134200"/>
                    <a:pt x="62428" y="133815"/>
                  </a:cubicBezTo>
                  <a:cubicBezTo>
                    <a:pt x="62528" y="133310"/>
                    <a:pt x="62841" y="131773"/>
                    <a:pt x="61823" y="130409"/>
                  </a:cubicBezTo>
                  <a:cubicBezTo>
                    <a:pt x="61153" y="129513"/>
                    <a:pt x="60090" y="128981"/>
                    <a:pt x="58974" y="128981"/>
                  </a:cubicBezTo>
                  <a:cubicBezTo>
                    <a:pt x="58793" y="128981"/>
                    <a:pt x="58612" y="128994"/>
                    <a:pt x="58433" y="129022"/>
                  </a:cubicBezTo>
                  <a:cubicBezTo>
                    <a:pt x="59225" y="128118"/>
                    <a:pt x="59599" y="126994"/>
                    <a:pt x="59479" y="125834"/>
                  </a:cubicBezTo>
                  <a:cubicBezTo>
                    <a:pt x="59362" y="124712"/>
                    <a:pt x="58768" y="123674"/>
                    <a:pt x="57856" y="122996"/>
                  </a:cubicBezTo>
                  <a:cubicBezTo>
                    <a:pt x="57694" y="122876"/>
                    <a:pt x="57526" y="122773"/>
                    <a:pt x="57353" y="122678"/>
                  </a:cubicBezTo>
                  <a:cubicBezTo>
                    <a:pt x="57426" y="121897"/>
                    <a:pt x="57496" y="121094"/>
                    <a:pt x="57565" y="120271"/>
                  </a:cubicBezTo>
                  <a:lnTo>
                    <a:pt x="57577" y="120268"/>
                  </a:lnTo>
                  <a:lnTo>
                    <a:pt x="57666" y="119015"/>
                  </a:lnTo>
                  <a:cubicBezTo>
                    <a:pt x="57736" y="118114"/>
                    <a:pt x="57803" y="117196"/>
                    <a:pt x="57867" y="116262"/>
                  </a:cubicBezTo>
                  <a:lnTo>
                    <a:pt x="58899" y="115548"/>
                  </a:lnTo>
                  <a:lnTo>
                    <a:pt x="58999" y="113852"/>
                  </a:lnTo>
                  <a:cubicBezTo>
                    <a:pt x="59309" y="108582"/>
                    <a:pt x="59340" y="103206"/>
                    <a:pt x="59278" y="98823"/>
                  </a:cubicBezTo>
                  <a:lnTo>
                    <a:pt x="59295" y="98817"/>
                  </a:lnTo>
                  <a:lnTo>
                    <a:pt x="59242" y="96845"/>
                  </a:lnTo>
                  <a:cubicBezTo>
                    <a:pt x="59228" y="96145"/>
                    <a:pt x="59211" y="95478"/>
                    <a:pt x="59192" y="94850"/>
                  </a:cubicBezTo>
                  <a:lnTo>
                    <a:pt x="59758" y="94638"/>
                  </a:lnTo>
                  <a:lnTo>
                    <a:pt x="59541" y="79816"/>
                  </a:lnTo>
                  <a:cubicBezTo>
                    <a:pt x="60007" y="79601"/>
                    <a:pt x="60484" y="79345"/>
                    <a:pt x="60977" y="79046"/>
                  </a:cubicBezTo>
                  <a:cubicBezTo>
                    <a:pt x="62252" y="78271"/>
                    <a:pt x="63678" y="77177"/>
                    <a:pt x="65218" y="75796"/>
                  </a:cubicBezTo>
                  <a:cubicBezTo>
                    <a:pt x="66646" y="74513"/>
                    <a:pt x="67910" y="73216"/>
                    <a:pt x="68741" y="72323"/>
                  </a:cubicBezTo>
                  <a:cubicBezTo>
                    <a:pt x="69179" y="72055"/>
                    <a:pt x="69626" y="71673"/>
                    <a:pt x="70050" y="71137"/>
                  </a:cubicBezTo>
                  <a:cubicBezTo>
                    <a:pt x="70309" y="70808"/>
                    <a:pt x="70507" y="70493"/>
                    <a:pt x="70622" y="70289"/>
                  </a:cubicBezTo>
                  <a:cubicBezTo>
                    <a:pt x="71375" y="69078"/>
                    <a:pt x="71417" y="67591"/>
                    <a:pt x="70806" y="66367"/>
                  </a:cubicBezTo>
                  <a:cubicBezTo>
                    <a:pt x="71643" y="65139"/>
                    <a:pt x="72351" y="63953"/>
                    <a:pt x="72960" y="62910"/>
                  </a:cubicBezTo>
                  <a:lnTo>
                    <a:pt x="72976" y="62879"/>
                  </a:lnTo>
                  <a:cubicBezTo>
                    <a:pt x="74619" y="59984"/>
                    <a:pt x="76062" y="56798"/>
                    <a:pt x="77387" y="53140"/>
                  </a:cubicBezTo>
                  <a:lnTo>
                    <a:pt x="77398" y="53115"/>
                  </a:lnTo>
                  <a:lnTo>
                    <a:pt x="78246" y="50663"/>
                  </a:lnTo>
                  <a:lnTo>
                    <a:pt x="78958" y="48219"/>
                  </a:lnTo>
                  <a:lnTo>
                    <a:pt x="79298" y="47031"/>
                  </a:lnTo>
                  <a:lnTo>
                    <a:pt x="79309" y="46992"/>
                  </a:lnTo>
                  <a:cubicBezTo>
                    <a:pt x="79398" y="46660"/>
                    <a:pt x="79474" y="46342"/>
                    <a:pt x="79538" y="46063"/>
                  </a:cubicBezTo>
                  <a:cubicBezTo>
                    <a:pt x="79566" y="45943"/>
                    <a:pt x="79594" y="45820"/>
                    <a:pt x="79627" y="45700"/>
                  </a:cubicBezTo>
                  <a:lnTo>
                    <a:pt x="80191" y="43301"/>
                  </a:lnTo>
                  <a:lnTo>
                    <a:pt x="80347" y="42623"/>
                  </a:lnTo>
                  <a:lnTo>
                    <a:pt x="80472" y="41948"/>
                  </a:lnTo>
                  <a:lnTo>
                    <a:pt x="80693" y="40754"/>
                  </a:lnTo>
                  <a:lnTo>
                    <a:pt x="81142" y="38287"/>
                  </a:lnTo>
                  <a:lnTo>
                    <a:pt x="81295" y="37102"/>
                  </a:lnTo>
                  <a:cubicBezTo>
                    <a:pt x="81407" y="36711"/>
                    <a:pt x="81460" y="36304"/>
                    <a:pt x="81454" y="35891"/>
                  </a:cubicBezTo>
                  <a:lnTo>
                    <a:pt x="81546" y="35168"/>
                  </a:lnTo>
                  <a:cubicBezTo>
                    <a:pt x="82007" y="34348"/>
                    <a:pt x="82269" y="33458"/>
                    <a:pt x="82300" y="32549"/>
                  </a:cubicBezTo>
                  <a:cubicBezTo>
                    <a:pt x="82361" y="30855"/>
                    <a:pt x="81719" y="28928"/>
                    <a:pt x="80283" y="26475"/>
                  </a:cubicBezTo>
                  <a:cubicBezTo>
                    <a:pt x="79393" y="24955"/>
                    <a:pt x="78489" y="23755"/>
                    <a:pt x="78450" y="23708"/>
                  </a:cubicBezTo>
                  <a:lnTo>
                    <a:pt x="78137" y="23292"/>
                  </a:lnTo>
                  <a:cubicBezTo>
                    <a:pt x="78126" y="23278"/>
                    <a:pt x="78112" y="23264"/>
                    <a:pt x="78096" y="23253"/>
                  </a:cubicBezTo>
                  <a:lnTo>
                    <a:pt x="77666" y="22955"/>
                  </a:lnTo>
                  <a:cubicBezTo>
                    <a:pt x="77605" y="22913"/>
                    <a:pt x="77035" y="22520"/>
                    <a:pt x="76316" y="22118"/>
                  </a:cubicBezTo>
                  <a:cubicBezTo>
                    <a:pt x="75995" y="21939"/>
                    <a:pt x="75694" y="21786"/>
                    <a:pt x="75395" y="21655"/>
                  </a:cubicBezTo>
                  <a:lnTo>
                    <a:pt x="69894" y="9522"/>
                  </a:lnTo>
                  <a:cubicBezTo>
                    <a:pt x="69366" y="8364"/>
                    <a:pt x="68490" y="7555"/>
                    <a:pt x="67854" y="7081"/>
                  </a:cubicBezTo>
                  <a:cubicBezTo>
                    <a:pt x="67249" y="6635"/>
                    <a:pt x="66278" y="6049"/>
                    <a:pt x="65053" y="5812"/>
                  </a:cubicBezTo>
                  <a:lnTo>
                    <a:pt x="45290" y="1978"/>
                  </a:lnTo>
                  <a:lnTo>
                    <a:pt x="42439" y="1423"/>
                  </a:lnTo>
                  <a:lnTo>
                    <a:pt x="37231" y="416"/>
                  </a:lnTo>
                  <a:cubicBezTo>
                    <a:pt x="36526" y="106"/>
                    <a:pt x="35766" y="0"/>
                    <a:pt x="34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85725" dir="3420000" algn="bl" rotWithShape="0">
                <a:srgbClr val="004468">
                  <a:alpha val="18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Google Shape;4163;p57">
              <a:extLst>
                <a:ext uri="{FF2B5EF4-FFF2-40B4-BE49-F238E27FC236}">
                  <a16:creationId xmlns:a16="http://schemas.microsoft.com/office/drawing/2014/main" id="{022C6609-E6EF-491C-8514-77F8607AD740}"/>
                </a:ext>
              </a:extLst>
            </p:cNvPr>
            <p:cNvSpPr/>
            <p:nvPr/>
          </p:nvSpPr>
          <p:spPr>
            <a:xfrm>
              <a:off x="6619650" y="2296700"/>
              <a:ext cx="577825" cy="962900"/>
            </a:xfrm>
            <a:custGeom>
              <a:avLst/>
              <a:gdLst/>
              <a:ahLst/>
              <a:cxnLst/>
              <a:rect l="l" t="t" r="r" b="b"/>
              <a:pathLst>
                <a:path w="23113" h="38516" extrusionOk="0">
                  <a:moveTo>
                    <a:pt x="64" y="28548"/>
                  </a:moveTo>
                  <a:cubicBezTo>
                    <a:pt x="44" y="28568"/>
                    <a:pt x="22" y="28584"/>
                    <a:pt x="2" y="28604"/>
                  </a:cubicBezTo>
                  <a:cubicBezTo>
                    <a:pt x="1" y="28605"/>
                    <a:pt x="1" y="28605"/>
                    <a:pt x="1" y="28605"/>
                  </a:cubicBezTo>
                  <a:cubicBezTo>
                    <a:pt x="2" y="28605"/>
                    <a:pt x="29" y="28583"/>
                    <a:pt x="41" y="28576"/>
                  </a:cubicBezTo>
                  <a:lnTo>
                    <a:pt x="70" y="28556"/>
                  </a:lnTo>
                  <a:lnTo>
                    <a:pt x="64" y="28548"/>
                  </a:lnTo>
                  <a:close/>
                  <a:moveTo>
                    <a:pt x="13845" y="0"/>
                  </a:moveTo>
                  <a:lnTo>
                    <a:pt x="12883" y="4227"/>
                  </a:lnTo>
                  <a:lnTo>
                    <a:pt x="12305" y="6300"/>
                  </a:lnTo>
                  <a:lnTo>
                    <a:pt x="12018" y="7337"/>
                  </a:lnTo>
                  <a:lnTo>
                    <a:pt x="11876" y="7856"/>
                  </a:lnTo>
                  <a:lnTo>
                    <a:pt x="11708" y="8361"/>
                  </a:lnTo>
                  <a:lnTo>
                    <a:pt x="11036" y="10384"/>
                  </a:lnTo>
                  <a:cubicBezTo>
                    <a:pt x="10919" y="10719"/>
                    <a:pt x="10818" y="11062"/>
                    <a:pt x="10693" y="11391"/>
                  </a:cubicBezTo>
                  <a:lnTo>
                    <a:pt x="10310" y="12376"/>
                  </a:lnTo>
                  <a:lnTo>
                    <a:pt x="9543" y="14343"/>
                  </a:lnTo>
                  <a:lnTo>
                    <a:pt x="8681" y="16251"/>
                  </a:lnTo>
                  <a:cubicBezTo>
                    <a:pt x="7507" y="18764"/>
                    <a:pt x="6184" y="21175"/>
                    <a:pt x="4667" y="23354"/>
                  </a:cubicBezTo>
                  <a:cubicBezTo>
                    <a:pt x="3900" y="24428"/>
                    <a:pt x="3116" y="25477"/>
                    <a:pt x="2279" y="26406"/>
                  </a:cubicBezTo>
                  <a:cubicBezTo>
                    <a:pt x="1871" y="26885"/>
                    <a:pt x="1442" y="27307"/>
                    <a:pt x="1026" y="27722"/>
                  </a:cubicBezTo>
                  <a:cubicBezTo>
                    <a:pt x="822" y="27904"/>
                    <a:pt x="608" y="28127"/>
                    <a:pt x="421" y="28275"/>
                  </a:cubicBezTo>
                  <a:lnTo>
                    <a:pt x="144" y="28503"/>
                  </a:lnTo>
                  <a:lnTo>
                    <a:pt x="70" y="28556"/>
                  </a:lnTo>
                  <a:lnTo>
                    <a:pt x="7828" y="38516"/>
                  </a:lnTo>
                  <a:lnTo>
                    <a:pt x="8109" y="38279"/>
                  </a:lnTo>
                  <a:lnTo>
                    <a:pt x="8288" y="38120"/>
                  </a:lnTo>
                  <a:lnTo>
                    <a:pt x="8611" y="37816"/>
                  </a:lnTo>
                  <a:cubicBezTo>
                    <a:pt x="8815" y="37620"/>
                    <a:pt x="8977" y="37445"/>
                    <a:pt x="9164" y="37258"/>
                  </a:cubicBezTo>
                  <a:cubicBezTo>
                    <a:pt x="9351" y="37068"/>
                    <a:pt x="9513" y="36892"/>
                    <a:pt x="9669" y="36714"/>
                  </a:cubicBezTo>
                  <a:lnTo>
                    <a:pt x="10149" y="36173"/>
                  </a:lnTo>
                  <a:cubicBezTo>
                    <a:pt x="10757" y="35456"/>
                    <a:pt x="11334" y="34739"/>
                    <a:pt x="11859" y="34011"/>
                  </a:cubicBezTo>
                  <a:cubicBezTo>
                    <a:pt x="12936" y="32563"/>
                    <a:pt x="13845" y="31081"/>
                    <a:pt x="14716" y="29589"/>
                  </a:cubicBezTo>
                  <a:cubicBezTo>
                    <a:pt x="16417" y="26590"/>
                    <a:pt x="17751" y="23501"/>
                    <a:pt x="18881" y="20382"/>
                  </a:cubicBezTo>
                  <a:lnTo>
                    <a:pt x="19690" y="18036"/>
                  </a:lnTo>
                  <a:lnTo>
                    <a:pt x="20382" y="15670"/>
                  </a:lnTo>
                  <a:lnTo>
                    <a:pt x="20719" y="14493"/>
                  </a:lnTo>
                  <a:cubicBezTo>
                    <a:pt x="20828" y="14097"/>
                    <a:pt x="20912" y="13701"/>
                    <a:pt x="21009" y="13308"/>
                  </a:cubicBezTo>
                  <a:lnTo>
                    <a:pt x="21567" y="10931"/>
                  </a:lnTo>
                  <a:lnTo>
                    <a:pt x="21704" y="10339"/>
                  </a:lnTo>
                  <a:lnTo>
                    <a:pt x="21816" y="9742"/>
                  </a:lnTo>
                  <a:lnTo>
                    <a:pt x="22033" y="8554"/>
                  </a:lnTo>
                  <a:lnTo>
                    <a:pt x="22471" y="6174"/>
                  </a:lnTo>
                  <a:lnTo>
                    <a:pt x="23113" y="1412"/>
                  </a:lnTo>
                  <a:lnTo>
                    <a:pt x="13845" y="0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Google Shape;4164;p57">
              <a:extLst>
                <a:ext uri="{FF2B5EF4-FFF2-40B4-BE49-F238E27FC236}">
                  <a16:creationId xmlns:a16="http://schemas.microsoft.com/office/drawing/2014/main" id="{289443BC-0F06-4CA8-846A-C18881204A1A}"/>
                </a:ext>
              </a:extLst>
            </p:cNvPr>
            <p:cNvSpPr/>
            <p:nvPr/>
          </p:nvSpPr>
          <p:spPr>
            <a:xfrm>
              <a:off x="5513600" y="2415250"/>
              <a:ext cx="615400" cy="952875"/>
            </a:xfrm>
            <a:custGeom>
              <a:avLst/>
              <a:gdLst/>
              <a:ahLst/>
              <a:cxnLst/>
              <a:rect l="l" t="t" r="r" b="b"/>
              <a:pathLst>
                <a:path w="24616" h="38115" extrusionOk="0">
                  <a:moveTo>
                    <a:pt x="24551" y="27720"/>
                  </a:moveTo>
                  <a:lnTo>
                    <a:pt x="24544" y="27730"/>
                  </a:lnTo>
                  <a:lnTo>
                    <a:pt x="24544" y="27730"/>
                  </a:lnTo>
                  <a:lnTo>
                    <a:pt x="24573" y="27748"/>
                  </a:lnTo>
                  <a:cubicBezTo>
                    <a:pt x="24585" y="27753"/>
                    <a:pt x="24612" y="27775"/>
                    <a:pt x="24616" y="27775"/>
                  </a:cubicBezTo>
                  <a:cubicBezTo>
                    <a:pt x="24616" y="27775"/>
                    <a:pt x="24616" y="27774"/>
                    <a:pt x="24615" y="27773"/>
                  </a:cubicBezTo>
                  <a:lnTo>
                    <a:pt x="24551" y="27720"/>
                  </a:lnTo>
                  <a:close/>
                  <a:moveTo>
                    <a:pt x="9174" y="1"/>
                  </a:moveTo>
                  <a:lnTo>
                    <a:pt x="1" y="1934"/>
                  </a:lnTo>
                  <a:lnTo>
                    <a:pt x="908" y="6657"/>
                  </a:lnTo>
                  <a:lnTo>
                    <a:pt x="1477" y="9009"/>
                  </a:lnTo>
                  <a:lnTo>
                    <a:pt x="1761" y="10184"/>
                  </a:lnTo>
                  <a:lnTo>
                    <a:pt x="1906" y="10772"/>
                  </a:lnTo>
                  <a:lnTo>
                    <a:pt x="2076" y="11355"/>
                  </a:lnTo>
                  <a:lnTo>
                    <a:pt x="2771" y="13693"/>
                  </a:lnTo>
                  <a:cubicBezTo>
                    <a:pt x="2888" y="14081"/>
                    <a:pt x="2994" y="14474"/>
                    <a:pt x="3125" y="14862"/>
                  </a:cubicBezTo>
                  <a:lnTo>
                    <a:pt x="3530" y="16020"/>
                  </a:lnTo>
                  <a:lnTo>
                    <a:pt x="4353" y="18344"/>
                  </a:lnTo>
                  <a:lnTo>
                    <a:pt x="5296" y="20637"/>
                  </a:lnTo>
                  <a:cubicBezTo>
                    <a:pt x="6599" y="23686"/>
                    <a:pt x="8105" y="26699"/>
                    <a:pt x="9974" y="29592"/>
                  </a:cubicBezTo>
                  <a:cubicBezTo>
                    <a:pt x="10926" y="31037"/>
                    <a:pt x="11916" y="32463"/>
                    <a:pt x="13074" y="33847"/>
                  </a:cubicBezTo>
                  <a:cubicBezTo>
                    <a:pt x="13637" y="34541"/>
                    <a:pt x="14257" y="35225"/>
                    <a:pt x="14901" y="35908"/>
                  </a:cubicBezTo>
                  <a:lnTo>
                    <a:pt x="15412" y="36416"/>
                  </a:lnTo>
                  <a:cubicBezTo>
                    <a:pt x="15579" y="36586"/>
                    <a:pt x="15752" y="36756"/>
                    <a:pt x="15947" y="36935"/>
                  </a:cubicBezTo>
                  <a:cubicBezTo>
                    <a:pt x="16143" y="37111"/>
                    <a:pt x="16318" y="37275"/>
                    <a:pt x="16530" y="37459"/>
                  </a:cubicBezTo>
                  <a:lnTo>
                    <a:pt x="16874" y="37747"/>
                  </a:lnTo>
                  <a:lnTo>
                    <a:pt x="17058" y="37895"/>
                  </a:lnTo>
                  <a:lnTo>
                    <a:pt x="17353" y="38115"/>
                  </a:lnTo>
                  <a:lnTo>
                    <a:pt x="24544" y="27730"/>
                  </a:lnTo>
                  <a:lnTo>
                    <a:pt x="24544" y="27730"/>
                  </a:lnTo>
                  <a:lnTo>
                    <a:pt x="24465" y="27681"/>
                  </a:lnTo>
                  <a:lnTo>
                    <a:pt x="24174" y="27469"/>
                  </a:lnTo>
                  <a:cubicBezTo>
                    <a:pt x="23979" y="27332"/>
                    <a:pt x="23750" y="27120"/>
                    <a:pt x="23536" y="26953"/>
                  </a:cubicBezTo>
                  <a:cubicBezTo>
                    <a:pt x="23100" y="26565"/>
                    <a:pt x="22651" y="26163"/>
                    <a:pt x="22216" y="25709"/>
                  </a:cubicBezTo>
                  <a:cubicBezTo>
                    <a:pt x="21329" y="24830"/>
                    <a:pt x="20486" y="23826"/>
                    <a:pt x="19658" y="22796"/>
                  </a:cubicBezTo>
                  <a:cubicBezTo>
                    <a:pt x="18023" y="20707"/>
                    <a:pt x="16569" y="18372"/>
                    <a:pt x="15250" y="15931"/>
                  </a:cubicBezTo>
                  <a:lnTo>
                    <a:pt x="14285" y="14075"/>
                  </a:lnTo>
                  <a:lnTo>
                    <a:pt x="13406" y="12156"/>
                  </a:lnTo>
                  <a:lnTo>
                    <a:pt x="12968" y="11193"/>
                  </a:lnTo>
                  <a:cubicBezTo>
                    <a:pt x="12823" y="10870"/>
                    <a:pt x="12703" y="10535"/>
                    <a:pt x="12569" y="10206"/>
                  </a:cubicBezTo>
                  <a:lnTo>
                    <a:pt x="11782" y="8222"/>
                  </a:lnTo>
                  <a:lnTo>
                    <a:pt x="11587" y="7729"/>
                  </a:lnTo>
                  <a:lnTo>
                    <a:pt x="11411" y="7218"/>
                  </a:lnTo>
                  <a:lnTo>
                    <a:pt x="11065" y="6205"/>
                  </a:lnTo>
                  <a:lnTo>
                    <a:pt x="10373" y="4166"/>
                  </a:lnTo>
                  <a:lnTo>
                    <a:pt x="9174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Google Shape;4165;p57">
              <a:extLst>
                <a:ext uri="{FF2B5EF4-FFF2-40B4-BE49-F238E27FC236}">
                  <a16:creationId xmlns:a16="http://schemas.microsoft.com/office/drawing/2014/main" id="{205F2406-67E4-40B5-92DB-C5AE2E0EA0B1}"/>
                </a:ext>
              </a:extLst>
            </p:cNvPr>
            <p:cNvSpPr/>
            <p:nvPr/>
          </p:nvSpPr>
          <p:spPr>
            <a:xfrm>
              <a:off x="5820775" y="3731050"/>
              <a:ext cx="805000" cy="1029900"/>
            </a:xfrm>
            <a:custGeom>
              <a:avLst/>
              <a:gdLst/>
              <a:ahLst/>
              <a:cxnLst/>
              <a:rect l="l" t="t" r="r" b="b"/>
              <a:pathLst>
                <a:path w="32200" h="41196" extrusionOk="0">
                  <a:moveTo>
                    <a:pt x="3415" y="1"/>
                  </a:moveTo>
                  <a:cubicBezTo>
                    <a:pt x="3415" y="1"/>
                    <a:pt x="0" y="27798"/>
                    <a:pt x="1811" y="39309"/>
                  </a:cubicBezTo>
                  <a:cubicBezTo>
                    <a:pt x="1811" y="39309"/>
                    <a:pt x="4121" y="41193"/>
                    <a:pt x="7446" y="41193"/>
                  </a:cubicBezTo>
                  <a:cubicBezTo>
                    <a:pt x="8730" y="41193"/>
                    <a:pt x="10166" y="40912"/>
                    <a:pt x="11678" y="40132"/>
                  </a:cubicBezTo>
                  <a:lnTo>
                    <a:pt x="16242" y="13986"/>
                  </a:lnTo>
                  <a:lnTo>
                    <a:pt x="16251" y="13629"/>
                  </a:lnTo>
                  <a:cubicBezTo>
                    <a:pt x="16539" y="13625"/>
                    <a:pt x="16824" y="13623"/>
                    <a:pt x="17106" y="13623"/>
                  </a:cubicBezTo>
                  <a:cubicBezTo>
                    <a:pt x="17890" y="13623"/>
                    <a:pt x="18648" y="13639"/>
                    <a:pt x="19364" y="13665"/>
                  </a:cubicBezTo>
                  <a:lnTo>
                    <a:pt x="19372" y="13986"/>
                  </a:lnTo>
                  <a:lnTo>
                    <a:pt x="20031" y="40135"/>
                  </a:lnTo>
                  <a:cubicBezTo>
                    <a:pt x="21543" y="40915"/>
                    <a:pt x="22979" y="41196"/>
                    <a:pt x="24263" y="41196"/>
                  </a:cubicBezTo>
                  <a:cubicBezTo>
                    <a:pt x="27588" y="41196"/>
                    <a:pt x="29898" y="39312"/>
                    <a:pt x="29898" y="39312"/>
                  </a:cubicBezTo>
                  <a:cubicBezTo>
                    <a:pt x="31709" y="27798"/>
                    <a:pt x="32200" y="4"/>
                    <a:pt x="32200" y="4"/>
                  </a:cubicBezTo>
                  <a:lnTo>
                    <a:pt x="32200" y="4"/>
                  </a:lnTo>
                  <a:lnTo>
                    <a:pt x="26436" y="1173"/>
                  </a:lnTo>
                  <a:lnTo>
                    <a:pt x="9555" y="1245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" name="Google Shape;4166;p57">
              <a:extLst>
                <a:ext uri="{FF2B5EF4-FFF2-40B4-BE49-F238E27FC236}">
                  <a16:creationId xmlns:a16="http://schemas.microsoft.com/office/drawing/2014/main" id="{956DB1AA-DA07-4690-9799-011B55533C72}"/>
                </a:ext>
              </a:extLst>
            </p:cNvPr>
            <p:cNvSpPr/>
            <p:nvPr/>
          </p:nvSpPr>
          <p:spPr>
            <a:xfrm>
              <a:off x="5853625" y="3731125"/>
              <a:ext cx="772100" cy="740925"/>
            </a:xfrm>
            <a:custGeom>
              <a:avLst/>
              <a:gdLst/>
              <a:ahLst/>
              <a:cxnLst/>
              <a:rect l="l" t="t" r="r" b="b"/>
              <a:pathLst>
                <a:path w="30884" h="29637" extrusionOk="0">
                  <a:moveTo>
                    <a:pt x="2104" y="1"/>
                  </a:moveTo>
                  <a:cubicBezTo>
                    <a:pt x="2104" y="1"/>
                    <a:pt x="251" y="15088"/>
                    <a:pt x="0" y="27634"/>
                  </a:cubicBezTo>
                  <a:cubicBezTo>
                    <a:pt x="4419" y="28660"/>
                    <a:pt x="8520" y="29221"/>
                    <a:pt x="12228" y="29475"/>
                  </a:cubicBezTo>
                  <a:lnTo>
                    <a:pt x="14928" y="13983"/>
                  </a:lnTo>
                  <a:lnTo>
                    <a:pt x="14937" y="13626"/>
                  </a:lnTo>
                  <a:cubicBezTo>
                    <a:pt x="15225" y="13622"/>
                    <a:pt x="15510" y="13620"/>
                    <a:pt x="15792" y="13620"/>
                  </a:cubicBezTo>
                  <a:cubicBezTo>
                    <a:pt x="16576" y="13620"/>
                    <a:pt x="17334" y="13636"/>
                    <a:pt x="18050" y="13662"/>
                  </a:cubicBezTo>
                  <a:lnTo>
                    <a:pt x="18058" y="13983"/>
                  </a:lnTo>
                  <a:lnTo>
                    <a:pt x="18452" y="29637"/>
                  </a:lnTo>
                  <a:cubicBezTo>
                    <a:pt x="23295" y="29545"/>
                    <a:pt x="27131" y="28973"/>
                    <a:pt x="29695" y="28440"/>
                  </a:cubicBezTo>
                  <a:cubicBezTo>
                    <a:pt x="30604" y="15744"/>
                    <a:pt x="30883" y="1"/>
                    <a:pt x="30883" y="1"/>
                  </a:cubicBezTo>
                  <a:lnTo>
                    <a:pt x="30883" y="1"/>
                  </a:lnTo>
                  <a:lnTo>
                    <a:pt x="25119" y="1170"/>
                  </a:lnTo>
                  <a:lnTo>
                    <a:pt x="8238" y="1242"/>
                  </a:lnTo>
                  <a:lnTo>
                    <a:pt x="2104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" name="Google Shape;4167;p57">
              <a:extLst>
                <a:ext uri="{FF2B5EF4-FFF2-40B4-BE49-F238E27FC236}">
                  <a16:creationId xmlns:a16="http://schemas.microsoft.com/office/drawing/2014/main" id="{3866F509-8302-49EC-A045-2FD643C19329}"/>
                </a:ext>
              </a:extLst>
            </p:cNvPr>
            <p:cNvSpPr/>
            <p:nvPr/>
          </p:nvSpPr>
          <p:spPr>
            <a:xfrm>
              <a:off x="5844475" y="3743550"/>
              <a:ext cx="799575" cy="654850"/>
            </a:xfrm>
            <a:custGeom>
              <a:avLst/>
              <a:gdLst/>
              <a:ahLst/>
              <a:cxnLst/>
              <a:rect l="l" t="t" r="r" b="b"/>
              <a:pathLst>
                <a:path w="31983" h="26194" extrusionOk="0">
                  <a:moveTo>
                    <a:pt x="2470" y="0"/>
                  </a:moveTo>
                  <a:cubicBezTo>
                    <a:pt x="2470" y="0"/>
                    <a:pt x="536" y="12125"/>
                    <a:pt x="1" y="24383"/>
                  </a:cubicBezTo>
                  <a:cubicBezTo>
                    <a:pt x="3864" y="25781"/>
                    <a:pt x="10013" y="25998"/>
                    <a:pt x="13897" y="26194"/>
                  </a:cubicBezTo>
                  <a:lnTo>
                    <a:pt x="15294" y="13980"/>
                  </a:lnTo>
                  <a:lnTo>
                    <a:pt x="15303" y="13626"/>
                  </a:lnTo>
                  <a:cubicBezTo>
                    <a:pt x="15601" y="13620"/>
                    <a:pt x="15896" y="13618"/>
                    <a:pt x="16188" y="13618"/>
                  </a:cubicBezTo>
                  <a:cubicBezTo>
                    <a:pt x="16961" y="13618"/>
                    <a:pt x="17709" y="13635"/>
                    <a:pt x="18416" y="13659"/>
                  </a:cubicBezTo>
                  <a:lnTo>
                    <a:pt x="18424" y="13980"/>
                  </a:lnTo>
                  <a:lnTo>
                    <a:pt x="18134" y="25862"/>
                  </a:lnTo>
                  <a:cubicBezTo>
                    <a:pt x="22110" y="25795"/>
                    <a:pt x="28663" y="26026"/>
                    <a:pt x="31291" y="24202"/>
                  </a:cubicBezTo>
                  <a:cubicBezTo>
                    <a:pt x="31983" y="12496"/>
                    <a:pt x="31249" y="0"/>
                    <a:pt x="31249" y="0"/>
                  </a:cubicBezTo>
                  <a:lnTo>
                    <a:pt x="25485" y="1169"/>
                  </a:lnTo>
                  <a:lnTo>
                    <a:pt x="8604" y="1242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rgbClr val="4A479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" name="Google Shape;4168;p57">
              <a:extLst>
                <a:ext uri="{FF2B5EF4-FFF2-40B4-BE49-F238E27FC236}">
                  <a16:creationId xmlns:a16="http://schemas.microsoft.com/office/drawing/2014/main" id="{7FF52B04-7F6E-4F67-BFCC-7BADEAD36C73}"/>
                </a:ext>
              </a:extLst>
            </p:cNvPr>
            <p:cNvSpPr/>
            <p:nvPr/>
          </p:nvSpPr>
          <p:spPr>
            <a:xfrm>
              <a:off x="5887650" y="3743550"/>
              <a:ext cx="744275" cy="187675"/>
            </a:xfrm>
            <a:custGeom>
              <a:avLst/>
              <a:gdLst/>
              <a:ahLst/>
              <a:cxnLst/>
              <a:rect l="l" t="t" r="r" b="b"/>
              <a:pathLst>
                <a:path w="29771" h="7507" extrusionOk="0">
                  <a:moveTo>
                    <a:pt x="743" y="0"/>
                  </a:moveTo>
                  <a:cubicBezTo>
                    <a:pt x="743" y="0"/>
                    <a:pt x="419" y="2029"/>
                    <a:pt x="1" y="5273"/>
                  </a:cubicBezTo>
                  <a:cubicBezTo>
                    <a:pt x="5092" y="6877"/>
                    <a:pt x="10599" y="7506"/>
                    <a:pt x="16129" y="7506"/>
                  </a:cubicBezTo>
                  <a:cubicBezTo>
                    <a:pt x="20737" y="7506"/>
                    <a:pt x="25360" y="7069"/>
                    <a:pt x="29770" y="6395"/>
                  </a:cubicBezTo>
                  <a:cubicBezTo>
                    <a:pt x="29670" y="2539"/>
                    <a:pt x="29522" y="0"/>
                    <a:pt x="29522" y="0"/>
                  </a:cubicBezTo>
                  <a:lnTo>
                    <a:pt x="23758" y="1169"/>
                  </a:lnTo>
                  <a:lnTo>
                    <a:pt x="6877" y="1242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5" name="Google Shape;4169;p57">
              <a:extLst>
                <a:ext uri="{FF2B5EF4-FFF2-40B4-BE49-F238E27FC236}">
                  <a16:creationId xmlns:a16="http://schemas.microsoft.com/office/drawing/2014/main" id="{1D713731-39CF-4DBE-82A1-07268B385B09}"/>
                </a:ext>
              </a:extLst>
            </p:cNvPr>
            <p:cNvSpPr/>
            <p:nvPr/>
          </p:nvSpPr>
          <p:spPr>
            <a:xfrm>
              <a:off x="6111600" y="4075350"/>
              <a:ext cx="306825" cy="10625"/>
            </a:xfrm>
            <a:custGeom>
              <a:avLst/>
              <a:gdLst/>
              <a:ahLst/>
              <a:cxnLst/>
              <a:rect l="l" t="t" r="r" b="b"/>
              <a:pathLst>
                <a:path w="12273" h="425" extrusionOk="0">
                  <a:moveTo>
                    <a:pt x="4638" y="1"/>
                  </a:moveTo>
                  <a:cubicBezTo>
                    <a:pt x="3121" y="1"/>
                    <a:pt x="1605" y="25"/>
                    <a:pt x="90" y="103"/>
                  </a:cubicBezTo>
                  <a:cubicBezTo>
                    <a:pt x="42" y="105"/>
                    <a:pt x="1" y="147"/>
                    <a:pt x="6" y="195"/>
                  </a:cubicBezTo>
                  <a:cubicBezTo>
                    <a:pt x="12" y="245"/>
                    <a:pt x="48" y="278"/>
                    <a:pt x="98" y="278"/>
                  </a:cubicBezTo>
                  <a:lnTo>
                    <a:pt x="6138" y="384"/>
                  </a:lnTo>
                  <a:lnTo>
                    <a:pt x="9157" y="423"/>
                  </a:lnTo>
                  <a:cubicBezTo>
                    <a:pt x="9409" y="424"/>
                    <a:pt x="9661" y="425"/>
                    <a:pt x="9914" y="425"/>
                  </a:cubicBezTo>
                  <a:cubicBezTo>
                    <a:pt x="10670" y="425"/>
                    <a:pt x="11425" y="420"/>
                    <a:pt x="12181" y="401"/>
                  </a:cubicBezTo>
                  <a:cubicBezTo>
                    <a:pt x="12231" y="398"/>
                    <a:pt x="12273" y="359"/>
                    <a:pt x="12273" y="306"/>
                  </a:cubicBezTo>
                  <a:cubicBezTo>
                    <a:pt x="12262" y="264"/>
                    <a:pt x="12225" y="228"/>
                    <a:pt x="12181" y="223"/>
                  </a:cubicBezTo>
                  <a:cubicBezTo>
                    <a:pt x="11176" y="147"/>
                    <a:pt x="10169" y="103"/>
                    <a:pt x="9159" y="66"/>
                  </a:cubicBezTo>
                  <a:cubicBezTo>
                    <a:pt x="8152" y="41"/>
                    <a:pt x="7145" y="10"/>
                    <a:pt x="6138" y="8"/>
                  </a:cubicBezTo>
                  <a:cubicBezTo>
                    <a:pt x="5638" y="4"/>
                    <a:pt x="5138" y="1"/>
                    <a:pt x="4638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6" name="Google Shape;4170;p57">
              <a:extLst>
                <a:ext uri="{FF2B5EF4-FFF2-40B4-BE49-F238E27FC236}">
                  <a16:creationId xmlns:a16="http://schemas.microsoft.com/office/drawing/2014/main" id="{304ED508-8A24-4B3A-9B6E-81CB8EE3A074}"/>
                </a:ext>
              </a:extLst>
            </p:cNvPr>
            <p:cNvSpPr/>
            <p:nvPr/>
          </p:nvSpPr>
          <p:spPr>
            <a:xfrm>
              <a:off x="6262750" y="3703775"/>
              <a:ext cx="11300" cy="306450"/>
            </a:xfrm>
            <a:custGeom>
              <a:avLst/>
              <a:gdLst/>
              <a:ahLst/>
              <a:cxnLst/>
              <a:rect l="l" t="t" r="r" b="b"/>
              <a:pathLst>
                <a:path w="452" h="12258" extrusionOk="0">
                  <a:moveTo>
                    <a:pt x="224" y="1"/>
                  </a:moveTo>
                  <a:cubicBezTo>
                    <a:pt x="221" y="1"/>
                    <a:pt x="218" y="1"/>
                    <a:pt x="215" y="1"/>
                  </a:cubicBezTo>
                  <a:cubicBezTo>
                    <a:pt x="165" y="1"/>
                    <a:pt x="131" y="40"/>
                    <a:pt x="126" y="85"/>
                  </a:cubicBezTo>
                  <a:cubicBezTo>
                    <a:pt x="89" y="1092"/>
                    <a:pt x="78" y="2099"/>
                    <a:pt x="64" y="3109"/>
                  </a:cubicBezTo>
                  <a:lnTo>
                    <a:pt x="56" y="6128"/>
                  </a:lnTo>
                  <a:lnTo>
                    <a:pt x="50" y="9146"/>
                  </a:lnTo>
                  <a:cubicBezTo>
                    <a:pt x="39" y="10153"/>
                    <a:pt x="42" y="11160"/>
                    <a:pt x="6" y="12165"/>
                  </a:cubicBezTo>
                  <a:cubicBezTo>
                    <a:pt x="0" y="12212"/>
                    <a:pt x="39" y="12257"/>
                    <a:pt x="92" y="12257"/>
                  </a:cubicBezTo>
                  <a:cubicBezTo>
                    <a:pt x="95" y="12257"/>
                    <a:pt x="98" y="12257"/>
                    <a:pt x="101" y="12257"/>
                  </a:cubicBezTo>
                  <a:cubicBezTo>
                    <a:pt x="145" y="12257"/>
                    <a:pt x="182" y="12220"/>
                    <a:pt x="187" y="12179"/>
                  </a:cubicBezTo>
                  <a:cubicBezTo>
                    <a:pt x="385" y="10164"/>
                    <a:pt x="416" y="8147"/>
                    <a:pt x="438" y="6130"/>
                  </a:cubicBezTo>
                  <a:cubicBezTo>
                    <a:pt x="452" y="5123"/>
                    <a:pt x="438" y="4116"/>
                    <a:pt x="427" y="3106"/>
                  </a:cubicBezTo>
                  <a:cubicBezTo>
                    <a:pt x="402" y="2099"/>
                    <a:pt x="374" y="1092"/>
                    <a:pt x="312" y="85"/>
                  </a:cubicBezTo>
                  <a:cubicBezTo>
                    <a:pt x="307" y="38"/>
                    <a:pt x="270" y="1"/>
                    <a:pt x="22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7" name="Google Shape;4171;p57">
              <a:extLst>
                <a:ext uri="{FF2B5EF4-FFF2-40B4-BE49-F238E27FC236}">
                  <a16:creationId xmlns:a16="http://schemas.microsoft.com/office/drawing/2014/main" id="{E6A31902-45EA-4F91-9641-44AF3A21C038}"/>
                </a:ext>
              </a:extLst>
            </p:cNvPr>
            <p:cNvSpPr/>
            <p:nvPr/>
          </p:nvSpPr>
          <p:spPr>
            <a:xfrm>
              <a:off x="6215950" y="3799400"/>
              <a:ext cx="52400" cy="195325"/>
            </a:xfrm>
            <a:custGeom>
              <a:avLst/>
              <a:gdLst/>
              <a:ahLst/>
              <a:cxnLst/>
              <a:rect l="l" t="t" r="r" b="b"/>
              <a:pathLst>
                <a:path w="2096" h="7813" extrusionOk="0">
                  <a:moveTo>
                    <a:pt x="232" y="1"/>
                  </a:moveTo>
                  <a:cubicBezTo>
                    <a:pt x="184" y="1"/>
                    <a:pt x="142" y="40"/>
                    <a:pt x="140" y="85"/>
                  </a:cubicBezTo>
                  <a:cubicBezTo>
                    <a:pt x="28" y="1502"/>
                    <a:pt x="0" y="2925"/>
                    <a:pt x="81" y="4347"/>
                  </a:cubicBezTo>
                  <a:cubicBezTo>
                    <a:pt x="123" y="5059"/>
                    <a:pt x="190" y="5773"/>
                    <a:pt x="393" y="6484"/>
                  </a:cubicBezTo>
                  <a:cubicBezTo>
                    <a:pt x="502" y="6836"/>
                    <a:pt x="661" y="7187"/>
                    <a:pt x="932" y="7475"/>
                  </a:cubicBezTo>
                  <a:cubicBezTo>
                    <a:pt x="1120" y="7679"/>
                    <a:pt x="1403" y="7813"/>
                    <a:pt x="1685" y="7813"/>
                  </a:cubicBezTo>
                  <a:cubicBezTo>
                    <a:pt x="1804" y="7813"/>
                    <a:pt x="1922" y="7789"/>
                    <a:pt x="2034" y="7737"/>
                  </a:cubicBezTo>
                  <a:cubicBezTo>
                    <a:pt x="2078" y="7715"/>
                    <a:pt x="2095" y="7662"/>
                    <a:pt x="2076" y="7617"/>
                  </a:cubicBezTo>
                  <a:cubicBezTo>
                    <a:pt x="2058" y="7584"/>
                    <a:pt x="2028" y="7566"/>
                    <a:pt x="1995" y="7566"/>
                  </a:cubicBezTo>
                  <a:cubicBezTo>
                    <a:pt x="1987" y="7566"/>
                    <a:pt x="1978" y="7567"/>
                    <a:pt x="1970" y="7570"/>
                  </a:cubicBezTo>
                  <a:lnTo>
                    <a:pt x="1964" y="7570"/>
                  </a:lnTo>
                  <a:cubicBezTo>
                    <a:pt x="1904" y="7586"/>
                    <a:pt x="1843" y="7594"/>
                    <a:pt x="1782" y="7594"/>
                  </a:cubicBezTo>
                  <a:cubicBezTo>
                    <a:pt x="1540" y="7594"/>
                    <a:pt x="1304" y="7468"/>
                    <a:pt x="1152" y="7271"/>
                  </a:cubicBezTo>
                  <a:cubicBezTo>
                    <a:pt x="949" y="7028"/>
                    <a:pt x="831" y="6708"/>
                    <a:pt x="742" y="6384"/>
                  </a:cubicBezTo>
                  <a:cubicBezTo>
                    <a:pt x="566" y="5728"/>
                    <a:pt x="525" y="5020"/>
                    <a:pt x="460" y="4322"/>
                  </a:cubicBezTo>
                  <a:cubicBezTo>
                    <a:pt x="366" y="2919"/>
                    <a:pt x="346" y="1505"/>
                    <a:pt x="321" y="93"/>
                  </a:cubicBezTo>
                  <a:cubicBezTo>
                    <a:pt x="321" y="43"/>
                    <a:pt x="279" y="1"/>
                    <a:pt x="23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8" name="Google Shape;4172;p57">
              <a:extLst>
                <a:ext uri="{FF2B5EF4-FFF2-40B4-BE49-F238E27FC236}">
                  <a16:creationId xmlns:a16="http://schemas.microsoft.com/office/drawing/2014/main" id="{491AD060-9FBE-4F12-A192-F27A74DA3687}"/>
                </a:ext>
              </a:extLst>
            </p:cNvPr>
            <p:cNvSpPr/>
            <p:nvPr/>
          </p:nvSpPr>
          <p:spPr>
            <a:xfrm>
              <a:off x="6522050" y="3778825"/>
              <a:ext cx="92225" cy="154125"/>
            </a:xfrm>
            <a:custGeom>
              <a:avLst/>
              <a:gdLst/>
              <a:ahLst/>
              <a:cxnLst/>
              <a:rect l="l" t="t" r="r" b="b"/>
              <a:pathLst>
                <a:path w="3689" h="6165" extrusionOk="0">
                  <a:moveTo>
                    <a:pt x="131" y="1"/>
                  </a:moveTo>
                  <a:cubicBezTo>
                    <a:pt x="129" y="1"/>
                    <a:pt x="128" y="1"/>
                    <a:pt x="126" y="1"/>
                  </a:cubicBezTo>
                  <a:cubicBezTo>
                    <a:pt x="79" y="4"/>
                    <a:pt x="45" y="43"/>
                    <a:pt x="42" y="85"/>
                  </a:cubicBezTo>
                  <a:cubicBezTo>
                    <a:pt x="26" y="394"/>
                    <a:pt x="0" y="710"/>
                    <a:pt x="3" y="1019"/>
                  </a:cubicBezTo>
                  <a:lnTo>
                    <a:pt x="37" y="1491"/>
                  </a:lnTo>
                  <a:cubicBezTo>
                    <a:pt x="45" y="1647"/>
                    <a:pt x="65" y="1803"/>
                    <a:pt x="101" y="1957"/>
                  </a:cubicBezTo>
                  <a:lnTo>
                    <a:pt x="193" y="2425"/>
                  </a:lnTo>
                  <a:lnTo>
                    <a:pt x="335" y="2877"/>
                  </a:lnTo>
                  <a:cubicBezTo>
                    <a:pt x="377" y="3031"/>
                    <a:pt x="444" y="3176"/>
                    <a:pt x="514" y="3321"/>
                  </a:cubicBezTo>
                  <a:cubicBezTo>
                    <a:pt x="584" y="3463"/>
                    <a:pt x="634" y="3617"/>
                    <a:pt x="723" y="3750"/>
                  </a:cubicBezTo>
                  <a:cubicBezTo>
                    <a:pt x="1016" y="4320"/>
                    <a:pt x="1443" y="4808"/>
                    <a:pt x="1917" y="5226"/>
                  </a:cubicBezTo>
                  <a:cubicBezTo>
                    <a:pt x="2402" y="5636"/>
                    <a:pt x="2949" y="5968"/>
                    <a:pt x="3560" y="6161"/>
                  </a:cubicBezTo>
                  <a:cubicBezTo>
                    <a:pt x="3569" y="6163"/>
                    <a:pt x="3578" y="6164"/>
                    <a:pt x="3586" y="6164"/>
                  </a:cubicBezTo>
                  <a:cubicBezTo>
                    <a:pt x="3626" y="6164"/>
                    <a:pt x="3661" y="6139"/>
                    <a:pt x="3675" y="6099"/>
                  </a:cubicBezTo>
                  <a:cubicBezTo>
                    <a:pt x="3689" y="6058"/>
                    <a:pt x="3669" y="6013"/>
                    <a:pt x="3630" y="5993"/>
                  </a:cubicBezTo>
                  <a:lnTo>
                    <a:pt x="3624" y="5985"/>
                  </a:lnTo>
                  <a:cubicBezTo>
                    <a:pt x="3094" y="5717"/>
                    <a:pt x="2592" y="5366"/>
                    <a:pt x="2163" y="4953"/>
                  </a:cubicBezTo>
                  <a:cubicBezTo>
                    <a:pt x="1727" y="4548"/>
                    <a:pt x="1351" y="4077"/>
                    <a:pt x="1061" y="3561"/>
                  </a:cubicBezTo>
                  <a:cubicBezTo>
                    <a:pt x="974" y="3441"/>
                    <a:pt x="927" y="3296"/>
                    <a:pt x="857" y="3165"/>
                  </a:cubicBezTo>
                  <a:cubicBezTo>
                    <a:pt x="793" y="3031"/>
                    <a:pt x="729" y="2897"/>
                    <a:pt x="684" y="2752"/>
                  </a:cubicBezTo>
                  <a:lnTo>
                    <a:pt x="533" y="2330"/>
                  </a:lnTo>
                  <a:lnTo>
                    <a:pt x="425" y="1895"/>
                  </a:lnTo>
                  <a:cubicBezTo>
                    <a:pt x="335" y="1605"/>
                    <a:pt x="335" y="1301"/>
                    <a:pt x="279" y="1005"/>
                  </a:cubicBezTo>
                  <a:cubicBezTo>
                    <a:pt x="249" y="707"/>
                    <a:pt x="252" y="400"/>
                    <a:pt x="226" y="96"/>
                  </a:cubicBezTo>
                  <a:lnTo>
                    <a:pt x="224" y="85"/>
                  </a:lnTo>
                  <a:cubicBezTo>
                    <a:pt x="218" y="39"/>
                    <a:pt x="179" y="1"/>
                    <a:pt x="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4173;p57">
              <a:extLst>
                <a:ext uri="{FF2B5EF4-FFF2-40B4-BE49-F238E27FC236}">
                  <a16:creationId xmlns:a16="http://schemas.microsoft.com/office/drawing/2014/main" id="{8392EB34-D1D4-4927-A304-B112A1B8083B}"/>
                </a:ext>
              </a:extLst>
            </p:cNvPr>
            <p:cNvSpPr/>
            <p:nvPr/>
          </p:nvSpPr>
          <p:spPr>
            <a:xfrm>
              <a:off x="5904525" y="3778750"/>
              <a:ext cx="92150" cy="154075"/>
            </a:xfrm>
            <a:custGeom>
              <a:avLst/>
              <a:gdLst/>
              <a:ahLst/>
              <a:cxnLst/>
              <a:rect l="l" t="t" r="r" b="b"/>
              <a:pathLst>
                <a:path w="3686" h="6163" extrusionOk="0">
                  <a:moveTo>
                    <a:pt x="3561" y="1"/>
                  </a:moveTo>
                  <a:cubicBezTo>
                    <a:pt x="3558" y="1"/>
                    <a:pt x="3555" y="1"/>
                    <a:pt x="3552" y="1"/>
                  </a:cubicBezTo>
                  <a:cubicBezTo>
                    <a:pt x="3505" y="4"/>
                    <a:pt x="3471" y="37"/>
                    <a:pt x="3468" y="85"/>
                  </a:cubicBezTo>
                  <a:lnTo>
                    <a:pt x="3468" y="93"/>
                  </a:lnTo>
                  <a:cubicBezTo>
                    <a:pt x="3443" y="397"/>
                    <a:pt x="3446" y="704"/>
                    <a:pt x="3415" y="1005"/>
                  </a:cubicBezTo>
                  <a:cubicBezTo>
                    <a:pt x="3360" y="1301"/>
                    <a:pt x="3360" y="1608"/>
                    <a:pt x="3267" y="1893"/>
                  </a:cubicBezTo>
                  <a:lnTo>
                    <a:pt x="3161" y="2331"/>
                  </a:lnTo>
                  <a:lnTo>
                    <a:pt x="3011" y="2752"/>
                  </a:lnTo>
                  <a:cubicBezTo>
                    <a:pt x="2969" y="2894"/>
                    <a:pt x="2902" y="3031"/>
                    <a:pt x="2835" y="3162"/>
                  </a:cubicBezTo>
                  <a:cubicBezTo>
                    <a:pt x="2771" y="3296"/>
                    <a:pt x="2718" y="3438"/>
                    <a:pt x="2634" y="3561"/>
                  </a:cubicBezTo>
                  <a:cubicBezTo>
                    <a:pt x="2344" y="4080"/>
                    <a:pt x="1967" y="4549"/>
                    <a:pt x="1532" y="4953"/>
                  </a:cubicBezTo>
                  <a:cubicBezTo>
                    <a:pt x="1100" y="5363"/>
                    <a:pt x="600" y="5717"/>
                    <a:pt x="70" y="5985"/>
                  </a:cubicBezTo>
                  <a:lnTo>
                    <a:pt x="65" y="5988"/>
                  </a:lnTo>
                  <a:cubicBezTo>
                    <a:pt x="17" y="6013"/>
                    <a:pt x="1" y="6063"/>
                    <a:pt x="26" y="6111"/>
                  </a:cubicBezTo>
                  <a:cubicBezTo>
                    <a:pt x="37" y="6144"/>
                    <a:pt x="66" y="6163"/>
                    <a:pt x="99" y="6163"/>
                  </a:cubicBezTo>
                  <a:cubicBezTo>
                    <a:pt x="108" y="6163"/>
                    <a:pt x="117" y="6161"/>
                    <a:pt x="126" y="6158"/>
                  </a:cubicBezTo>
                  <a:cubicBezTo>
                    <a:pt x="737" y="5969"/>
                    <a:pt x="1284" y="5637"/>
                    <a:pt x="1769" y="5224"/>
                  </a:cubicBezTo>
                  <a:cubicBezTo>
                    <a:pt x="2244" y="4805"/>
                    <a:pt x="2673" y="4317"/>
                    <a:pt x="2966" y="3751"/>
                  </a:cubicBezTo>
                  <a:cubicBezTo>
                    <a:pt x="3053" y="3617"/>
                    <a:pt x="3106" y="3463"/>
                    <a:pt x="3175" y="3321"/>
                  </a:cubicBezTo>
                  <a:cubicBezTo>
                    <a:pt x="3240" y="3179"/>
                    <a:pt x="3307" y="3031"/>
                    <a:pt x="3351" y="2877"/>
                  </a:cubicBezTo>
                  <a:lnTo>
                    <a:pt x="3496" y="2425"/>
                  </a:lnTo>
                  <a:lnTo>
                    <a:pt x="3586" y="1957"/>
                  </a:lnTo>
                  <a:cubicBezTo>
                    <a:pt x="3622" y="1803"/>
                    <a:pt x="3641" y="1647"/>
                    <a:pt x="3650" y="1488"/>
                  </a:cubicBezTo>
                  <a:lnTo>
                    <a:pt x="3683" y="1019"/>
                  </a:lnTo>
                  <a:cubicBezTo>
                    <a:pt x="3686" y="704"/>
                    <a:pt x="3664" y="392"/>
                    <a:pt x="3644" y="85"/>
                  </a:cubicBezTo>
                  <a:cubicBezTo>
                    <a:pt x="3641" y="38"/>
                    <a:pt x="3605" y="1"/>
                    <a:pt x="356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0" name="Google Shape;4174;p57">
              <a:extLst>
                <a:ext uri="{FF2B5EF4-FFF2-40B4-BE49-F238E27FC236}">
                  <a16:creationId xmlns:a16="http://schemas.microsoft.com/office/drawing/2014/main" id="{236DF54C-9ABF-427D-8237-0F11C4221A33}"/>
                </a:ext>
              </a:extLst>
            </p:cNvPr>
            <p:cNvSpPr/>
            <p:nvPr/>
          </p:nvSpPr>
          <p:spPr>
            <a:xfrm>
              <a:off x="5711550" y="2901475"/>
              <a:ext cx="391425" cy="496150"/>
            </a:xfrm>
            <a:custGeom>
              <a:avLst/>
              <a:gdLst/>
              <a:ahLst/>
              <a:cxnLst/>
              <a:rect l="l" t="t" r="r" b="b"/>
              <a:pathLst>
                <a:path w="15657" h="19846" extrusionOk="0">
                  <a:moveTo>
                    <a:pt x="11239" y="1"/>
                  </a:moveTo>
                  <a:cubicBezTo>
                    <a:pt x="11185" y="1"/>
                    <a:pt x="11137" y="17"/>
                    <a:pt x="11095" y="52"/>
                  </a:cubicBezTo>
                  <a:cubicBezTo>
                    <a:pt x="5530" y="4815"/>
                    <a:pt x="0" y="9892"/>
                    <a:pt x="0" y="9892"/>
                  </a:cubicBezTo>
                  <a:cubicBezTo>
                    <a:pt x="0" y="9892"/>
                    <a:pt x="6983" y="19776"/>
                    <a:pt x="11062" y="19846"/>
                  </a:cubicBezTo>
                  <a:lnTo>
                    <a:pt x="15657" y="2653"/>
                  </a:lnTo>
                  <a:lnTo>
                    <a:pt x="15657" y="2653"/>
                  </a:lnTo>
                  <a:cubicBezTo>
                    <a:pt x="15638" y="2653"/>
                    <a:pt x="15620" y="2653"/>
                    <a:pt x="15602" y="2653"/>
                  </a:cubicBezTo>
                  <a:cubicBezTo>
                    <a:pt x="13694" y="2653"/>
                    <a:pt x="11937" y="1"/>
                    <a:pt x="1123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1" name="Google Shape;4175;p57">
              <a:extLst>
                <a:ext uri="{FF2B5EF4-FFF2-40B4-BE49-F238E27FC236}">
                  <a16:creationId xmlns:a16="http://schemas.microsoft.com/office/drawing/2014/main" id="{16E2AFDD-92C1-48D1-8FEC-EB48C4AF9BC0}"/>
                </a:ext>
              </a:extLst>
            </p:cNvPr>
            <p:cNvSpPr/>
            <p:nvPr/>
          </p:nvSpPr>
          <p:spPr>
            <a:xfrm>
              <a:off x="5696625" y="2889350"/>
              <a:ext cx="308700" cy="275975"/>
            </a:xfrm>
            <a:custGeom>
              <a:avLst/>
              <a:gdLst/>
              <a:ahLst/>
              <a:cxnLst/>
              <a:rect l="l" t="t" r="r" b="b"/>
              <a:pathLst>
                <a:path w="12348" h="11039" extrusionOk="0">
                  <a:moveTo>
                    <a:pt x="10792" y="1"/>
                  </a:moveTo>
                  <a:cubicBezTo>
                    <a:pt x="10594" y="1"/>
                    <a:pt x="10409" y="109"/>
                    <a:pt x="10314" y="289"/>
                  </a:cubicBezTo>
                  <a:cubicBezTo>
                    <a:pt x="8665" y="3528"/>
                    <a:pt x="1398" y="8544"/>
                    <a:pt x="310" y="9214"/>
                  </a:cubicBezTo>
                  <a:cubicBezTo>
                    <a:pt x="73" y="9359"/>
                    <a:pt x="0" y="9663"/>
                    <a:pt x="140" y="9908"/>
                  </a:cubicBezTo>
                  <a:cubicBezTo>
                    <a:pt x="140" y="9908"/>
                    <a:pt x="585" y="11039"/>
                    <a:pt x="1187" y="11039"/>
                  </a:cubicBezTo>
                  <a:cubicBezTo>
                    <a:pt x="1287" y="11039"/>
                    <a:pt x="1391" y="11008"/>
                    <a:pt x="1498" y="10935"/>
                  </a:cubicBezTo>
                  <a:cubicBezTo>
                    <a:pt x="2704" y="10120"/>
                    <a:pt x="10311" y="4951"/>
                    <a:pt x="12217" y="1171"/>
                  </a:cubicBezTo>
                  <a:cubicBezTo>
                    <a:pt x="12348" y="911"/>
                    <a:pt x="12217" y="585"/>
                    <a:pt x="11938" y="459"/>
                  </a:cubicBezTo>
                  <a:lnTo>
                    <a:pt x="11017" y="49"/>
                  </a:lnTo>
                  <a:cubicBezTo>
                    <a:pt x="10943" y="16"/>
                    <a:pt x="10866" y="1"/>
                    <a:pt x="10792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2" name="Google Shape;4176;p57">
              <a:extLst>
                <a:ext uri="{FF2B5EF4-FFF2-40B4-BE49-F238E27FC236}">
                  <a16:creationId xmlns:a16="http://schemas.microsoft.com/office/drawing/2014/main" id="{B84F4BC9-67E5-4AF3-8695-80B54BA917A2}"/>
                </a:ext>
              </a:extLst>
            </p:cNvPr>
            <p:cNvSpPr/>
            <p:nvPr/>
          </p:nvSpPr>
          <p:spPr>
            <a:xfrm>
              <a:off x="6587325" y="2944225"/>
              <a:ext cx="330475" cy="492250"/>
            </a:xfrm>
            <a:custGeom>
              <a:avLst/>
              <a:gdLst/>
              <a:ahLst/>
              <a:cxnLst/>
              <a:rect l="l" t="t" r="r" b="b"/>
              <a:pathLst>
                <a:path w="13219" h="19690" extrusionOk="0">
                  <a:moveTo>
                    <a:pt x="4309" y="1"/>
                  </a:moveTo>
                  <a:cubicBezTo>
                    <a:pt x="3677" y="1"/>
                    <a:pt x="1948" y="2025"/>
                    <a:pt x="335" y="2025"/>
                  </a:cubicBezTo>
                  <a:cubicBezTo>
                    <a:pt x="223" y="2025"/>
                    <a:pt x="111" y="2015"/>
                    <a:pt x="1" y="1994"/>
                  </a:cubicBezTo>
                  <a:lnTo>
                    <a:pt x="1" y="1994"/>
                  </a:lnTo>
                  <a:lnTo>
                    <a:pt x="1895" y="19668"/>
                  </a:lnTo>
                  <a:cubicBezTo>
                    <a:pt x="2001" y="19682"/>
                    <a:pt x="2110" y="19689"/>
                    <a:pt x="2221" y="19689"/>
                  </a:cubicBezTo>
                  <a:cubicBezTo>
                    <a:pt x="6024" y="19689"/>
                    <a:pt x="13219" y="11410"/>
                    <a:pt x="13219" y="11410"/>
                  </a:cubicBezTo>
                  <a:cubicBezTo>
                    <a:pt x="13219" y="11410"/>
                    <a:pt x="8883" y="5588"/>
                    <a:pt x="4473" y="75"/>
                  </a:cubicBezTo>
                  <a:cubicBezTo>
                    <a:pt x="4432" y="24"/>
                    <a:pt x="4377" y="1"/>
                    <a:pt x="430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3" name="Google Shape;4177;p57">
              <a:extLst>
                <a:ext uri="{FF2B5EF4-FFF2-40B4-BE49-F238E27FC236}">
                  <a16:creationId xmlns:a16="http://schemas.microsoft.com/office/drawing/2014/main" id="{A1541A76-15A0-4C3C-AB08-74F06D84AD14}"/>
                </a:ext>
              </a:extLst>
            </p:cNvPr>
            <p:cNvSpPr/>
            <p:nvPr/>
          </p:nvSpPr>
          <p:spPr>
            <a:xfrm>
              <a:off x="5869300" y="2967300"/>
              <a:ext cx="775325" cy="898700"/>
            </a:xfrm>
            <a:custGeom>
              <a:avLst/>
              <a:gdLst/>
              <a:ahLst/>
              <a:cxnLst/>
              <a:rect l="l" t="t" r="r" b="b"/>
              <a:pathLst>
                <a:path w="31013" h="35948" extrusionOk="0">
                  <a:moveTo>
                    <a:pt x="6827" y="1"/>
                  </a:moveTo>
                  <a:cubicBezTo>
                    <a:pt x="6501" y="1"/>
                    <a:pt x="6171" y="2"/>
                    <a:pt x="5840" y="6"/>
                  </a:cubicBezTo>
                  <a:cubicBezTo>
                    <a:pt x="4322" y="20"/>
                    <a:pt x="2241" y="16825"/>
                    <a:pt x="2241" y="16825"/>
                  </a:cubicBezTo>
                  <a:lnTo>
                    <a:pt x="1" y="31759"/>
                  </a:lnTo>
                  <a:cubicBezTo>
                    <a:pt x="1" y="31759"/>
                    <a:pt x="6205" y="35207"/>
                    <a:pt x="15055" y="35854"/>
                  </a:cubicBezTo>
                  <a:lnTo>
                    <a:pt x="15055" y="35860"/>
                  </a:lnTo>
                  <a:cubicBezTo>
                    <a:pt x="15096" y="35863"/>
                    <a:pt x="15135" y="35863"/>
                    <a:pt x="15177" y="35865"/>
                  </a:cubicBezTo>
                  <a:cubicBezTo>
                    <a:pt x="15219" y="35868"/>
                    <a:pt x="15258" y="35874"/>
                    <a:pt x="15300" y="35877"/>
                  </a:cubicBezTo>
                  <a:lnTo>
                    <a:pt x="15300" y="35874"/>
                  </a:lnTo>
                  <a:cubicBezTo>
                    <a:pt x="16140" y="35925"/>
                    <a:pt x="16961" y="35948"/>
                    <a:pt x="17761" y="35948"/>
                  </a:cubicBezTo>
                  <a:cubicBezTo>
                    <a:pt x="25400" y="35948"/>
                    <a:pt x="31012" y="33840"/>
                    <a:pt x="31012" y="33840"/>
                  </a:cubicBezTo>
                  <a:lnTo>
                    <a:pt x="30789" y="18745"/>
                  </a:lnTo>
                  <a:cubicBezTo>
                    <a:pt x="30524" y="11709"/>
                    <a:pt x="30446" y="890"/>
                    <a:pt x="30443" y="884"/>
                  </a:cubicBezTo>
                  <a:cubicBezTo>
                    <a:pt x="27959" y="477"/>
                    <a:pt x="25367" y="366"/>
                    <a:pt x="23151" y="366"/>
                  </a:cubicBezTo>
                  <a:cubicBezTo>
                    <a:pt x="20458" y="366"/>
                    <a:pt x="18320" y="530"/>
                    <a:pt x="17606" y="530"/>
                  </a:cubicBezTo>
                  <a:cubicBezTo>
                    <a:pt x="17587" y="530"/>
                    <a:pt x="17568" y="530"/>
                    <a:pt x="17551" y="530"/>
                  </a:cubicBezTo>
                  <a:cubicBezTo>
                    <a:pt x="16496" y="401"/>
                    <a:pt x="12060" y="1"/>
                    <a:pt x="6827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4" name="Google Shape;4178;p57">
              <a:extLst>
                <a:ext uri="{FF2B5EF4-FFF2-40B4-BE49-F238E27FC236}">
                  <a16:creationId xmlns:a16="http://schemas.microsoft.com/office/drawing/2014/main" id="{42BEB151-0C9D-4B36-B8D1-9E95F893BB7A}"/>
                </a:ext>
              </a:extLst>
            </p:cNvPr>
            <p:cNvSpPr/>
            <p:nvPr/>
          </p:nvSpPr>
          <p:spPr>
            <a:xfrm>
              <a:off x="6144525" y="3025875"/>
              <a:ext cx="354475" cy="184000"/>
            </a:xfrm>
            <a:custGeom>
              <a:avLst/>
              <a:gdLst/>
              <a:ahLst/>
              <a:cxnLst/>
              <a:rect l="l" t="t" r="r" b="b"/>
              <a:pathLst>
                <a:path w="14179" h="7360" extrusionOk="0">
                  <a:moveTo>
                    <a:pt x="1661" y="123"/>
                  </a:moveTo>
                  <a:cubicBezTo>
                    <a:pt x="182" y="123"/>
                    <a:pt x="215" y="1412"/>
                    <a:pt x="215" y="1412"/>
                  </a:cubicBezTo>
                  <a:cubicBezTo>
                    <a:pt x="0" y="4539"/>
                    <a:pt x="2425" y="6919"/>
                    <a:pt x="5549" y="7128"/>
                  </a:cubicBezTo>
                  <a:lnTo>
                    <a:pt x="8852" y="7349"/>
                  </a:lnTo>
                  <a:cubicBezTo>
                    <a:pt x="8964" y="7356"/>
                    <a:pt x="9075" y="7360"/>
                    <a:pt x="9186" y="7360"/>
                  </a:cubicBezTo>
                  <a:cubicBezTo>
                    <a:pt x="11751" y="7360"/>
                    <a:pt x="13912" y="5371"/>
                    <a:pt x="14086" y="2773"/>
                  </a:cubicBezTo>
                  <a:cubicBezTo>
                    <a:pt x="14086" y="2773"/>
                    <a:pt x="14178" y="1513"/>
                    <a:pt x="12610" y="1130"/>
                  </a:cubicBezTo>
                  <a:cubicBezTo>
                    <a:pt x="7987" y="0"/>
                    <a:pt x="3948" y="271"/>
                    <a:pt x="1842" y="129"/>
                  </a:cubicBezTo>
                  <a:cubicBezTo>
                    <a:pt x="1779" y="125"/>
                    <a:pt x="1719" y="123"/>
                    <a:pt x="1661" y="123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4179;p57">
              <a:extLst>
                <a:ext uri="{FF2B5EF4-FFF2-40B4-BE49-F238E27FC236}">
                  <a16:creationId xmlns:a16="http://schemas.microsoft.com/office/drawing/2014/main" id="{57D60E04-D745-417B-BEDB-F34E592CE025}"/>
                </a:ext>
              </a:extLst>
            </p:cNvPr>
            <p:cNvSpPr/>
            <p:nvPr/>
          </p:nvSpPr>
          <p:spPr>
            <a:xfrm>
              <a:off x="6683100" y="2936050"/>
              <a:ext cx="250525" cy="307975"/>
            </a:xfrm>
            <a:custGeom>
              <a:avLst/>
              <a:gdLst/>
              <a:ahLst/>
              <a:cxnLst/>
              <a:rect l="l" t="t" r="r" b="b"/>
              <a:pathLst>
                <a:path w="10021" h="12319" extrusionOk="0">
                  <a:moveTo>
                    <a:pt x="1457" y="1"/>
                  </a:moveTo>
                  <a:cubicBezTo>
                    <a:pt x="1411" y="1"/>
                    <a:pt x="1364" y="8"/>
                    <a:pt x="1317" y="23"/>
                  </a:cubicBezTo>
                  <a:lnTo>
                    <a:pt x="433" y="299"/>
                  </a:lnTo>
                  <a:cubicBezTo>
                    <a:pt x="159" y="382"/>
                    <a:pt x="0" y="684"/>
                    <a:pt x="87" y="963"/>
                  </a:cubicBezTo>
                  <a:cubicBezTo>
                    <a:pt x="1311" y="4977"/>
                    <a:pt x="7521" y="11187"/>
                    <a:pt x="8501" y="12169"/>
                  </a:cubicBezTo>
                  <a:cubicBezTo>
                    <a:pt x="8607" y="12275"/>
                    <a:pt x="8718" y="12318"/>
                    <a:pt x="8828" y="12318"/>
                  </a:cubicBezTo>
                  <a:cubicBezTo>
                    <a:pt x="9350" y="12318"/>
                    <a:pt x="9862" y="11341"/>
                    <a:pt x="9862" y="11341"/>
                  </a:cubicBezTo>
                  <a:cubicBezTo>
                    <a:pt x="10021" y="11123"/>
                    <a:pt x="9993" y="10808"/>
                    <a:pt x="9798" y="10629"/>
                  </a:cubicBezTo>
                  <a:cubicBezTo>
                    <a:pt x="8902" y="9812"/>
                    <a:pt x="2988" y="3803"/>
                    <a:pt x="1919" y="360"/>
                  </a:cubicBezTo>
                  <a:cubicBezTo>
                    <a:pt x="1856" y="143"/>
                    <a:pt x="1666" y="1"/>
                    <a:pt x="1457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4180;p57">
              <a:extLst>
                <a:ext uri="{FF2B5EF4-FFF2-40B4-BE49-F238E27FC236}">
                  <a16:creationId xmlns:a16="http://schemas.microsoft.com/office/drawing/2014/main" id="{F5C6DBFA-2E7A-42EB-8176-364A9A64279B}"/>
                </a:ext>
              </a:extLst>
            </p:cNvPr>
            <p:cNvSpPr/>
            <p:nvPr/>
          </p:nvSpPr>
          <p:spPr>
            <a:xfrm>
              <a:off x="6199400" y="2800050"/>
              <a:ext cx="263675" cy="374150"/>
            </a:xfrm>
            <a:custGeom>
              <a:avLst/>
              <a:gdLst/>
              <a:ahLst/>
              <a:cxnLst/>
              <a:rect l="l" t="t" r="r" b="b"/>
              <a:pathLst>
                <a:path w="10547" h="14966" extrusionOk="0">
                  <a:moveTo>
                    <a:pt x="5354" y="0"/>
                  </a:moveTo>
                  <a:cubicBezTo>
                    <a:pt x="2878" y="0"/>
                    <a:pt x="791" y="1928"/>
                    <a:pt x="623" y="4433"/>
                  </a:cubicBezTo>
                  <a:lnTo>
                    <a:pt x="174" y="11159"/>
                  </a:lnTo>
                  <a:cubicBezTo>
                    <a:pt x="1" y="13779"/>
                    <a:pt x="2068" y="14750"/>
                    <a:pt x="4682" y="14923"/>
                  </a:cubicBezTo>
                  <a:lnTo>
                    <a:pt x="4947" y="14939"/>
                  </a:lnTo>
                  <a:cubicBezTo>
                    <a:pt x="5202" y="14957"/>
                    <a:pt x="5453" y="14966"/>
                    <a:pt x="5698" y="14966"/>
                  </a:cubicBezTo>
                  <a:cubicBezTo>
                    <a:pt x="7969" y="14966"/>
                    <a:pt x="9760" y="14177"/>
                    <a:pt x="9919" y="11812"/>
                  </a:cubicBezTo>
                  <a:lnTo>
                    <a:pt x="10368" y="5086"/>
                  </a:lnTo>
                  <a:cubicBezTo>
                    <a:pt x="10546" y="2469"/>
                    <a:pt x="8560" y="204"/>
                    <a:pt x="5946" y="28"/>
                  </a:cubicBezTo>
                  <a:lnTo>
                    <a:pt x="5681" y="11"/>
                  </a:lnTo>
                  <a:cubicBezTo>
                    <a:pt x="5571" y="4"/>
                    <a:pt x="5462" y="0"/>
                    <a:pt x="535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Google Shape;4181;p57">
              <a:extLst>
                <a:ext uri="{FF2B5EF4-FFF2-40B4-BE49-F238E27FC236}">
                  <a16:creationId xmlns:a16="http://schemas.microsoft.com/office/drawing/2014/main" id="{EAFECD55-64BC-4082-801B-15D2581F7A5C}"/>
                </a:ext>
              </a:extLst>
            </p:cNvPr>
            <p:cNvSpPr/>
            <p:nvPr/>
          </p:nvSpPr>
          <p:spPr>
            <a:xfrm>
              <a:off x="6206175" y="2800050"/>
              <a:ext cx="256750" cy="280275"/>
            </a:xfrm>
            <a:custGeom>
              <a:avLst/>
              <a:gdLst/>
              <a:ahLst/>
              <a:cxnLst/>
              <a:rect l="l" t="t" r="r" b="b"/>
              <a:pathLst>
                <a:path w="10270" h="11211" extrusionOk="0">
                  <a:moveTo>
                    <a:pt x="5092" y="1"/>
                  </a:moveTo>
                  <a:cubicBezTo>
                    <a:pt x="2610" y="1"/>
                    <a:pt x="523" y="1926"/>
                    <a:pt x="352" y="4433"/>
                  </a:cubicBezTo>
                  <a:lnTo>
                    <a:pt x="0" y="9706"/>
                  </a:lnTo>
                  <a:cubicBezTo>
                    <a:pt x="3226" y="10892"/>
                    <a:pt x="6026" y="11210"/>
                    <a:pt x="8103" y="11210"/>
                  </a:cubicBezTo>
                  <a:cubicBezTo>
                    <a:pt x="8693" y="11210"/>
                    <a:pt x="9226" y="11184"/>
                    <a:pt x="9692" y="11145"/>
                  </a:cubicBezTo>
                  <a:lnTo>
                    <a:pt x="10097" y="5086"/>
                  </a:lnTo>
                  <a:cubicBezTo>
                    <a:pt x="10270" y="2466"/>
                    <a:pt x="8289" y="207"/>
                    <a:pt x="5675" y="28"/>
                  </a:cubicBezTo>
                  <a:lnTo>
                    <a:pt x="5410" y="11"/>
                  </a:lnTo>
                  <a:cubicBezTo>
                    <a:pt x="5303" y="4"/>
                    <a:pt x="5197" y="1"/>
                    <a:pt x="5092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" name="Google Shape;4182;p57">
              <a:extLst>
                <a:ext uri="{FF2B5EF4-FFF2-40B4-BE49-F238E27FC236}">
                  <a16:creationId xmlns:a16="http://schemas.microsoft.com/office/drawing/2014/main" id="{49EE7981-DC40-467D-A8BD-7BF8979AC889}"/>
                </a:ext>
              </a:extLst>
            </p:cNvPr>
            <p:cNvSpPr/>
            <p:nvPr/>
          </p:nvSpPr>
          <p:spPr>
            <a:xfrm>
              <a:off x="6170325" y="1893175"/>
              <a:ext cx="121300" cy="172625"/>
            </a:xfrm>
            <a:custGeom>
              <a:avLst/>
              <a:gdLst/>
              <a:ahLst/>
              <a:cxnLst/>
              <a:rect l="l" t="t" r="r" b="b"/>
              <a:pathLst>
                <a:path w="4852" h="6905" extrusionOk="0">
                  <a:moveTo>
                    <a:pt x="4159" y="1"/>
                  </a:moveTo>
                  <a:cubicBezTo>
                    <a:pt x="3955" y="1"/>
                    <a:pt x="3747" y="101"/>
                    <a:pt x="3597" y="245"/>
                  </a:cubicBezTo>
                  <a:cubicBezTo>
                    <a:pt x="3399" y="438"/>
                    <a:pt x="3279" y="691"/>
                    <a:pt x="3167" y="942"/>
                  </a:cubicBezTo>
                  <a:cubicBezTo>
                    <a:pt x="2439" y="2616"/>
                    <a:pt x="1990" y="4410"/>
                    <a:pt x="1839" y="6229"/>
                  </a:cubicBezTo>
                  <a:cubicBezTo>
                    <a:pt x="1669" y="4834"/>
                    <a:pt x="1493" y="3445"/>
                    <a:pt x="1323" y="2053"/>
                  </a:cubicBezTo>
                  <a:cubicBezTo>
                    <a:pt x="1275" y="1662"/>
                    <a:pt x="1144" y="1180"/>
                    <a:pt x="759" y="1107"/>
                  </a:cubicBezTo>
                  <a:cubicBezTo>
                    <a:pt x="731" y="1102"/>
                    <a:pt x="702" y="1099"/>
                    <a:pt x="673" y="1099"/>
                  </a:cubicBezTo>
                  <a:cubicBezTo>
                    <a:pt x="429" y="1099"/>
                    <a:pt x="204" y="1293"/>
                    <a:pt x="107" y="1528"/>
                  </a:cubicBezTo>
                  <a:cubicBezTo>
                    <a:pt x="1" y="1791"/>
                    <a:pt x="23" y="2084"/>
                    <a:pt x="54" y="2362"/>
                  </a:cubicBezTo>
                  <a:cubicBezTo>
                    <a:pt x="238" y="3955"/>
                    <a:pt x="745" y="5509"/>
                    <a:pt x="1535" y="6904"/>
                  </a:cubicBezTo>
                  <a:lnTo>
                    <a:pt x="2327" y="6865"/>
                  </a:lnTo>
                  <a:cubicBezTo>
                    <a:pt x="3376" y="5211"/>
                    <a:pt x="4182" y="3398"/>
                    <a:pt x="4710" y="1509"/>
                  </a:cubicBezTo>
                  <a:cubicBezTo>
                    <a:pt x="4782" y="1241"/>
                    <a:pt x="4852" y="962"/>
                    <a:pt x="4819" y="683"/>
                  </a:cubicBezTo>
                  <a:cubicBezTo>
                    <a:pt x="4782" y="404"/>
                    <a:pt x="4615" y="125"/>
                    <a:pt x="4350" y="33"/>
                  </a:cubicBezTo>
                  <a:cubicBezTo>
                    <a:pt x="4288" y="11"/>
                    <a:pt x="4223" y="1"/>
                    <a:pt x="4159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9" name="Google Shape;4183;p57">
              <a:extLst>
                <a:ext uri="{FF2B5EF4-FFF2-40B4-BE49-F238E27FC236}">
                  <a16:creationId xmlns:a16="http://schemas.microsoft.com/office/drawing/2014/main" id="{9AA480FA-21EE-441A-8B02-319DFCD4DB99}"/>
                </a:ext>
              </a:extLst>
            </p:cNvPr>
            <p:cNvSpPr/>
            <p:nvPr/>
          </p:nvSpPr>
          <p:spPr>
            <a:xfrm>
              <a:off x="5821600" y="1930575"/>
              <a:ext cx="1285225" cy="1106725"/>
            </a:xfrm>
            <a:custGeom>
              <a:avLst/>
              <a:gdLst/>
              <a:ahLst/>
              <a:cxnLst/>
              <a:rect l="l" t="t" r="r" b="b"/>
              <a:pathLst>
                <a:path w="51409" h="44269" extrusionOk="0">
                  <a:moveTo>
                    <a:pt x="26932" y="1"/>
                  </a:moveTo>
                  <a:cubicBezTo>
                    <a:pt x="21510" y="1"/>
                    <a:pt x="18823" y="3238"/>
                    <a:pt x="18823" y="3238"/>
                  </a:cubicBezTo>
                  <a:cubicBezTo>
                    <a:pt x="15980" y="2158"/>
                    <a:pt x="13778" y="1699"/>
                    <a:pt x="12016" y="1699"/>
                  </a:cubicBezTo>
                  <a:cubicBezTo>
                    <a:pt x="7272" y="1699"/>
                    <a:pt x="5716" y="5023"/>
                    <a:pt x="3429" y="8508"/>
                  </a:cubicBezTo>
                  <a:cubicBezTo>
                    <a:pt x="294" y="13284"/>
                    <a:pt x="1" y="22339"/>
                    <a:pt x="2908" y="31487"/>
                  </a:cubicBezTo>
                  <a:cubicBezTo>
                    <a:pt x="5812" y="40635"/>
                    <a:pt x="19208" y="43818"/>
                    <a:pt x="29265" y="44248"/>
                  </a:cubicBezTo>
                  <a:cubicBezTo>
                    <a:pt x="29590" y="44261"/>
                    <a:pt x="29906" y="44268"/>
                    <a:pt x="30215" y="44268"/>
                  </a:cubicBezTo>
                  <a:cubicBezTo>
                    <a:pt x="39494" y="44268"/>
                    <a:pt x="42095" y="38059"/>
                    <a:pt x="46674" y="27651"/>
                  </a:cubicBezTo>
                  <a:cubicBezTo>
                    <a:pt x="51408" y="16899"/>
                    <a:pt x="48158" y="9877"/>
                    <a:pt x="37286" y="3335"/>
                  </a:cubicBezTo>
                  <a:cubicBezTo>
                    <a:pt x="33128" y="832"/>
                    <a:pt x="29679" y="1"/>
                    <a:pt x="26932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0" name="Google Shape;4184;p57">
              <a:extLst>
                <a:ext uri="{FF2B5EF4-FFF2-40B4-BE49-F238E27FC236}">
                  <a16:creationId xmlns:a16="http://schemas.microsoft.com/office/drawing/2014/main" id="{A65B6FF2-7D27-4CFB-8A98-81906B68FC29}"/>
                </a:ext>
              </a:extLst>
            </p:cNvPr>
            <p:cNvSpPr/>
            <p:nvPr/>
          </p:nvSpPr>
          <p:spPr>
            <a:xfrm>
              <a:off x="5819225" y="1981500"/>
              <a:ext cx="439500" cy="920400"/>
            </a:xfrm>
            <a:custGeom>
              <a:avLst/>
              <a:gdLst/>
              <a:ahLst/>
              <a:cxnLst/>
              <a:rect l="l" t="t" r="r" b="b"/>
              <a:pathLst>
                <a:path w="17580" h="36816" extrusionOk="0">
                  <a:moveTo>
                    <a:pt x="13574" y="0"/>
                  </a:moveTo>
                  <a:cubicBezTo>
                    <a:pt x="12404" y="0"/>
                    <a:pt x="11208" y="206"/>
                    <a:pt x="10052" y="618"/>
                  </a:cubicBezTo>
                  <a:cubicBezTo>
                    <a:pt x="7759" y="1441"/>
                    <a:pt x="5670" y="3039"/>
                    <a:pt x="4010" y="5232"/>
                  </a:cubicBezTo>
                  <a:cubicBezTo>
                    <a:pt x="1973" y="7927"/>
                    <a:pt x="695" y="11381"/>
                    <a:pt x="319" y="15217"/>
                  </a:cubicBezTo>
                  <a:cubicBezTo>
                    <a:pt x="1" y="18442"/>
                    <a:pt x="296" y="21929"/>
                    <a:pt x="1217" y="25888"/>
                  </a:cubicBezTo>
                  <a:cubicBezTo>
                    <a:pt x="1599" y="27545"/>
                    <a:pt x="2090" y="29288"/>
                    <a:pt x="3075" y="30798"/>
                  </a:cubicBezTo>
                  <a:cubicBezTo>
                    <a:pt x="5059" y="33852"/>
                    <a:pt x="8487" y="35331"/>
                    <a:pt x="12438" y="36815"/>
                  </a:cubicBezTo>
                  <a:lnTo>
                    <a:pt x="12507" y="36628"/>
                  </a:lnTo>
                  <a:cubicBezTo>
                    <a:pt x="8590" y="35155"/>
                    <a:pt x="5193" y="33691"/>
                    <a:pt x="3240" y="30686"/>
                  </a:cubicBezTo>
                  <a:cubicBezTo>
                    <a:pt x="2272" y="29199"/>
                    <a:pt x="1783" y="27478"/>
                    <a:pt x="1404" y="25837"/>
                  </a:cubicBezTo>
                  <a:cubicBezTo>
                    <a:pt x="486" y="21901"/>
                    <a:pt x="199" y="18431"/>
                    <a:pt x="511" y="15231"/>
                  </a:cubicBezTo>
                  <a:cubicBezTo>
                    <a:pt x="885" y="11434"/>
                    <a:pt x="2146" y="8016"/>
                    <a:pt x="4163" y="5346"/>
                  </a:cubicBezTo>
                  <a:cubicBezTo>
                    <a:pt x="5798" y="3179"/>
                    <a:pt x="7860" y="1608"/>
                    <a:pt x="10119" y="799"/>
                  </a:cubicBezTo>
                  <a:cubicBezTo>
                    <a:pt x="11250" y="395"/>
                    <a:pt x="12421" y="193"/>
                    <a:pt x="13566" y="193"/>
                  </a:cubicBezTo>
                  <a:cubicBezTo>
                    <a:pt x="14949" y="193"/>
                    <a:pt x="16295" y="487"/>
                    <a:pt x="17490" y="1070"/>
                  </a:cubicBezTo>
                  <a:lnTo>
                    <a:pt x="17579" y="894"/>
                  </a:lnTo>
                  <a:cubicBezTo>
                    <a:pt x="16359" y="299"/>
                    <a:pt x="14985" y="0"/>
                    <a:pt x="13574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1" name="Google Shape;4185;p57">
              <a:extLst>
                <a:ext uri="{FF2B5EF4-FFF2-40B4-BE49-F238E27FC236}">
                  <a16:creationId xmlns:a16="http://schemas.microsoft.com/office/drawing/2014/main" id="{FAA15688-715B-4537-8218-95D12E336B78}"/>
                </a:ext>
              </a:extLst>
            </p:cNvPr>
            <p:cNvSpPr/>
            <p:nvPr/>
          </p:nvSpPr>
          <p:spPr>
            <a:xfrm>
              <a:off x="6303400" y="1917875"/>
              <a:ext cx="813675" cy="1118900"/>
            </a:xfrm>
            <a:custGeom>
              <a:avLst/>
              <a:gdLst/>
              <a:ahLst/>
              <a:cxnLst/>
              <a:rect l="l" t="t" r="r" b="b"/>
              <a:pathLst>
                <a:path w="32547" h="44756" extrusionOk="0">
                  <a:moveTo>
                    <a:pt x="8343" y="0"/>
                  </a:moveTo>
                  <a:cubicBezTo>
                    <a:pt x="3303" y="0"/>
                    <a:pt x="48" y="2680"/>
                    <a:pt x="0" y="2722"/>
                  </a:cubicBezTo>
                  <a:lnTo>
                    <a:pt x="126" y="2867"/>
                  </a:lnTo>
                  <a:cubicBezTo>
                    <a:pt x="172" y="2829"/>
                    <a:pt x="3372" y="194"/>
                    <a:pt x="8338" y="194"/>
                  </a:cubicBezTo>
                  <a:cubicBezTo>
                    <a:pt x="10677" y="194"/>
                    <a:pt x="13406" y="778"/>
                    <a:pt x="16382" y="2493"/>
                  </a:cubicBezTo>
                  <a:cubicBezTo>
                    <a:pt x="24514" y="7180"/>
                    <a:pt x="32317" y="13510"/>
                    <a:pt x="28537" y="24945"/>
                  </a:cubicBezTo>
                  <a:cubicBezTo>
                    <a:pt x="24495" y="37167"/>
                    <a:pt x="20731" y="42853"/>
                    <a:pt x="15964" y="43955"/>
                  </a:cubicBezTo>
                  <a:cubicBezTo>
                    <a:pt x="13953" y="44419"/>
                    <a:pt x="12009" y="44562"/>
                    <a:pt x="10370" y="44562"/>
                  </a:cubicBezTo>
                  <a:cubicBezTo>
                    <a:pt x="7710" y="44562"/>
                    <a:pt x="5854" y="44183"/>
                    <a:pt x="5823" y="44178"/>
                  </a:cubicBezTo>
                  <a:lnTo>
                    <a:pt x="5786" y="44368"/>
                  </a:lnTo>
                  <a:cubicBezTo>
                    <a:pt x="5817" y="44373"/>
                    <a:pt x="7686" y="44756"/>
                    <a:pt x="10367" y="44756"/>
                  </a:cubicBezTo>
                  <a:cubicBezTo>
                    <a:pt x="12022" y="44756"/>
                    <a:pt x="13980" y="44611"/>
                    <a:pt x="16011" y="44145"/>
                  </a:cubicBezTo>
                  <a:cubicBezTo>
                    <a:pt x="20854" y="43026"/>
                    <a:pt x="24654" y="37304"/>
                    <a:pt x="28721" y="25007"/>
                  </a:cubicBezTo>
                  <a:cubicBezTo>
                    <a:pt x="32546" y="13440"/>
                    <a:pt x="24679" y="7052"/>
                    <a:pt x="16480" y="2326"/>
                  </a:cubicBezTo>
                  <a:cubicBezTo>
                    <a:pt x="13472" y="592"/>
                    <a:pt x="10711" y="0"/>
                    <a:pt x="8343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2" name="Google Shape;4186;p57">
              <a:extLst>
                <a:ext uri="{FF2B5EF4-FFF2-40B4-BE49-F238E27FC236}">
                  <a16:creationId xmlns:a16="http://schemas.microsoft.com/office/drawing/2014/main" id="{EECA8636-73F7-4FDC-B1D1-BF7F801073D7}"/>
                </a:ext>
              </a:extLst>
            </p:cNvPr>
            <p:cNvSpPr/>
            <p:nvPr/>
          </p:nvSpPr>
          <p:spPr>
            <a:xfrm>
              <a:off x="5697725" y="2416900"/>
              <a:ext cx="342550" cy="301875"/>
            </a:xfrm>
            <a:custGeom>
              <a:avLst/>
              <a:gdLst/>
              <a:ahLst/>
              <a:cxnLst/>
              <a:rect l="l" t="t" r="r" b="b"/>
              <a:pathLst>
                <a:path w="13702" h="12075" extrusionOk="0">
                  <a:moveTo>
                    <a:pt x="6889" y="0"/>
                  </a:moveTo>
                  <a:cubicBezTo>
                    <a:pt x="4622" y="0"/>
                    <a:pt x="2445" y="1295"/>
                    <a:pt x="1415" y="3495"/>
                  </a:cubicBezTo>
                  <a:cubicBezTo>
                    <a:pt x="1" y="6519"/>
                    <a:pt x="1290" y="10106"/>
                    <a:pt x="4292" y="11512"/>
                  </a:cubicBezTo>
                  <a:cubicBezTo>
                    <a:pt x="5108" y="11894"/>
                    <a:pt x="5967" y="12075"/>
                    <a:pt x="6814" y="12075"/>
                  </a:cubicBezTo>
                  <a:cubicBezTo>
                    <a:pt x="9081" y="12075"/>
                    <a:pt x="11259" y="10780"/>
                    <a:pt x="12287" y="8580"/>
                  </a:cubicBezTo>
                  <a:cubicBezTo>
                    <a:pt x="13702" y="5556"/>
                    <a:pt x="12415" y="1969"/>
                    <a:pt x="9411" y="563"/>
                  </a:cubicBezTo>
                  <a:cubicBezTo>
                    <a:pt x="8595" y="181"/>
                    <a:pt x="7735" y="0"/>
                    <a:pt x="6889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3" name="Google Shape;4187;p57">
              <a:extLst>
                <a:ext uri="{FF2B5EF4-FFF2-40B4-BE49-F238E27FC236}">
                  <a16:creationId xmlns:a16="http://schemas.microsoft.com/office/drawing/2014/main" id="{18AB803E-BBAC-4213-8AEB-9B51CF0E9237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4" name="Google Shape;4188;p57">
              <a:extLst>
                <a:ext uri="{FF2B5EF4-FFF2-40B4-BE49-F238E27FC236}">
                  <a16:creationId xmlns:a16="http://schemas.microsoft.com/office/drawing/2014/main" id="{A16356F4-693D-411C-AA55-54A7924158DF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5" name="Google Shape;4189;p57">
              <a:extLst>
                <a:ext uri="{FF2B5EF4-FFF2-40B4-BE49-F238E27FC236}">
                  <a16:creationId xmlns:a16="http://schemas.microsoft.com/office/drawing/2014/main" id="{E7BD29F9-2EF9-47E4-B1C0-07E50160FBEF}"/>
                </a:ext>
              </a:extLst>
            </p:cNvPr>
            <p:cNvSpPr/>
            <p:nvPr/>
          </p:nvSpPr>
          <p:spPr>
            <a:xfrm>
              <a:off x="5743350" y="2514975"/>
              <a:ext cx="251800" cy="101400"/>
            </a:xfrm>
            <a:custGeom>
              <a:avLst/>
              <a:gdLst/>
              <a:ahLst/>
              <a:cxnLst/>
              <a:rect l="l" t="t" r="r" b="b"/>
              <a:pathLst>
                <a:path w="10072" h="4056" extrusionOk="0">
                  <a:moveTo>
                    <a:pt x="3641" y="0"/>
                  </a:moveTo>
                  <a:cubicBezTo>
                    <a:pt x="3376" y="0"/>
                    <a:pt x="3111" y="14"/>
                    <a:pt x="2849" y="43"/>
                  </a:cubicBezTo>
                  <a:cubicBezTo>
                    <a:pt x="2377" y="93"/>
                    <a:pt x="1911" y="171"/>
                    <a:pt x="1457" y="303"/>
                  </a:cubicBezTo>
                  <a:cubicBezTo>
                    <a:pt x="1002" y="423"/>
                    <a:pt x="564" y="587"/>
                    <a:pt x="129" y="802"/>
                  </a:cubicBezTo>
                  <a:cubicBezTo>
                    <a:pt x="42" y="844"/>
                    <a:pt x="0" y="950"/>
                    <a:pt x="26" y="1039"/>
                  </a:cubicBezTo>
                  <a:cubicBezTo>
                    <a:pt x="52" y="1119"/>
                    <a:pt x="129" y="1169"/>
                    <a:pt x="209" y="1169"/>
                  </a:cubicBezTo>
                  <a:cubicBezTo>
                    <a:pt x="230" y="1169"/>
                    <a:pt x="251" y="1166"/>
                    <a:pt x="271" y="1159"/>
                  </a:cubicBezTo>
                  <a:lnTo>
                    <a:pt x="285" y="1151"/>
                  </a:lnTo>
                  <a:cubicBezTo>
                    <a:pt x="1119" y="861"/>
                    <a:pt x="2012" y="679"/>
                    <a:pt x="2893" y="601"/>
                  </a:cubicBezTo>
                  <a:cubicBezTo>
                    <a:pt x="3126" y="584"/>
                    <a:pt x="3359" y="574"/>
                    <a:pt x="3592" y="574"/>
                  </a:cubicBezTo>
                  <a:cubicBezTo>
                    <a:pt x="4247" y="574"/>
                    <a:pt x="4899" y="648"/>
                    <a:pt x="5524" y="819"/>
                  </a:cubicBezTo>
                  <a:cubicBezTo>
                    <a:pt x="6372" y="1050"/>
                    <a:pt x="7181" y="1438"/>
                    <a:pt x="7868" y="1999"/>
                  </a:cubicBezTo>
                  <a:cubicBezTo>
                    <a:pt x="8236" y="2250"/>
                    <a:pt x="8526" y="2590"/>
                    <a:pt x="8847" y="2903"/>
                  </a:cubicBezTo>
                  <a:cubicBezTo>
                    <a:pt x="9014" y="3053"/>
                    <a:pt x="9129" y="3246"/>
                    <a:pt x="9274" y="3422"/>
                  </a:cubicBezTo>
                  <a:lnTo>
                    <a:pt x="9681" y="3960"/>
                  </a:lnTo>
                  <a:lnTo>
                    <a:pt x="9698" y="3979"/>
                  </a:lnTo>
                  <a:cubicBezTo>
                    <a:pt x="9737" y="4029"/>
                    <a:pt x="9795" y="4055"/>
                    <a:pt x="9854" y="4055"/>
                  </a:cubicBezTo>
                  <a:cubicBezTo>
                    <a:pt x="9892" y="4055"/>
                    <a:pt x="9930" y="4044"/>
                    <a:pt x="9963" y="4021"/>
                  </a:cubicBezTo>
                  <a:cubicBezTo>
                    <a:pt x="10049" y="3957"/>
                    <a:pt x="10072" y="3840"/>
                    <a:pt x="10010" y="3748"/>
                  </a:cubicBezTo>
                  <a:lnTo>
                    <a:pt x="9614" y="3170"/>
                  </a:lnTo>
                  <a:cubicBezTo>
                    <a:pt x="9475" y="2984"/>
                    <a:pt x="9363" y="2769"/>
                    <a:pt x="9196" y="2604"/>
                  </a:cubicBezTo>
                  <a:cubicBezTo>
                    <a:pt x="8878" y="2255"/>
                    <a:pt x="8576" y="1890"/>
                    <a:pt x="8188" y="1608"/>
                  </a:cubicBezTo>
                  <a:cubicBezTo>
                    <a:pt x="7999" y="1466"/>
                    <a:pt x="7837" y="1287"/>
                    <a:pt x="7622" y="1176"/>
                  </a:cubicBezTo>
                  <a:lnTo>
                    <a:pt x="7008" y="802"/>
                  </a:lnTo>
                  <a:cubicBezTo>
                    <a:pt x="6576" y="601"/>
                    <a:pt x="6144" y="392"/>
                    <a:pt x="5678" y="283"/>
                  </a:cubicBezTo>
                  <a:cubicBezTo>
                    <a:pt x="5015" y="96"/>
                    <a:pt x="4327" y="0"/>
                    <a:pt x="3641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6" name="Google Shape;4190;p57">
              <a:extLst>
                <a:ext uri="{FF2B5EF4-FFF2-40B4-BE49-F238E27FC236}">
                  <a16:creationId xmlns:a16="http://schemas.microsoft.com/office/drawing/2014/main" id="{B5718CF6-869B-4713-AFFD-9B68F1A3D85F}"/>
                </a:ext>
              </a:extLst>
            </p:cNvPr>
            <p:cNvSpPr/>
            <p:nvPr/>
          </p:nvSpPr>
          <p:spPr>
            <a:xfrm>
              <a:off x="5828375" y="2590350"/>
              <a:ext cx="195375" cy="80125"/>
            </a:xfrm>
            <a:custGeom>
              <a:avLst/>
              <a:gdLst/>
              <a:ahLst/>
              <a:cxnLst/>
              <a:rect l="l" t="t" r="r" b="b"/>
              <a:pathLst>
                <a:path w="7815" h="3205" extrusionOk="0">
                  <a:moveTo>
                    <a:pt x="2780" y="0"/>
                  </a:moveTo>
                  <a:cubicBezTo>
                    <a:pt x="2585" y="0"/>
                    <a:pt x="2390" y="10"/>
                    <a:pt x="2196" y="30"/>
                  </a:cubicBezTo>
                  <a:cubicBezTo>
                    <a:pt x="1456" y="111"/>
                    <a:pt x="742" y="309"/>
                    <a:pt x="89" y="683"/>
                  </a:cubicBezTo>
                  <a:cubicBezTo>
                    <a:pt x="34" y="716"/>
                    <a:pt x="0" y="786"/>
                    <a:pt x="17" y="850"/>
                  </a:cubicBezTo>
                  <a:cubicBezTo>
                    <a:pt x="38" y="921"/>
                    <a:pt x="101" y="963"/>
                    <a:pt x="167" y="963"/>
                  </a:cubicBezTo>
                  <a:cubicBezTo>
                    <a:pt x="179" y="963"/>
                    <a:pt x="192" y="962"/>
                    <a:pt x="204" y="959"/>
                  </a:cubicBezTo>
                  <a:lnTo>
                    <a:pt x="218" y="953"/>
                  </a:lnTo>
                  <a:cubicBezTo>
                    <a:pt x="882" y="772"/>
                    <a:pt x="1571" y="646"/>
                    <a:pt x="2249" y="591"/>
                  </a:cubicBezTo>
                  <a:cubicBezTo>
                    <a:pt x="2434" y="577"/>
                    <a:pt x="2620" y="570"/>
                    <a:pt x="2806" y="570"/>
                  </a:cubicBezTo>
                  <a:cubicBezTo>
                    <a:pt x="3301" y="570"/>
                    <a:pt x="3794" y="623"/>
                    <a:pt x="4269" y="752"/>
                  </a:cubicBezTo>
                  <a:cubicBezTo>
                    <a:pt x="4919" y="925"/>
                    <a:pt x="5546" y="1213"/>
                    <a:pt x="6082" y="1642"/>
                  </a:cubicBezTo>
                  <a:cubicBezTo>
                    <a:pt x="6364" y="1832"/>
                    <a:pt x="6592" y="2094"/>
                    <a:pt x="6844" y="2329"/>
                  </a:cubicBezTo>
                  <a:cubicBezTo>
                    <a:pt x="7089" y="2571"/>
                    <a:pt x="7282" y="2864"/>
                    <a:pt x="7510" y="3129"/>
                  </a:cubicBezTo>
                  <a:lnTo>
                    <a:pt x="7527" y="3152"/>
                  </a:lnTo>
                  <a:cubicBezTo>
                    <a:pt x="7559" y="3187"/>
                    <a:pt x="7601" y="3205"/>
                    <a:pt x="7644" y="3205"/>
                  </a:cubicBezTo>
                  <a:cubicBezTo>
                    <a:pt x="7673" y="3205"/>
                    <a:pt x="7702" y="3196"/>
                    <a:pt x="7728" y="3180"/>
                  </a:cubicBezTo>
                  <a:cubicBezTo>
                    <a:pt x="7798" y="3129"/>
                    <a:pt x="7814" y="3040"/>
                    <a:pt x="7770" y="2970"/>
                  </a:cubicBezTo>
                  <a:cubicBezTo>
                    <a:pt x="7563" y="2669"/>
                    <a:pt x="7382" y="2348"/>
                    <a:pt x="7148" y="2066"/>
                  </a:cubicBezTo>
                  <a:cubicBezTo>
                    <a:pt x="6905" y="1796"/>
                    <a:pt x="6671" y="1503"/>
                    <a:pt x="6369" y="1280"/>
                  </a:cubicBezTo>
                  <a:cubicBezTo>
                    <a:pt x="6093" y="1023"/>
                    <a:pt x="5769" y="836"/>
                    <a:pt x="5454" y="641"/>
                  </a:cubicBezTo>
                  <a:cubicBezTo>
                    <a:pt x="5119" y="479"/>
                    <a:pt x="4776" y="317"/>
                    <a:pt x="4411" y="228"/>
                  </a:cubicBezTo>
                  <a:cubicBezTo>
                    <a:pt x="3880" y="78"/>
                    <a:pt x="3329" y="0"/>
                    <a:pt x="2780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7" name="Google Shape;4191;p57">
              <a:extLst>
                <a:ext uri="{FF2B5EF4-FFF2-40B4-BE49-F238E27FC236}">
                  <a16:creationId xmlns:a16="http://schemas.microsoft.com/office/drawing/2014/main" id="{73427D99-0F5F-4767-9614-D10974F2B3FB}"/>
                </a:ext>
              </a:extLst>
            </p:cNvPr>
            <p:cNvSpPr/>
            <p:nvPr/>
          </p:nvSpPr>
          <p:spPr>
            <a:xfrm>
              <a:off x="6719850" y="2664150"/>
              <a:ext cx="303750" cy="302150"/>
            </a:xfrm>
            <a:custGeom>
              <a:avLst/>
              <a:gdLst/>
              <a:ahLst/>
              <a:cxnLst/>
              <a:rect l="l" t="t" r="r" b="b"/>
              <a:pathLst>
                <a:path w="12150" h="12086" extrusionOk="0">
                  <a:moveTo>
                    <a:pt x="6072" y="0"/>
                  </a:moveTo>
                  <a:cubicBezTo>
                    <a:pt x="2820" y="0"/>
                    <a:pt x="147" y="2620"/>
                    <a:pt x="76" y="5910"/>
                  </a:cubicBezTo>
                  <a:cubicBezTo>
                    <a:pt x="0" y="9247"/>
                    <a:pt x="2628" y="12012"/>
                    <a:pt x="5940" y="12084"/>
                  </a:cubicBezTo>
                  <a:cubicBezTo>
                    <a:pt x="5986" y="12085"/>
                    <a:pt x="6032" y="12086"/>
                    <a:pt x="6078" y="12086"/>
                  </a:cubicBezTo>
                  <a:cubicBezTo>
                    <a:pt x="9330" y="12086"/>
                    <a:pt x="12003" y="9466"/>
                    <a:pt x="12075" y="6175"/>
                  </a:cubicBezTo>
                  <a:cubicBezTo>
                    <a:pt x="12150" y="2839"/>
                    <a:pt x="9522" y="74"/>
                    <a:pt x="6210" y="2"/>
                  </a:cubicBezTo>
                  <a:cubicBezTo>
                    <a:pt x="6164" y="1"/>
                    <a:pt x="6118" y="0"/>
                    <a:pt x="6072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8" name="Google Shape;4192;p57">
              <a:extLst>
                <a:ext uri="{FF2B5EF4-FFF2-40B4-BE49-F238E27FC236}">
                  <a16:creationId xmlns:a16="http://schemas.microsoft.com/office/drawing/2014/main" id="{402DF9D5-BA74-49DA-9C06-16B96E05D7BE}"/>
                </a:ext>
              </a:extLst>
            </p:cNvPr>
            <p:cNvSpPr/>
            <p:nvPr/>
          </p:nvSpPr>
          <p:spPr>
            <a:xfrm>
              <a:off x="6741750" y="2765125"/>
              <a:ext cx="236725" cy="197350"/>
            </a:xfrm>
            <a:custGeom>
              <a:avLst/>
              <a:gdLst/>
              <a:ahLst/>
              <a:cxnLst/>
              <a:rect l="l" t="t" r="r" b="b"/>
              <a:pathLst>
                <a:path w="9469" h="7894" extrusionOk="0">
                  <a:moveTo>
                    <a:pt x="4701" y="1"/>
                  </a:moveTo>
                  <a:cubicBezTo>
                    <a:pt x="2168" y="1"/>
                    <a:pt x="97" y="1697"/>
                    <a:pt x="48" y="3844"/>
                  </a:cubicBezTo>
                  <a:cubicBezTo>
                    <a:pt x="0" y="6023"/>
                    <a:pt x="2056" y="7836"/>
                    <a:pt x="4645" y="7892"/>
                  </a:cubicBezTo>
                  <a:cubicBezTo>
                    <a:pt x="4688" y="7893"/>
                    <a:pt x="4731" y="7893"/>
                    <a:pt x="4774" y="7893"/>
                  </a:cubicBezTo>
                  <a:cubicBezTo>
                    <a:pt x="7302" y="7893"/>
                    <a:pt x="9372" y="6196"/>
                    <a:pt x="9419" y="4053"/>
                  </a:cubicBezTo>
                  <a:cubicBezTo>
                    <a:pt x="9469" y="1871"/>
                    <a:pt x="7410" y="58"/>
                    <a:pt x="4824" y="2"/>
                  </a:cubicBezTo>
                  <a:cubicBezTo>
                    <a:pt x="4783" y="1"/>
                    <a:pt x="4742" y="1"/>
                    <a:pt x="47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9" name="Google Shape;4193;p57">
              <a:extLst>
                <a:ext uri="{FF2B5EF4-FFF2-40B4-BE49-F238E27FC236}">
                  <a16:creationId xmlns:a16="http://schemas.microsoft.com/office/drawing/2014/main" id="{E4EE928C-EFD6-4FF2-AC37-C2E52F287314}"/>
                </a:ext>
              </a:extLst>
            </p:cNvPr>
            <p:cNvSpPr/>
            <p:nvPr/>
          </p:nvSpPr>
          <p:spPr>
            <a:xfrm>
              <a:off x="6738400" y="2764750"/>
              <a:ext cx="259050" cy="84300"/>
            </a:xfrm>
            <a:custGeom>
              <a:avLst/>
              <a:gdLst/>
              <a:ahLst/>
              <a:cxnLst/>
              <a:rect l="l" t="t" r="r" b="b"/>
              <a:pathLst>
                <a:path w="10362" h="3372" extrusionOk="0">
                  <a:moveTo>
                    <a:pt x="4135" y="0"/>
                  </a:moveTo>
                  <a:lnTo>
                    <a:pt x="3418" y="59"/>
                  </a:lnTo>
                  <a:cubicBezTo>
                    <a:pt x="3178" y="67"/>
                    <a:pt x="2952" y="154"/>
                    <a:pt x="2718" y="196"/>
                  </a:cubicBezTo>
                  <a:cubicBezTo>
                    <a:pt x="2246" y="277"/>
                    <a:pt x="1811" y="475"/>
                    <a:pt x="1370" y="642"/>
                  </a:cubicBezTo>
                  <a:cubicBezTo>
                    <a:pt x="1144" y="715"/>
                    <a:pt x="952" y="857"/>
                    <a:pt x="742" y="963"/>
                  </a:cubicBezTo>
                  <a:lnTo>
                    <a:pt x="129" y="1306"/>
                  </a:lnTo>
                  <a:cubicBezTo>
                    <a:pt x="37" y="1356"/>
                    <a:pt x="0" y="1476"/>
                    <a:pt x="56" y="1571"/>
                  </a:cubicBezTo>
                  <a:cubicBezTo>
                    <a:pt x="91" y="1634"/>
                    <a:pt x="158" y="1669"/>
                    <a:pt x="228" y="1669"/>
                  </a:cubicBezTo>
                  <a:cubicBezTo>
                    <a:pt x="257" y="1669"/>
                    <a:pt x="287" y="1663"/>
                    <a:pt x="316" y="1649"/>
                  </a:cubicBezTo>
                  <a:lnTo>
                    <a:pt x="338" y="1641"/>
                  </a:lnTo>
                  <a:lnTo>
                    <a:pt x="946" y="1342"/>
                  </a:lnTo>
                  <a:cubicBezTo>
                    <a:pt x="1153" y="1253"/>
                    <a:pt x="1339" y="1122"/>
                    <a:pt x="1557" y="1066"/>
                  </a:cubicBezTo>
                  <a:cubicBezTo>
                    <a:pt x="1981" y="932"/>
                    <a:pt x="2394" y="754"/>
                    <a:pt x="2832" y="695"/>
                  </a:cubicBezTo>
                  <a:cubicBezTo>
                    <a:pt x="3266" y="596"/>
                    <a:pt x="3708" y="549"/>
                    <a:pt x="4149" y="549"/>
                  </a:cubicBezTo>
                  <a:cubicBezTo>
                    <a:pt x="4587" y="549"/>
                    <a:pt x="5025" y="595"/>
                    <a:pt x="5454" y="681"/>
                  </a:cubicBezTo>
                  <a:cubicBezTo>
                    <a:pt x="6319" y="843"/>
                    <a:pt x="7142" y="1200"/>
                    <a:pt x="7907" y="1649"/>
                  </a:cubicBezTo>
                  <a:cubicBezTo>
                    <a:pt x="8660" y="2115"/>
                    <a:pt x="9382" y="2673"/>
                    <a:pt x="9999" y="3304"/>
                  </a:cubicBezTo>
                  <a:lnTo>
                    <a:pt x="10010" y="3315"/>
                  </a:lnTo>
                  <a:cubicBezTo>
                    <a:pt x="10047" y="3353"/>
                    <a:pt x="10097" y="3372"/>
                    <a:pt x="10147" y="3372"/>
                  </a:cubicBezTo>
                  <a:cubicBezTo>
                    <a:pt x="10197" y="3372"/>
                    <a:pt x="10246" y="3353"/>
                    <a:pt x="10284" y="3318"/>
                  </a:cubicBezTo>
                  <a:cubicBezTo>
                    <a:pt x="10356" y="3245"/>
                    <a:pt x="10362" y="3133"/>
                    <a:pt x="10303" y="3055"/>
                  </a:cubicBezTo>
                  <a:cubicBezTo>
                    <a:pt x="10010" y="2668"/>
                    <a:pt x="9689" y="2330"/>
                    <a:pt x="9332" y="2020"/>
                  </a:cubicBezTo>
                  <a:cubicBezTo>
                    <a:pt x="8984" y="1702"/>
                    <a:pt x="8601" y="1423"/>
                    <a:pt x="8200" y="1169"/>
                  </a:cubicBezTo>
                  <a:cubicBezTo>
                    <a:pt x="7402" y="659"/>
                    <a:pt x="6498" y="307"/>
                    <a:pt x="5558" y="129"/>
                  </a:cubicBezTo>
                  <a:cubicBezTo>
                    <a:pt x="5089" y="17"/>
                    <a:pt x="4609" y="14"/>
                    <a:pt x="413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0" name="Google Shape;4194;p57">
              <a:extLst>
                <a:ext uri="{FF2B5EF4-FFF2-40B4-BE49-F238E27FC236}">
                  <a16:creationId xmlns:a16="http://schemas.microsoft.com/office/drawing/2014/main" id="{96650C69-5B4E-4A84-8369-95D26017180B}"/>
                </a:ext>
              </a:extLst>
            </p:cNvPr>
            <p:cNvSpPr/>
            <p:nvPr/>
          </p:nvSpPr>
          <p:spPr>
            <a:xfrm>
              <a:off x="6688675" y="2808200"/>
              <a:ext cx="200875" cy="66525"/>
            </a:xfrm>
            <a:custGeom>
              <a:avLst/>
              <a:gdLst/>
              <a:ahLst/>
              <a:cxnLst/>
              <a:rect l="l" t="t" r="r" b="b"/>
              <a:pathLst>
                <a:path w="8035" h="2661" extrusionOk="0">
                  <a:moveTo>
                    <a:pt x="3203" y="1"/>
                  </a:moveTo>
                  <a:cubicBezTo>
                    <a:pt x="2832" y="34"/>
                    <a:pt x="2458" y="59"/>
                    <a:pt x="2098" y="162"/>
                  </a:cubicBezTo>
                  <a:cubicBezTo>
                    <a:pt x="1730" y="229"/>
                    <a:pt x="1395" y="386"/>
                    <a:pt x="1052" y="525"/>
                  </a:cubicBezTo>
                  <a:cubicBezTo>
                    <a:pt x="717" y="676"/>
                    <a:pt x="410" y="882"/>
                    <a:pt x="98" y="1063"/>
                  </a:cubicBezTo>
                  <a:cubicBezTo>
                    <a:pt x="23" y="1105"/>
                    <a:pt x="0" y="1195"/>
                    <a:pt x="42" y="1270"/>
                  </a:cubicBezTo>
                  <a:cubicBezTo>
                    <a:pt x="68" y="1316"/>
                    <a:pt x="118" y="1344"/>
                    <a:pt x="170" y="1344"/>
                  </a:cubicBezTo>
                  <a:cubicBezTo>
                    <a:pt x="190" y="1344"/>
                    <a:pt x="210" y="1340"/>
                    <a:pt x="229" y="1331"/>
                  </a:cubicBezTo>
                  <a:lnTo>
                    <a:pt x="254" y="1320"/>
                  </a:lnTo>
                  <a:cubicBezTo>
                    <a:pt x="578" y="1186"/>
                    <a:pt x="882" y="1010"/>
                    <a:pt x="1205" y="899"/>
                  </a:cubicBezTo>
                  <a:cubicBezTo>
                    <a:pt x="1537" y="801"/>
                    <a:pt x="1855" y="670"/>
                    <a:pt x="2196" y="623"/>
                  </a:cubicBezTo>
                  <a:cubicBezTo>
                    <a:pt x="2513" y="554"/>
                    <a:pt x="2834" y="522"/>
                    <a:pt x="3156" y="522"/>
                  </a:cubicBezTo>
                  <a:cubicBezTo>
                    <a:pt x="3512" y="522"/>
                    <a:pt x="3867" y="561"/>
                    <a:pt x="4216" y="631"/>
                  </a:cubicBezTo>
                  <a:cubicBezTo>
                    <a:pt x="4877" y="759"/>
                    <a:pt x="5513" y="1036"/>
                    <a:pt x="6099" y="1384"/>
                  </a:cubicBezTo>
                  <a:cubicBezTo>
                    <a:pt x="6679" y="1736"/>
                    <a:pt x="7243" y="2154"/>
                    <a:pt x="7753" y="2612"/>
                  </a:cubicBezTo>
                  <a:lnTo>
                    <a:pt x="7764" y="2623"/>
                  </a:lnTo>
                  <a:cubicBezTo>
                    <a:pt x="7793" y="2648"/>
                    <a:pt x="7828" y="2660"/>
                    <a:pt x="7863" y="2660"/>
                  </a:cubicBezTo>
                  <a:cubicBezTo>
                    <a:pt x="7904" y="2660"/>
                    <a:pt x="7946" y="2643"/>
                    <a:pt x="7976" y="2609"/>
                  </a:cubicBezTo>
                  <a:cubicBezTo>
                    <a:pt x="8029" y="2553"/>
                    <a:pt x="8035" y="2475"/>
                    <a:pt x="7996" y="2419"/>
                  </a:cubicBezTo>
                  <a:cubicBezTo>
                    <a:pt x="7577" y="1800"/>
                    <a:pt x="7022" y="1301"/>
                    <a:pt x="6397" y="899"/>
                  </a:cubicBezTo>
                  <a:cubicBezTo>
                    <a:pt x="5770" y="503"/>
                    <a:pt x="5058" y="229"/>
                    <a:pt x="4324" y="93"/>
                  </a:cubicBezTo>
                  <a:cubicBezTo>
                    <a:pt x="3956" y="9"/>
                    <a:pt x="3580" y="3"/>
                    <a:pt x="3203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1" name="Google Shape;4195;p57">
              <a:extLst>
                <a:ext uri="{FF2B5EF4-FFF2-40B4-BE49-F238E27FC236}">
                  <a16:creationId xmlns:a16="http://schemas.microsoft.com/office/drawing/2014/main" id="{ECD2F67C-B891-4EF7-AF08-BA42F1611E35}"/>
                </a:ext>
              </a:extLst>
            </p:cNvPr>
            <p:cNvSpPr/>
            <p:nvPr/>
          </p:nvSpPr>
          <p:spPr>
            <a:xfrm>
              <a:off x="5885000" y="2042225"/>
              <a:ext cx="1101150" cy="1012150"/>
            </a:xfrm>
            <a:custGeom>
              <a:avLst/>
              <a:gdLst/>
              <a:ahLst/>
              <a:cxnLst/>
              <a:rect l="l" t="t" r="r" b="b"/>
              <a:pathLst>
                <a:path w="44046" h="40486" extrusionOk="0">
                  <a:moveTo>
                    <a:pt x="22282" y="0"/>
                  </a:moveTo>
                  <a:cubicBezTo>
                    <a:pt x="14516" y="0"/>
                    <a:pt x="7119" y="4759"/>
                    <a:pt x="4029" y="12539"/>
                  </a:cubicBezTo>
                  <a:cubicBezTo>
                    <a:pt x="0" y="22666"/>
                    <a:pt x="3064" y="34135"/>
                    <a:pt x="14675" y="38814"/>
                  </a:cubicBezTo>
                  <a:cubicBezTo>
                    <a:pt x="17528" y="39963"/>
                    <a:pt x="20198" y="40485"/>
                    <a:pt x="22665" y="40485"/>
                  </a:cubicBezTo>
                  <a:cubicBezTo>
                    <a:pt x="30922" y="40485"/>
                    <a:pt x="36923" y="34636"/>
                    <a:pt x="40020" y="26840"/>
                  </a:cubicBezTo>
                  <a:cubicBezTo>
                    <a:pt x="44046" y="16710"/>
                    <a:pt x="39250" y="5297"/>
                    <a:pt x="29310" y="1350"/>
                  </a:cubicBezTo>
                  <a:cubicBezTo>
                    <a:pt x="27006" y="434"/>
                    <a:pt x="24627" y="0"/>
                    <a:pt x="22282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2" name="Google Shape;4196;p57">
              <a:extLst>
                <a:ext uri="{FF2B5EF4-FFF2-40B4-BE49-F238E27FC236}">
                  <a16:creationId xmlns:a16="http://schemas.microsoft.com/office/drawing/2014/main" id="{1706D556-31BC-4D73-9501-CF44E8B68D9A}"/>
                </a:ext>
              </a:extLst>
            </p:cNvPr>
            <p:cNvSpPr/>
            <p:nvPr/>
          </p:nvSpPr>
          <p:spPr>
            <a:xfrm>
              <a:off x="6060594" y="2678964"/>
              <a:ext cx="225137" cy="151020"/>
            </a:xfrm>
            <a:custGeom>
              <a:avLst/>
              <a:gdLst/>
              <a:ahLst/>
              <a:cxnLst/>
              <a:rect l="l" t="t" r="r" b="b"/>
              <a:pathLst>
                <a:path w="13411" h="8996" extrusionOk="0">
                  <a:moveTo>
                    <a:pt x="4581" y="0"/>
                  </a:moveTo>
                  <a:cubicBezTo>
                    <a:pt x="2872" y="0"/>
                    <a:pt x="1477" y="620"/>
                    <a:pt x="926" y="1796"/>
                  </a:cubicBezTo>
                  <a:cubicBezTo>
                    <a:pt x="0" y="3782"/>
                    <a:pt x="1833" y="6600"/>
                    <a:pt x="5025" y="8093"/>
                  </a:cubicBezTo>
                  <a:cubicBezTo>
                    <a:pt x="6327" y="8701"/>
                    <a:pt x="7653" y="8996"/>
                    <a:pt x="8830" y="8996"/>
                  </a:cubicBezTo>
                  <a:cubicBezTo>
                    <a:pt x="10540" y="8996"/>
                    <a:pt x="11935" y="8376"/>
                    <a:pt x="12485" y="7200"/>
                  </a:cubicBezTo>
                  <a:cubicBezTo>
                    <a:pt x="13411" y="5214"/>
                    <a:pt x="11578" y="2396"/>
                    <a:pt x="8386" y="903"/>
                  </a:cubicBezTo>
                  <a:cubicBezTo>
                    <a:pt x="7084" y="295"/>
                    <a:pt x="5758" y="0"/>
                    <a:pt x="4581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3" name="Google Shape;4197;p57">
              <a:extLst>
                <a:ext uri="{FF2B5EF4-FFF2-40B4-BE49-F238E27FC236}">
                  <a16:creationId xmlns:a16="http://schemas.microsoft.com/office/drawing/2014/main" id="{30F0420D-340F-48E7-8DEF-F8B871416EB0}"/>
                </a:ext>
              </a:extLst>
            </p:cNvPr>
            <p:cNvSpPr/>
            <p:nvPr/>
          </p:nvSpPr>
          <p:spPr>
            <a:xfrm>
              <a:off x="6485386" y="2778987"/>
              <a:ext cx="256456" cy="156047"/>
            </a:xfrm>
            <a:custGeom>
              <a:avLst/>
              <a:gdLst/>
              <a:ahLst/>
              <a:cxnLst/>
              <a:rect l="l" t="t" r="r" b="b"/>
              <a:pathLst>
                <a:path w="13233" h="8053" extrusionOk="0">
                  <a:moveTo>
                    <a:pt x="5783" y="0"/>
                  </a:moveTo>
                  <a:cubicBezTo>
                    <a:pt x="2892" y="0"/>
                    <a:pt x="552" y="1284"/>
                    <a:pt x="296" y="3165"/>
                  </a:cubicBezTo>
                  <a:cubicBezTo>
                    <a:pt x="0" y="5339"/>
                    <a:pt x="2589" y="7484"/>
                    <a:pt x="6079" y="7958"/>
                  </a:cubicBezTo>
                  <a:cubicBezTo>
                    <a:pt x="6547" y="8022"/>
                    <a:pt x="7007" y="8053"/>
                    <a:pt x="7453" y="8053"/>
                  </a:cubicBezTo>
                  <a:cubicBezTo>
                    <a:pt x="10344" y="8053"/>
                    <a:pt x="12680" y="6769"/>
                    <a:pt x="12936" y="4887"/>
                  </a:cubicBezTo>
                  <a:cubicBezTo>
                    <a:pt x="13232" y="2716"/>
                    <a:pt x="10640" y="571"/>
                    <a:pt x="7150" y="94"/>
                  </a:cubicBezTo>
                  <a:cubicBezTo>
                    <a:pt x="6685" y="31"/>
                    <a:pt x="6228" y="0"/>
                    <a:pt x="5783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" name="Google Shape;4198;p57">
              <a:extLst>
                <a:ext uri="{FF2B5EF4-FFF2-40B4-BE49-F238E27FC236}">
                  <a16:creationId xmlns:a16="http://schemas.microsoft.com/office/drawing/2014/main" id="{DCB7FA7F-C2F2-4397-87D8-53B060C83DB5}"/>
                </a:ext>
              </a:extLst>
            </p:cNvPr>
            <p:cNvSpPr/>
            <p:nvPr/>
          </p:nvSpPr>
          <p:spPr>
            <a:xfrm>
              <a:off x="6123450" y="2485850"/>
              <a:ext cx="159475" cy="140400"/>
            </a:xfrm>
            <a:custGeom>
              <a:avLst/>
              <a:gdLst/>
              <a:ahLst/>
              <a:cxnLst/>
              <a:rect l="l" t="t" r="r" b="b"/>
              <a:pathLst>
                <a:path w="6379" h="5616" extrusionOk="0">
                  <a:moveTo>
                    <a:pt x="3212" y="1"/>
                  </a:moveTo>
                  <a:cubicBezTo>
                    <a:pt x="2202" y="1"/>
                    <a:pt x="1222" y="553"/>
                    <a:pt x="718" y="1518"/>
                  </a:cubicBezTo>
                  <a:cubicBezTo>
                    <a:pt x="1" y="2896"/>
                    <a:pt x="522" y="4587"/>
                    <a:pt x="1887" y="5301"/>
                  </a:cubicBezTo>
                  <a:cubicBezTo>
                    <a:pt x="2296" y="5514"/>
                    <a:pt x="2734" y="5615"/>
                    <a:pt x="3167" y="5615"/>
                  </a:cubicBezTo>
                  <a:cubicBezTo>
                    <a:pt x="4177" y="5615"/>
                    <a:pt x="5157" y="5063"/>
                    <a:pt x="5661" y="4098"/>
                  </a:cubicBezTo>
                  <a:cubicBezTo>
                    <a:pt x="6378" y="2720"/>
                    <a:pt x="5859" y="1027"/>
                    <a:pt x="4492" y="315"/>
                  </a:cubicBezTo>
                  <a:cubicBezTo>
                    <a:pt x="4083" y="102"/>
                    <a:pt x="3645" y="1"/>
                    <a:pt x="32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" name="Google Shape;4199;p57">
              <a:extLst>
                <a:ext uri="{FF2B5EF4-FFF2-40B4-BE49-F238E27FC236}">
                  <a16:creationId xmlns:a16="http://schemas.microsoft.com/office/drawing/2014/main" id="{8A015732-6059-479B-9A71-40A3ADF42207}"/>
                </a:ext>
              </a:extLst>
            </p:cNvPr>
            <p:cNvSpPr/>
            <p:nvPr/>
          </p:nvSpPr>
          <p:spPr>
            <a:xfrm>
              <a:off x="6540525" y="2573525"/>
              <a:ext cx="146150" cy="140675"/>
            </a:xfrm>
            <a:custGeom>
              <a:avLst/>
              <a:gdLst/>
              <a:ahLst/>
              <a:cxnLst/>
              <a:rect l="l" t="t" r="r" b="b"/>
              <a:pathLst>
                <a:path w="5846" h="5627" extrusionOk="0">
                  <a:moveTo>
                    <a:pt x="2926" y="0"/>
                  </a:moveTo>
                  <a:cubicBezTo>
                    <a:pt x="1512" y="0"/>
                    <a:pt x="296" y="1088"/>
                    <a:pt x="151" y="2541"/>
                  </a:cubicBezTo>
                  <a:cubicBezTo>
                    <a:pt x="1" y="4090"/>
                    <a:pt x="1117" y="5462"/>
                    <a:pt x="2648" y="5613"/>
                  </a:cubicBezTo>
                  <a:cubicBezTo>
                    <a:pt x="2740" y="5622"/>
                    <a:pt x="2831" y="5626"/>
                    <a:pt x="2922" y="5626"/>
                  </a:cubicBezTo>
                  <a:cubicBezTo>
                    <a:pt x="4337" y="5626"/>
                    <a:pt x="5553" y="4541"/>
                    <a:pt x="5695" y="3085"/>
                  </a:cubicBezTo>
                  <a:cubicBezTo>
                    <a:pt x="5845" y="1537"/>
                    <a:pt x="4729" y="162"/>
                    <a:pt x="3198" y="14"/>
                  </a:cubicBezTo>
                  <a:cubicBezTo>
                    <a:pt x="3106" y="5"/>
                    <a:pt x="3016" y="0"/>
                    <a:pt x="29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" name="Google Shape;4200;p57">
              <a:extLst>
                <a:ext uri="{FF2B5EF4-FFF2-40B4-BE49-F238E27FC236}">
                  <a16:creationId xmlns:a16="http://schemas.microsoft.com/office/drawing/2014/main" id="{00330605-EECC-4BF3-9D63-D949B024399B}"/>
                </a:ext>
              </a:extLst>
            </p:cNvPr>
            <p:cNvSpPr/>
            <p:nvPr/>
          </p:nvSpPr>
          <p:spPr>
            <a:xfrm>
              <a:off x="6320625" y="2842675"/>
              <a:ext cx="57350" cy="40050"/>
            </a:xfrm>
            <a:custGeom>
              <a:avLst/>
              <a:gdLst/>
              <a:ahLst/>
              <a:cxnLst/>
              <a:rect l="l" t="t" r="r" b="b"/>
              <a:pathLst>
                <a:path w="2294" h="1602" extrusionOk="0">
                  <a:moveTo>
                    <a:pt x="65" y="0"/>
                  </a:moveTo>
                  <a:cubicBezTo>
                    <a:pt x="59" y="0"/>
                    <a:pt x="54" y="1"/>
                    <a:pt x="48" y="2"/>
                  </a:cubicBezTo>
                  <a:cubicBezTo>
                    <a:pt x="20" y="11"/>
                    <a:pt x="1" y="47"/>
                    <a:pt x="12" y="78"/>
                  </a:cubicBezTo>
                  <a:cubicBezTo>
                    <a:pt x="176" y="524"/>
                    <a:pt x="511" y="895"/>
                    <a:pt x="902" y="1160"/>
                  </a:cubicBezTo>
                  <a:cubicBezTo>
                    <a:pt x="1292" y="1425"/>
                    <a:pt x="1755" y="1584"/>
                    <a:pt x="2227" y="1601"/>
                  </a:cubicBezTo>
                  <a:cubicBezTo>
                    <a:pt x="2257" y="1601"/>
                    <a:pt x="2285" y="1581"/>
                    <a:pt x="2288" y="1551"/>
                  </a:cubicBezTo>
                  <a:cubicBezTo>
                    <a:pt x="2294" y="1517"/>
                    <a:pt x="2271" y="1487"/>
                    <a:pt x="2238" y="1484"/>
                  </a:cubicBezTo>
                  <a:cubicBezTo>
                    <a:pt x="1792" y="1428"/>
                    <a:pt x="1368" y="1258"/>
                    <a:pt x="1005" y="1007"/>
                  </a:cubicBezTo>
                  <a:cubicBezTo>
                    <a:pt x="642" y="750"/>
                    <a:pt x="349" y="413"/>
                    <a:pt x="120" y="30"/>
                  </a:cubicBezTo>
                  <a:cubicBezTo>
                    <a:pt x="109" y="13"/>
                    <a:pt x="87" y="0"/>
                    <a:pt x="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" name="Google Shape;4201;p57">
              <a:extLst>
                <a:ext uri="{FF2B5EF4-FFF2-40B4-BE49-F238E27FC236}">
                  <a16:creationId xmlns:a16="http://schemas.microsoft.com/office/drawing/2014/main" id="{26F4E51D-BDCD-4DBC-BB03-A52B3CD9CD43}"/>
                </a:ext>
              </a:extLst>
            </p:cNvPr>
            <p:cNvSpPr/>
            <p:nvPr/>
          </p:nvSpPr>
          <p:spPr>
            <a:xfrm>
              <a:off x="6071325" y="2324075"/>
              <a:ext cx="290125" cy="108625"/>
            </a:xfrm>
            <a:custGeom>
              <a:avLst/>
              <a:gdLst/>
              <a:ahLst/>
              <a:cxnLst/>
              <a:rect l="l" t="t" r="r" b="b"/>
              <a:pathLst>
                <a:path w="11605" h="4345" extrusionOk="0">
                  <a:moveTo>
                    <a:pt x="8367" y="1"/>
                  </a:moveTo>
                  <a:cubicBezTo>
                    <a:pt x="5848" y="1"/>
                    <a:pt x="1851" y="2342"/>
                    <a:pt x="1851" y="2342"/>
                  </a:cubicBezTo>
                  <a:cubicBezTo>
                    <a:pt x="0" y="4007"/>
                    <a:pt x="2642" y="4345"/>
                    <a:pt x="3935" y="4345"/>
                  </a:cubicBezTo>
                  <a:cubicBezTo>
                    <a:pt x="4111" y="4345"/>
                    <a:pt x="4262" y="4339"/>
                    <a:pt x="4373" y="4329"/>
                  </a:cubicBezTo>
                  <a:cubicBezTo>
                    <a:pt x="5300" y="4239"/>
                    <a:pt x="11605" y="2950"/>
                    <a:pt x="10051" y="702"/>
                  </a:cubicBezTo>
                  <a:cubicBezTo>
                    <a:pt x="9701" y="197"/>
                    <a:pt x="9096" y="1"/>
                    <a:pt x="8367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" name="Google Shape;4202;p57">
              <a:extLst>
                <a:ext uri="{FF2B5EF4-FFF2-40B4-BE49-F238E27FC236}">
                  <a16:creationId xmlns:a16="http://schemas.microsoft.com/office/drawing/2014/main" id="{7301E060-FDCC-4677-AD7D-85422FA9CB3B}"/>
                </a:ext>
              </a:extLst>
            </p:cNvPr>
            <p:cNvSpPr/>
            <p:nvPr/>
          </p:nvSpPr>
          <p:spPr>
            <a:xfrm>
              <a:off x="6571350" y="2430725"/>
              <a:ext cx="247175" cy="159175"/>
            </a:xfrm>
            <a:custGeom>
              <a:avLst/>
              <a:gdLst/>
              <a:ahLst/>
              <a:cxnLst/>
              <a:rect l="l" t="t" r="r" b="b"/>
              <a:pathLst>
                <a:path w="9887" h="6367" extrusionOk="0">
                  <a:moveTo>
                    <a:pt x="3120" y="0"/>
                  </a:moveTo>
                  <a:cubicBezTo>
                    <a:pt x="2816" y="0"/>
                    <a:pt x="2533" y="75"/>
                    <a:pt x="2280" y="244"/>
                  </a:cubicBezTo>
                  <a:cubicBezTo>
                    <a:pt x="1" y="1759"/>
                    <a:pt x="5382" y="5288"/>
                    <a:pt x="6214" y="5712"/>
                  </a:cubicBezTo>
                  <a:cubicBezTo>
                    <a:pt x="6647" y="5932"/>
                    <a:pt x="7814" y="6366"/>
                    <a:pt x="8646" y="6366"/>
                  </a:cubicBezTo>
                  <a:cubicBezTo>
                    <a:pt x="9404" y="6366"/>
                    <a:pt x="9886" y="6007"/>
                    <a:pt x="9288" y="4800"/>
                  </a:cubicBezTo>
                  <a:cubicBezTo>
                    <a:pt x="9288" y="4800"/>
                    <a:pt x="5549" y="0"/>
                    <a:pt x="3120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" name="Google Shape;4203;p57">
              <a:extLst>
                <a:ext uri="{FF2B5EF4-FFF2-40B4-BE49-F238E27FC236}">
                  <a16:creationId xmlns:a16="http://schemas.microsoft.com/office/drawing/2014/main" id="{637E8C98-D7D8-4DB0-AAB9-F72E62A9EF62}"/>
                </a:ext>
              </a:extLst>
            </p:cNvPr>
            <p:cNvSpPr/>
            <p:nvPr/>
          </p:nvSpPr>
          <p:spPr>
            <a:xfrm>
              <a:off x="6415350" y="2674000"/>
              <a:ext cx="89075" cy="91675"/>
            </a:xfrm>
            <a:custGeom>
              <a:avLst/>
              <a:gdLst/>
              <a:ahLst/>
              <a:cxnLst/>
              <a:rect l="l" t="t" r="r" b="b"/>
              <a:pathLst>
                <a:path w="3563" h="3667" extrusionOk="0">
                  <a:moveTo>
                    <a:pt x="173" y="1"/>
                  </a:moveTo>
                  <a:lnTo>
                    <a:pt x="0" y="3667"/>
                  </a:lnTo>
                  <a:cubicBezTo>
                    <a:pt x="0" y="3667"/>
                    <a:pt x="0" y="3667"/>
                    <a:pt x="0" y="3667"/>
                  </a:cubicBezTo>
                  <a:cubicBezTo>
                    <a:pt x="32" y="3667"/>
                    <a:pt x="3337" y="3661"/>
                    <a:pt x="3487" y="1385"/>
                  </a:cubicBezTo>
                  <a:cubicBezTo>
                    <a:pt x="3563" y="236"/>
                    <a:pt x="3017" y="9"/>
                    <a:pt x="2309" y="9"/>
                  </a:cubicBezTo>
                  <a:cubicBezTo>
                    <a:pt x="1847" y="9"/>
                    <a:pt x="1315" y="105"/>
                    <a:pt x="842" y="105"/>
                  </a:cubicBezTo>
                  <a:cubicBezTo>
                    <a:pt x="597" y="105"/>
                    <a:pt x="369" y="80"/>
                    <a:pt x="173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" name="Google Shape;4204;p57">
              <a:extLst>
                <a:ext uri="{FF2B5EF4-FFF2-40B4-BE49-F238E27FC236}">
                  <a16:creationId xmlns:a16="http://schemas.microsoft.com/office/drawing/2014/main" id="{5923C404-4828-429B-857C-AEED3A4B0995}"/>
                </a:ext>
              </a:extLst>
            </p:cNvPr>
            <p:cNvSpPr/>
            <p:nvPr/>
          </p:nvSpPr>
          <p:spPr>
            <a:xfrm>
              <a:off x="6407100" y="2507150"/>
              <a:ext cx="100050" cy="260500"/>
            </a:xfrm>
            <a:custGeom>
              <a:avLst/>
              <a:gdLst/>
              <a:ahLst/>
              <a:cxnLst/>
              <a:rect l="l" t="t" r="r" b="b"/>
              <a:pathLst>
                <a:path w="4002" h="10420" extrusionOk="0">
                  <a:moveTo>
                    <a:pt x="1726" y="1"/>
                  </a:moveTo>
                  <a:cubicBezTo>
                    <a:pt x="1695" y="1"/>
                    <a:pt x="1668" y="18"/>
                    <a:pt x="1655" y="49"/>
                  </a:cubicBezTo>
                  <a:cubicBezTo>
                    <a:pt x="1145" y="1268"/>
                    <a:pt x="701" y="2510"/>
                    <a:pt x="352" y="3793"/>
                  </a:cubicBezTo>
                  <a:cubicBezTo>
                    <a:pt x="182" y="4440"/>
                    <a:pt x="37" y="5088"/>
                    <a:pt x="9" y="5779"/>
                  </a:cubicBezTo>
                  <a:cubicBezTo>
                    <a:pt x="1" y="5952"/>
                    <a:pt x="15" y="6131"/>
                    <a:pt x="51" y="6315"/>
                  </a:cubicBezTo>
                  <a:cubicBezTo>
                    <a:pt x="87" y="6494"/>
                    <a:pt x="177" y="6728"/>
                    <a:pt x="417" y="6845"/>
                  </a:cubicBezTo>
                  <a:cubicBezTo>
                    <a:pt x="674" y="6952"/>
                    <a:pt x="926" y="6977"/>
                    <a:pt x="1170" y="6977"/>
                  </a:cubicBezTo>
                  <a:cubicBezTo>
                    <a:pt x="1275" y="6977"/>
                    <a:pt x="1378" y="6972"/>
                    <a:pt x="1479" y="6968"/>
                  </a:cubicBezTo>
                  <a:cubicBezTo>
                    <a:pt x="1817" y="6951"/>
                    <a:pt x="2143" y="6901"/>
                    <a:pt x="2459" y="6884"/>
                  </a:cubicBezTo>
                  <a:cubicBezTo>
                    <a:pt x="2521" y="6881"/>
                    <a:pt x="2584" y="6880"/>
                    <a:pt x="2646" y="6880"/>
                  </a:cubicBezTo>
                  <a:cubicBezTo>
                    <a:pt x="2895" y="6880"/>
                    <a:pt x="3135" y="6908"/>
                    <a:pt x="3307" y="7015"/>
                  </a:cubicBezTo>
                  <a:cubicBezTo>
                    <a:pt x="3527" y="7141"/>
                    <a:pt x="3622" y="7425"/>
                    <a:pt x="3639" y="7724"/>
                  </a:cubicBezTo>
                  <a:cubicBezTo>
                    <a:pt x="3644" y="7875"/>
                    <a:pt x="3650" y="8034"/>
                    <a:pt x="3616" y="8181"/>
                  </a:cubicBezTo>
                  <a:lnTo>
                    <a:pt x="3586" y="8405"/>
                  </a:lnTo>
                  <a:cubicBezTo>
                    <a:pt x="3569" y="8477"/>
                    <a:pt x="3541" y="8547"/>
                    <a:pt x="3516" y="8617"/>
                  </a:cubicBezTo>
                  <a:cubicBezTo>
                    <a:pt x="3483" y="8767"/>
                    <a:pt x="3385" y="8884"/>
                    <a:pt x="3315" y="9018"/>
                  </a:cubicBezTo>
                  <a:cubicBezTo>
                    <a:pt x="3212" y="9130"/>
                    <a:pt x="3128" y="9258"/>
                    <a:pt x="3003" y="9353"/>
                  </a:cubicBezTo>
                  <a:cubicBezTo>
                    <a:pt x="2777" y="9562"/>
                    <a:pt x="2495" y="9713"/>
                    <a:pt x="2205" y="9841"/>
                  </a:cubicBezTo>
                  <a:cubicBezTo>
                    <a:pt x="1619" y="10092"/>
                    <a:pt x="966" y="10218"/>
                    <a:pt x="327" y="10263"/>
                  </a:cubicBezTo>
                  <a:lnTo>
                    <a:pt x="319" y="10263"/>
                  </a:lnTo>
                  <a:cubicBezTo>
                    <a:pt x="277" y="10265"/>
                    <a:pt x="246" y="10299"/>
                    <a:pt x="246" y="10341"/>
                  </a:cubicBezTo>
                  <a:cubicBezTo>
                    <a:pt x="246" y="10385"/>
                    <a:pt x="277" y="10419"/>
                    <a:pt x="322" y="10419"/>
                  </a:cubicBezTo>
                  <a:cubicBezTo>
                    <a:pt x="346" y="10419"/>
                    <a:pt x="371" y="10419"/>
                    <a:pt x="396" y="10419"/>
                  </a:cubicBezTo>
                  <a:cubicBezTo>
                    <a:pt x="1045" y="10419"/>
                    <a:pt x="1684" y="10313"/>
                    <a:pt x="2302" y="10092"/>
                  </a:cubicBezTo>
                  <a:cubicBezTo>
                    <a:pt x="2620" y="9967"/>
                    <a:pt x="2933" y="9813"/>
                    <a:pt x="3198" y="9582"/>
                  </a:cubicBezTo>
                  <a:cubicBezTo>
                    <a:pt x="3343" y="9481"/>
                    <a:pt x="3446" y="9334"/>
                    <a:pt x="3569" y="9205"/>
                  </a:cubicBezTo>
                  <a:cubicBezTo>
                    <a:pt x="3658" y="9052"/>
                    <a:pt x="3775" y="8912"/>
                    <a:pt x="3826" y="8739"/>
                  </a:cubicBezTo>
                  <a:cubicBezTo>
                    <a:pt x="3859" y="8656"/>
                    <a:pt x="3895" y="8572"/>
                    <a:pt x="3921" y="8488"/>
                  </a:cubicBezTo>
                  <a:lnTo>
                    <a:pt x="3965" y="8223"/>
                  </a:lnTo>
                  <a:cubicBezTo>
                    <a:pt x="4001" y="8045"/>
                    <a:pt x="4001" y="7875"/>
                    <a:pt x="3996" y="7696"/>
                  </a:cubicBezTo>
                  <a:cubicBezTo>
                    <a:pt x="3985" y="7517"/>
                    <a:pt x="3957" y="7336"/>
                    <a:pt x="3884" y="7155"/>
                  </a:cubicBezTo>
                  <a:cubicBezTo>
                    <a:pt x="3809" y="6973"/>
                    <a:pt x="3678" y="6803"/>
                    <a:pt x="3502" y="6695"/>
                  </a:cubicBezTo>
                  <a:cubicBezTo>
                    <a:pt x="3219" y="6524"/>
                    <a:pt x="2918" y="6492"/>
                    <a:pt x="2637" y="6492"/>
                  </a:cubicBezTo>
                  <a:cubicBezTo>
                    <a:pt x="2569" y="6492"/>
                    <a:pt x="2502" y="6494"/>
                    <a:pt x="2436" y="6496"/>
                  </a:cubicBezTo>
                  <a:cubicBezTo>
                    <a:pt x="2093" y="6510"/>
                    <a:pt x="1767" y="6552"/>
                    <a:pt x="1449" y="6575"/>
                  </a:cubicBezTo>
                  <a:cubicBezTo>
                    <a:pt x="1350" y="6581"/>
                    <a:pt x="1249" y="6585"/>
                    <a:pt x="1151" y="6585"/>
                  </a:cubicBezTo>
                  <a:cubicBezTo>
                    <a:pt x="937" y="6585"/>
                    <a:pt x="731" y="6564"/>
                    <a:pt x="567" y="6494"/>
                  </a:cubicBezTo>
                  <a:cubicBezTo>
                    <a:pt x="503" y="6469"/>
                    <a:pt x="442" y="6368"/>
                    <a:pt x="408" y="6229"/>
                  </a:cubicBezTo>
                  <a:cubicBezTo>
                    <a:pt x="386" y="6089"/>
                    <a:pt x="369" y="5938"/>
                    <a:pt x="375" y="5782"/>
                  </a:cubicBezTo>
                  <a:cubicBezTo>
                    <a:pt x="389" y="5152"/>
                    <a:pt x="531" y="4510"/>
                    <a:pt x="676" y="3874"/>
                  </a:cubicBezTo>
                  <a:cubicBezTo>
                    <a:pt x="824" y="3241"/>
                    <a:pt x="1005" y="2607"/>
                    <a:pt x="1198" y="1980"/>
                  </a:cubicBezTo>
                  <a:cubicBezTo>
                    <a:pt x="1387" y="1349"/>
                    <a:pt x="1591" y="730"/>
                    <a:pt x="1800" y="105"/>
                  </a:cubicBezTo>
                  <a:cubicBezTo>
                    <a:pt x="1814" y="63"/>
                    <a:pt x="1795" y="21"/>
                    <a:pt x="1758" y="7"/>
                  </a:cubicBezTo>
                  <a:cubicBezTo>
                    <a:pt x="1748" y="3"/>
                    <a:pt x="1737" y="1"/>
                    <a:pt x="17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1" name="Google Shape;4205;p57">
              <a:extLst>
                <a:ext uri="{FF2B5EF4-FFF2-40B4-BE49-F238E27FC236}">
                  <a16:creationId xmlns:a16="http://schemas.microsoft.com/office/drawing/2014/main" id="{B1B4DB2C-51D8-421F-AE97-CB1F35A4B8F3}"/>
                </a:ext>
              </a:extLst>
            </p:cNvPr>
            <p:cNvSpPr/>
            <p:nvPr/>
          </p:nvSpPr>
          <p:spPr>
            <a:xfrm>
              <a:off x="5857300" y="1949875"/>
              <a:ext cx="1199425" cy="700450"/>
            </a:xfrm>
            <a:custGeom>
              <a:avLst/>
              <a:gdLst/>
              <a:ahLst/>
              <a:cxnLst/>
              <a:rect l="l" t="t" r="r" b="b"/>
              <a:pathLst>
                <a:path w="47977" h="28018" extrusionOk="0">
                  <a:moveTo>
                    <a:pt x="25365" y="0"/>
                  </a:moveTo>
                  <a:cubicBezTo>
                    <a:pt x="20058" y="0"/>
                    <a:pt x="16726" y="2399"/>
                    <a:pt x="16726" y="2399"/>
                  </a:cubicBezTo>
                  <a:cubicBezTo>
                    <a:pt x="16726" y="2399"/>
                    <a:pt x="15202" y="1187"/>
                    <a:pt x="12884" y="1187"/>
                  </a:cubicBezTo>
                  <a:cubicBezTo>
                    <a:pt x="11282" y="1187"/>
                    <a:pt x="9300" y="1766"/>
                    <a:pt x="7179" y="3724"/>
                  </a:cubicBezTo>
                  <a:cubicBezTo>
                    <a:pt x="1990" y="8517"/>
                    <a:pt x="1" y="20025"/>
                    <a:pt x="4161" y="20106"/>
                  </a:cubicBezTo>
                  <a:cubicBezTo>
                    <a:pt x="4176" y="20106"/>
                    <a:pt x="4192" y="20106"/>
                    <a:pt x="4208" y="20106"/>
                  </a:cubicBezTo>
                  <a:cubicBezTo>
                    <a:pt x="8375" y="20106"/>
                    <a:pt x="15643" y="9870"/>
                    <a:pt x="15643" y="9870"/>
                  </a:cubicBezTo>
                  <a:cubicBezTo>
                    <a:pt x="20065" y="13795"/>
                    <a:pt x="21733" y="15762"/>
                    <a:pt x="25544" y="18356"/>
                  </a:cubicBezTo>
                  <a:cubicBezTo>
                    <a:pt x="27101" y="19417"/>
                    <a:pt x="28290" y="19788"/>
                    <a:pt x="29205" y="19788"/>
                  </a:cubicBezTo>
                  <a:cubicBezTo>
                    <a:pt x="31318" y="19788"/>
                    <a:pt x="31965" y="17810"/>
                    <a:pt x="32301" y="17810"/>
                  </a:cubicBezTo>
                  <a:cubicBezTo>
                    <a:pt x="32344" y="17810"/>
                    <a:pt x="32383" y="17843"/>
                    <a:pt x="32418" y="17918"/>
                  </a:cubicBezTo>
                  <a:cubicBezTo>
                    <a:pt x="35412" y="24221"/>
                    <a:pt x="42183" y="28017"/>
                    <a:pt x="42183" y="28017"/>
                  </a:cubicBezTo>
                  <a:cubicBezTo>
                    <a:pt x="46747" y="20566"/>
                    <a:pt x="47977" y="10707"/>
                    <a:pt x="36575" y="3512"/>
                  </a:cubicBezTo>
                  <a:cubicBezTo>
                    <a:pt x="32335" y="840"/>
                    <a:pt x="28505" y="0"/>
                    <a:pt x="25365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2" name="Google Shape;4206;p57">
              <a:extLst>
                <a:ext uri="{FF2B5EF4-FFF2-40B4-BE49-F238E27FC236}">
                  <a16:creationId xmlns:a16="http://schemas.microsoft.com/office/drawing/2014/main" id="{18F79DEC-4461-47FA-A6A3-14656AD05613}"/>
                </a:ext>
              </a:extLst>
            </p:cNvPr>
            <p:cNvSpPr/>
            <p:nvPr/>
          </p:nvSpPr>
          <p:spPr>
            <a:xfrm>
              <a:off x="6253250" y="2163275"/>
              <a:ext cx="431750" cy="301175"/>
            </a:xfrm>
            <a:custGeom>
              <a:avLst/>
              <a:gdLst/>
              <a:ahLst/>
              <a:cxnLst/>
              <a:rect l="l" t="t" r="r" b="b"/>
              <a:pathLst>
                <a:path w="17270" h="12047" extrusionOk="0">
                  <a:moveTo>
                    <a:pt x="168" y="0"/>
                  </a:moveTo>
                  <a:lnTo>
                    <a:pt x="1" y="104"/>
                  </a:lnTo>
                  <a:cubicBezTo>
                    <a:pt x="2651" y="4598"/>
                    <a:pt x="6448" y="8336"/>
                    <a:pt x="10990" y="10914"/>
                  </a:cubicBezTo>
                  <a:cubicBezTo>
                    <a:pt x="12027" y="11505"/>
                    <a:pt x="13154" y="12047"/>
                    <a:pt x="14357" y="12047"/>
                  </a:cubicBezTo>
                  <a:cubicBezTo>
                    <a:pt x="14427" y="12047"/>
                    <a:pt x="14502" y="12047"/>
                    <a:pt x="14574" y="12036"/>
                  </a:cubicBezTo>
                  <a:cubicBezTo>
                    <a:pt x="15813" y="11966"/>
                    <a:pt x="17197" y="11056"/>
                    <a:pt x="17269" y="9709"/>
                  </a:cubicBezTo>
                  <a:lnTo>
                    <a:pt x="17074" y="9698"/>
                  </a:lnTo>
                  <a:cubicBezTo>
                    <a:pt x="17007" y="10939"/>
                    <a:pt x="15718" y="11776"/>
                    <a:pt x="14563" y="11840"/>
                  </a:cubicBezTo>
                  <a:cubicBezTo>
                    <a:pt x="14493" y="11844"/>
                    <a:pt x="14422" y="11846"/>
                    <a:pt x="14352" y="11846"/>
                  </a:cubicBezTo>
                  <a:cubicBezTo>
                    <a:pt x="13197" y="11846"/>
                    <a:pt x="12102" y="11320"/>
                    <a:pt x="11087" y="10741"/>
                  </a:cubicBezTo>
                  <a:cubicBezTo>
                    <a:pt x="6579" y="8183"/>
                    <a:pt x="2802" y="4467"/>
                    <a:pt x="168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3" name="Google Shape;4207;p57">
              <a:extLst>
                <a:ext uri="{FF2B5EF4-FFF2-40B4-BE49-F238E27FC236}">
                  <a16:creationId xmlns:a16="http://schemas.microsoft.com/office/drawing/2014/main" id="{708533D0-A2FF-4321-9FB9-9421AB645F60}"/>
                </a:ext>
              </a:extLst>
            </p:cNvPr>
            <p:cNvSpPr/>
            <p:nvPr/>
          </p:nvSpPr>
          <p:spPr>
            <a:xfrm>
              <a:off x="5886250" y="2163475"/>
              <a:ext cx="376450" cy="296375"/>
            </a:xfrm>
            <a:custGeom>
              <a:avLst/>
              <a:gdLst/>
              <a:ahLst/>
              <a:cxnLst/>
              <a:rect l="l" t="t" r="r" b="b"/>
              <a:pathLst>
                <a:path w="15058" h="11855" extrusionOk="0">
                  <a:moveTo>
                    <a:pt x="14873" y="1"/>
                  </a:moveTo>
                  <a:cubicBezTo>
                    <a:pt x="13339" y="4238"/>
                    <a:pt x="10407" y="7913"/>
                    <a:pt x="6613" y="10348"/>
                  </a:cubicBezTo>
                  <a:cubicBezTo>
                    <a:pt x="5697" y="10937"/>
                    <a:pt x="4478" y="11617"/>
                    <a:pt x="3153" y="11659"/>
                  </a:cubicBezTo>
                  <a:cubicBezTo>
                    <a:pt x="3132" y="11660"/>
                    <a:pt x="3111" y="11660"/>
                    <a:pt x="3089" y="11660"/>
                  </a:cubicBezTo>
                  <a:cubicBezTo>
                    <a:pt x="1963" y="11660"/>
                    <a:pt x="615" y="11085"/>
                    <a:pt x="185" y="9918"/>
                  </a:cubicBezTo>
                  <a:lnTo>
                    <a:pt x="1" y="9985"/>
                  </a:lnTo>
                  <a:cubicBezTo>
                    <a:pt x="475" y="11283"/>
                    <a:pt x="1889" y="11855"/>
                    <a:pt x="3047" y="11855"/>
                  </a:cubicBezTo>
                  <a:cubicBezTo>
                    <a:pt x="3083" y="11855"/>
                    <a:pt x="3120" y="11855"/>
                    <a:pt x="3156" y="11849"/>
                  </a:cubicBezTo>
                  <a:cubicBezTo>
                    <a:pt x="4529" y="11807"/>
                    <a:pt x="5781" y="11115"/>
                    <a:pt x="6716" y="10510"/>
                  </a:cubicBezTo>
                  <a:cubicBezTo>
                    <a:pt x="10546" y="8052"/>
                    <a:pt x="13506" y="4344"/>
                    <a:pt x="15057" y="68"/>
                  </a:cubicBezTo>
                  <a:lnTo>
                    <a:pt x="14873" y="1"/>
                  </a:ln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4" name="Google Shape;4208;p57">
              <a:extLst>
                <a:ext uri="{FF2B5EF4-FFF2-40B4-BE49-F238E27FC236}">
                  <a16:creationId xmlns:a16="http://schemas.microsoft.com/office/drawing/2014/main" id="{D213D979-DBDC-4C18-8DF2-1954BEB332D1}"/>
                </a:ext>
              </a:extLst>
            </p:cNvPr>
            <p:cNvSpPr/>
            <p:nvPr/>
          </p:nvSpPr>
          <p:spPr>
            <a:xfrm>
              <a:off x="6207500" y="2031750"/>
              <a:ext cx="401675" cy="332975"/>
            </a:xfrm>
            <a:custGeom>
              <a:avLst/>
              <a:gdLst/>
              <a:ahLst/>
              <a:cxnLst/>
              <a:rect l="l" t="t" r="r" b="b"/>
              <a:pathLst>
                <a:path w="16067" h="13319" extrusionOk="0">
                  <a:moveTo>
                    <a:pt x="201" y="1"/>
                  </a:moveTo>
                  <a:cubicBezTo>
                    <a:pt x="168" y="1"/>
                    <a:pt x="134" y="10"/>
                    <a:pt x="104" y="28"/>
                  </a:cubicBezTo>
                  <a:cubicBezTo>
                    <a:pt x="59" y="53"/>
                    <a:pt x="28" y="97"/>
                    <a:pt x="14" y="148"/>
                  </a:cubicBezTo>
                  <a:cubicBezTo>
                    <a:pt x="0" y="195"/>
                    <a:pt x="6" y="248"/>
                    <a:pt x="34" y="293"/>
                  </a:cubicBezTo>
                  <a:cubicBezTo>
                    <a:pt x="550" y="1144"/>
                    <a:pt x="1044" y="1911"/>
                    <a:pt x="1538" y="2633"/>
                  </a:cubicBezTo>
                  <a:cubicBezTo>
                    <a:pt x="2084" y="3426"/>
                    <a:pt x="2648" y="4173"/>
                    <a:pt x="3198" y="4865"/>
                  </a:cubicBezTo>
                  <a:cubicBezTo>
                    <a:pt x="4372" y="6333"/>
                    <a:pt x="5633" y="7716"/>
                    <a:pt x="6944" y="8983"/>
                  </a:cubicBezTo>
                  <a:cubicBezTo>
                    <a:pt x="7714" y="9725"/>
                    <a:pt x="8370" y="10319"/>
                    <a:pt x="9014" y="10849"/>
                  </a:cubicBezTo>
                  <a:cubicBezTo>
                    <a:pt x="9092" y="10911"/>
                    <a:pt x="9165" y="10972"/>
                    <a:pt x="9237" y="11033"/>
                  </a:cubicBezTo>
                  <a:cubicBezTo>
                    <a:pt x="9868" y="11555"/>
                    <a:pt x="10521" y="12096"/>
                    <a:pt x="11241" y="12551"/>
                  </a:cubicBezTo>
                  <a:cubicBezTo>
                    <a:pt x="11720" y="12847"/>
                    <a:pt x="12136" y="13042"/>
                    <a:pt x="12543" y="13159"/>
                  </a:cubicBezTo>
                  <a:cubicBezTo>
                    <a:pt x="12878" y="13265"/>
                    <a:pt x="13216" y="13318"/>
                    <a:pt x="13542" y="13318"/>
                  </a:cubicBezTo>
                  <a:cubicBezTo>
                    <a:pt x="13701" y="13318"/>
                    <a:pt x="13863" y="13307"/>
                    <a:pt x="14019" y="13276"/>
                  </a:cubicBezTo>
                  <a:cubicBezTo>
                    <a:pt x="14533" y="13182"/>
                    <a:pt x="14996" y="12961"/>
                    <a:pt x="15358" y="12643"/>
                  </a:cubicBezTo>
                  <a:cubicBezTo>
                    <a:pt x="15763" y="12306"/>
                    <a:pt x="16017" y="11820"/>
                    <a:pt x="16059" y="11315"/>
                  </a:cubicBezTo>
                  <a:cubicBezTo>
                    <a:pt x="16067" y="11212"/>
                    <a:pt x="15986" y="11117"/>
                    <a:pt x="15880" y="11109"/>
                  </a:cubicBezTo>
                  <a:cubicBezTo>
                    <a:pt x="15876" y="11109"/>
                    <a:pt x="15873" y="11108"/>
                    <a:pt x="15869" y="11108"/>
                  </a:cubicBezTo>
                  <a:cubicBezTo>
                    <a:pt x="15823" y="11108"/>
                    <a:pt x="15777" y="11125"/>
                    <a:pt x="15741" y="11156"/>
                  </a:cubicBezTo>
                  <a:cubicBezTo>
                    <a:pt x="15704" y="11187"/>
                    <a:pt x="15679" y="11234"/>
                    <a:pt x="15676" y="11285"/>
                  </a:cubicBezTo>
                  <a:cubicBezTo>
                    <a:pt x="15629" y="11686"/>
                    <a:pt x="15417" y="12066"/>
                    <a:pt x="15090" y="12328"/>
                  </a:cubicBezTo>
                  <a:cubicBezTo>
                    <a:pt x="15090" y="12331"/>
                    <a:pt x="15085" y="12331"/>
                    <a:pt x="15085" y="12331"/>
                  </a:cubicBezTo>
                  <a:cubicBezTo>
                    <a:pt x="14786" y="12585"/>
                    <a:pt x="14387" y="12763"/>
                    <a:pt x="13941" y="12844"/>
                  </a:cubicBezTo>
                  <a:cubicBezTo>
                    <a:pt x="13817" y="12864"/>
                    <a:pt x="13689" y="12875"/>
                    <a:pt x="13559" y="12875"/>
                  </a:cubicBezTo>
                  <a:cubicBezTo>
                    <a:pt x="13278" y="12875"/>
                    <a:pt x="12984" y="12828"/>
                    <a:pt x="12677" y="12732"/>
                  </a:cubicBezTo>
                  <a:cubicBezTo>
                    <a:pt x="12306" y="12618"/>
                    <a:pt x="11930" y="12434"/>
                    <a:pt x="11486" y="12161"/>
                  </a:cubicBezTo>
                  <a:cubicBezTo>
                    <a:pt x="10808" y="11723"/>
                    <a:pt x="10172" y="11190"/>
                    <a:pt x="9556" y="10674"/>
                  </a:cubicBezTo>
                  <a:cubicBezTo>
                    <a:pt x="9477" y="10612"/>
                    <a:pt x="9402" y="10545"/>
                    <a:pt x="9324" y="10484"/>
                  </a:cubicBezTo>
                  <a:cubicBezTo>
                    <a:pt x="8554" y="9828"/>
                    <a:pt x="7882" y="9223"/>
                    <a:pt x="7279" y="8643"/>
                  </a:cubicBezTo>
                  <a:cubicBezTo>
                    <a:pt x="5985" y="7407"/>
                    <a:pt x="4729" y="6043"/>
                    <a:pt x="3555" y="4589"/>
                  </a:cubicBezTo>
                  <a:cubicBezTo>
                    <a:pt x="2400" y="3152"/>
                    <a:pt x="1328" y="1643"/>
                    <a:pt x="366" y="95"/>
                  </a:cubicBezTo>
                  <a:cubicBezTo>
                    <a:pt x="363" y="95"/>
                    <a:pt x="363" y="92"/>
                    <a:pt x="363" y="92"/>
                  </a:cubicBezTo>
                  <a:cubicBezTo>
                    <a:pt x="326" y="33"/>
                    <a:pt x="264" y="1"/>
                    <a:pt x="2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5" name="Google Shape;4209;p57">
              <a:extLst>
                <a:ext uri="{FF2B5EF4-FFF2-40B4-BE49-F238E27FC236}">
                  <a16:creationId xmlns:a16="http://schemas.microsoft.com/office/drawing/2014/main" id="{8D1D921C-CA2B-425F-879B-9A6803F0AA9A}"/>
                </a:ext>
              </a:extLst>
            </p:cNvPr>
            <p:cNvSpPr/>
            <p:nvPr/>
          </p:nvSpPr>
          <p:spPr>
            <a:xfrm>
              <a:off x="6419600" y="2004425"/>
              <a:ext cx="527225" cy="556825"/>
            </a:xfrm>
            <a:custGeom>
              <a:avLst/>
              <a:gdLst/>
              <a:ahLst/>
              <a:cxnLst/>
              <a:rect l="l" t="t" r="r" b="b"/>
              <a:pathLst>
                <a:path w="21089" h="22273" extrusionOk="0">
                  <a:moveTo>
                    <a:pt x="1919" y="1"/>
                  </a:moveTo>
                  <a:cubicBezTo>
                    <a:pt x="1342" y="1"/>
                    <a:pt x="760" y="34"/>
                    <a:pt x="176" y="100"/>
                  </a:cubicBezTo>
                  <a:lnTo>
                    <a:pt x="170" y="100"/>
                  </a:lnTo>
                  <a:cubicBezTo>
                    <a:pt x="117" y="105"/>
                    <a:pt x="70" y="133"/>
                    <a:pt x="39" y="181"/>
                  </a:cubicBezTo>
                  <a:cubicBezTo>
                    <a:pt x="11" y="222"/>
                    <a:pt x="0" y="267"/>
                    <a:pt x="9" y="314"/>
                  </a:cubicBezTo>
                  <a:cubicBezTo>
                    <a:pt x="14" y="362"/>
                    <a:pt x="39" y="407"/>
                    <a:pt x="78" y="437"/>
                  </a:cubicBezTo>
                  <a:cubicBezTo>
                    <a:pt x="108" y="467"/>
                    <a:pt x="148" y="481"/>
                    <a:pt x="191" y="481"/>
                  </a:cubicBezTo>
                  <a:cubicBezTo>
                    <a:pt x="201" y="481"/>
                    <a:pt x="211" y="481"/>
                    <a:pt x="221" y="479"/>
                  </a:cubicBezTo>
                  <a:cubicBezTo>
                    <a:pt x="686" y="431"/>
                    <a:pt x="1159" y="407"/>
                    <a:pt x="1638" y="407"/>
                  </a:cubicBezTo>
                  <a:cubicBezTo>
                    <a:pt x="3860" y="407"/>
                    <a:pt x="6214" y="920"/>
                    <a:pt x="8523" y="1919"/>
                  </a:cubicBezTo>
                  <a:cubicBezTo>
                    <a:pt x="9831" y="2491"/>
                    <a:pt x="11090" y="3182"/>
                    <a:pt x="12273" y="3969"/>
                  </a:cubicBezTo>
                  <a:cubicBezTo>
                    <a:pt x="13561" y="4831"/>
                    <a:pt x="14658" y="5696"/>
                    <a:pt x="15620" y="6619"/>
                  </a:cubicBezTo>
                  <a:cubicBezTo>
                    <a:pt x="17858" y="8748"/>
                    <a:pt x="19417" y="11203"/>
                    <a:pt x="20126" y="13725"/>
                  </a:cubicBezTo>
                  <a:cubicBezTo>
                    <a:pt x="20313" y="14369"/>
                    <a:pt x="20452" y="15070"/>
                    <a:pt x="20541" y="15803"/>
                  </a:cubicBezTo>
                  <a:cubicBezTo>
                    <a:pt x="20628" y="16520"/>
                    <a:pt x="20653" y="17232"/>
                    <a:pt x="20611" y="17918"/>
                  </a:cubicBezTo>
                  <a:cubicBezTo>
                    <a:pt x="20541" y="19335"/>
                    <a:pt x="20182" y="20744"/>
                    <a:pt x="19573" y="21991"/>
                  </a:cubicBezTo>
                  <a:cubicBezTo>
                    <a:pt x="19554" y="22039"/>
                    <a:pt x="19551" y="22089"/>
                    <a:pt x="19565" y="22139"/>
                  </a:cubicBezTo>
                  <a:cubicBezTo>
                    <a:pt x="19579" y="22186"/>
                    <a:pt x="19612" y="22225"/>
                    <a:pt x="19654" y="22251"/>
                  </a:cubicBezTo>
                  <a:cubicBezTo>
                    <a:pt x="19682" y="22267"/>
                    <a:pt x="19713" y="22273"/>
                    <a:pt x="19746" y="22273"/>
                  </a:cubicBezTo>
                  <a:cubicBezTo>
                    <a:pt x="19766" y="22273"/>
                    <a:pt x="19783" y="22270"/>
                    <a:pt x="19802" y="22262"/>
                  </a:cubicBezTo>
                  <a:cubicBezTo>
                    <a:pt x="19852" y="22248"/>
                    <a:pt x="19891" y="22212"/>
                    <a:pt x="19917" y="22164"/>
                  </a:cubicBezTo>
                  <a:cubicBezTo>
                    <a:pt x="20561" y="20870"/>
                    <a:pt x="20949" y="19408"/>
                    <a:pt x="21035" y="17943"/>
                  </a:cubicBezTo>
                  <a:cubicBezTo>
                    <a:pt x="21088" y="17248"/>
                    <a:pt x="21066" y="16509"/>
                    <a:pt x="20979" y="15750"/>
                  </a:cubicBezTo>
                  <a:cubicBezTo>
                    <a:pt x="20893" y="14997"/>
                    <a:pt x="20754" y="14272"/>
                    <a:pt x="20558" y="13602"/>
                  </a:cubicBezTo>
                  <a:cubicBezTo>
                    <a:pt x="19833" y="10999"/>
                    <a:pt x="18240" y="8466"/>
                    <a:pt x="15949" y="6276"/>
                  </a:cubicBezTo>
                  <a:cubicBezTo>
                    <a:pt x="14928" y="5291"/>
                    <a:pt x="13782" y="4382"/>
                    <a:pt x="12538" y="3570"/>
                  </a:cubicBezTo>
                  <a:cubicBezTo>
                    <a:pt x="11324" y="2767"/>
                    <a:pt x="10032" y="2069"/>
                    <a:pt x="8704" y="1497"/>
                  </a:cubicBezTo>
                  <a:cubicBezTo>
                    <a:pt x="7231" y="878"/>
                    <a:pt x="5870" y="465"/>
                    <a:pt x="4534" y="236"/>
                  </a:cubicBezTo>
                  <a:cubicBezTo>
                    <a:pt x="3681" y="79"/>
                    <a:pt x="2806" y="1"/>
                    <a:pt x="1919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6" name="Google Shape;4210;p57">
              <a:extLst>
                <a:ext uri="{FF2B5EF4-FFF2-40B4-BE49-F238E27FC236}">
                  <a16:creationId xmlns:a16="http://schemas.microsoft.com/office/drawing/2014/main" id="{11C7E600-EA9B-434E-A16C-79A0936A7CAB}"/>
                </a:ext>
              </a:extLst>
            </p:cNvPr>
            <p:cNvSpPr/>
            <p:nvPr/>
          </p:nvSpPr>
          <p:spPr>
            <a:xfrm>
              <a:off x="5877675" y="2022325"/>
              <a:ext cx="237025" cy="338825"/>
            </a:xfrm>
            <a:custGeom>
              <a:avLst/>
              <a:gdLst/>
              <a:ahLst/>
              <a:cxnLst/>
              <a:rect l="l" t="t" r="r" b="b"/>
              <a:pathLst>
                <a:path w="9481" h="13553" extrusionOk="0">
                  <a:moveTo>
                    <a:pt x="9265" y="1"/>
                  </a:moveTo>
                  <a:cubicBezTo>
                    <a:pt x="9234" y="1"/>
                    <a:pt x="9204" y="8"/>
                    <a:pt x="9176" y="23"/>
                  </a:cubicBezTo>
                  <a:cubicBezTo>
                    <a:pt x="7965" y="653"/>
                    <a:pt x="6816" y="1462"/>
                    <a:pt x="5748" y="2427"/>
                  </a:cubicBezTo>
                  <a:cubicBezTo>
                    <a:pt x="4682" y="3390"/>
                    <a:pt x="3753" y="4453"/>
                    <a:pt x="2988" y="5580"/>
                  </a:cubicBezTo>
                  <a:cubicBezTo>
                    <a:pt x="2199" y="6738"/>
                    <a:pt x="1543" y="7982"/>
                    <a:pt x="1036" y="9279"/>
                  </a:cubicBezTo>
                  <a:cubicBezTo>
                    <a:pt x="525" y="10576"/>
                    <a:pt x="179" y="11943"/>
                    <a:pt x="9" y="13335"/>
                  </a:cubicBezTo>
                  <a:lnTo>
                    <a:pt x="9" y="13344"/>
                  </a:lnTo>
                  <a:cubicBezTo>
                    <a:pt x="1" y="13444"/>
                    <a:pt x="70" y="13531"/>
                    <a:pt x="168" y="13547"/>
                  </a:cubicBezTo>
                  <a:cubicBezTo>
                    <a:pt x="179" y="13553"/>
                    <a:pt x="193" y="13553"/>
                    <a:pt x="204" y="13553"/>
                  </a:cubicBezTo>
                  <a:cubicBezTo>
                    <a:pt x="240" y="13553"/>
                    <a:pt x="277" y="13542"/>
                    <a:pt x="316" y="13517"/>
                  </a:cubicBezTo>
                  <a:cubicBezTo>
                    <a:pt x="360" y="13486"/>
                    <a:pt x="388" y="13441"/>
                    <a:pt x="394" y="13388"/>
                  </a:cubicBezTo>
                  <a:cubicBezTo>
                    <a:pt x="796" y="10696"/>
                    <a:pt x="1831" y="8088"/>
                    <a:pt x="3390" y="5848"/>
                  </a:cubicBezTo>
                  <a:cubicBezTo>
                    <a:pt x="4202" y="4687"/>
                    <a:pt x="5103" y="3652"/>
                    <a:pt x="6063" y="2765"/>
                  </a:cubicBezTo>
                  <a:cubicBezTo>
                    <a:pt x="7067" y="1844"/>
                    <a:pt x="8175" y="1035"/>
                    <a:pt x="9360" y="360"/>
                  </a:cubicBezTo>
                  <a:cubicBezTo>
                    <a:pt x="9447" y="307"/>
                    <a:pt x="9480" y="198"/>
                    <a:pt x="9438" y="109"/>
                  </a:cubicBezTo>
                  <a:cubicBezTo>
                    <a:pt x="9416" y="64"/>
                    <a:pt x="9377" y="28"/>
                    <a:pt x="9330" y="11"/>
                  </a:cubicBezTo>
                  <a:cubicBezTo>
                    <a:pt x="9309" y="4"/>
                    <a:pt x="9287" y="1"/>
                    <a:pt x="926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7" name="Google Shape;4211;p57">
              <a:extLst>
                <a:ext uri="{FF2B5EF4-FFF2-40B4-BE49-F238E27FC236}">
                  <a16:creationId xmlns:a16="http://schemas.microsoft.com/office/drawing/2014/main" id="{F15D9C34-0ED6-4543-B702-E4C65D640ABF}"/>
                </a:ext>
              </a:extLst>
            </p:cNvPr>
            <p:cNvSpPr/>
            <p:nvPr/>
          </p:nvSpPr>
          <p:spPr>
            <a:xfrm>
              <a:off x="5955375" y="2113275"/>
              <a:ext cx="174525" cy="231500"/>
            </a:xfrm>
            <a:custGeom>
              <a:avLst/>
              <a:gdLst/>
              <a:ahLst/>
              <a:cxnLst/>
              <a:rect l="l" t="t" r="r" b="b"/>
              <a:pathLst>
                <a:path w="6981" h="9260" extrusionOk="0">
                  <a:moveTo>
                    <a:pt x="6780" y="1"/>
                  </a:moveTo>
                  <a:cubicBezTo>
                    <a:pt x="6697" y="1"/>
                    <a:pt x="6619" y="56"/>
                    <a:pt x="6595" y="140"/>
                  </a:cubicBezTo>
                  <a:cubicBezTo>
                    <a:pt x="6261" y="1275"/>
                    <a:pt x="5873" y="2344"/>
                    <a:pt x="5440" y="3312"/>
                  </a:cubicBezTo>
                  <a:cubicBezTo>
                    <a:pt x="5000" y="4285"/>
                    <a:pt x="4467" y="5287"/>
                    <a:pt x="3848" y="6283"/>
                  </a:cubicBezTo>
                  <a:cubicBezTo>
                    <a:pt x="3546" y="6763"/>
                    <a:pt x="3228" y="7231"/>
                    <a:pt x="2893" y="7678"/>
                  </a:cubicBezTo>
                  <a:cubicBezTo>
                    <a:pt x="2584" y="8116"/>
                    <a:pt x="2229" y="8542"/>
                    <a:pt x="1755" y="8746"/>
                  </a:cubicBezTo>
                  <a:cubicBezTo>
                    <a:pt x="1647" y="8794"/>
                    <a:pt x="1533" y="8818"/>
                    <a:pt x="1421" y="8818"/>
                  </a:cubicBezTo>
                  <a:cubicBezTo>
                    <a:pt x="1311" y="8818"/>
                    <a:pt x="1203" y="8795"/>
                    <a:pt x="1105" y="8749"/>
                  </a:cubicBezTo>
                  <a:cubicBezTo>
                    <a:pt x="915" y="8662"/>
                    <a:pt x="754" y="8484"/>
                    <a:pt x="642" y="8247"/>
                  </a:cubicBezTo>
                  <a:cubicBezTo>
                    <a:pt x="422" y="7772"/>
                    <a:pt x="519" y="7173"/>
                    <a:pt x="600" y="6693"/>
                  </a:cubicBezTo>
                  <a:cubicBezTo>
                    <a:pt x="611" y="6643"/>
                    <a:pt x="597" y="6590"/>
                    <a:pt x="570" y="6548"/>
                  </a:cubicBezTo>
                  <a:cubicBezTo>
                    <a:pt x="542" y="6511"/>
                    <a:pt x="500" y="6484"/>
                    <a:pt x="450" y="6472"/>
                  </a:cubicBezTo>
                  <a:cubicBezTo>
                    <a:pt x="436" y="6470"/>
                    <a:pt x="422" y="6468"/>
                    <a:pt x="409" y="6468"/>
                  </a:cubicBezTo>
                  <a:cubicBezTo>
                    <a:pt x="371" y="6468"/>
                    <a:pt x="336" y="6480"/>
                    <a:pt x="304" y="6500"/>
                  </a:cubicBezTo>
                  <a:cubicBezTo>
                    <a:pt x="263" y="6528"/>
                    <a:pt x="235" y="6570"/>
                    <a:pt x="224" y="6617"/>
                  </a:cubicBezTo>
                  <a:lnTo>
                    <a:pt x="224" y="6623"/>
                  </a:lnTo>
                  <a:lnTo>
                    <a:pt x="221" y="6640"/>
                  </a:lnTo>
                  <a:cubicBezTo>
                    <a:pt x="118" y="7195"/>
                    <a:pt x="0" y="7825"/>
                    <a:pt x="254" y="8417"/>
                  </a:cubicBezTo>
                  <a:cubicBezTo>
                    <a:pt x="394" y="8752"/>
                    <a:pt x="631" y="9011"/>
                    <a:pt x="921" y="9148"/>
                  </a:cubicBezTo>
                  <a:cubicBezTo>
                    <a:pt x="1077" y="9220"/>
                    <a:pt x="1256" y="9259"/>
                    <a:pt x="1434" y="9259"/>
                  </a:cubicBezTo>
                  <a:cubicBezTo>
                    <a:pt x="1602" y="9259"/>
                    <a:pt x="1772" y="9226"/>
                    <a:pt x="1931" y="9162"/>
                  </a:cubicBezTo>
                  <a:cubicBezTo>
                    <a:pt x="2536" y="8911"/>
                    <a:pt x="2944" y="8409"/>
                    <a:pt x="3273" y="7957"/>
                  </a:cubicBezTo>
                  <a:cubicBezTo>
                    <a:pt x="3616" y="7502"/>
                    <a:pt x="3948" y="7028"/>
                    <a:pt x="4255" y="6542"/>
                  </a:cubicBezTo>
                  <a:cubicBezTo>
                    <a:pt x="4843" y="5635"/>
                    <a:pt x="5371" y="4637"/>
                    <a:pt x="5865" y="3498"/>
                  </a:cubicBezTo>
                  <a:cubicBezTo>
                    <a:pt x="6107" y="2932"/>
                    <a:pt x="6308" y="2405"/>
                    <a:pt x="6487" y="1894"/>
                  </a:cubicBezTo>
                  <a:cubicBezTo>
                    <a:pt x="6651" y="1406"/>
                    <a:pt x="6810" y="865"/>
                    <a:pt x="6967" y="240"/>
                  </a:cubicBezTo>
                  <a:lnTo>
                    <a:pt x="6967" y="237"/>
                  </a:lnTo>
                  <a:cubicBezTo>
                    <a:pt x="6980" y="187"/>
                    <a:pt x="6972" y="131"/>
                    <a:pt x="6944" y="89"/>
                  </a:cubicBezTo>
                  <a:cubicBezTo>
                    <a:pt x="6916" y="45"/>
                    <a:pt x="6869" y="17"/>
                    <a:pt x="6821" y="6"/>
                  </a:cubicBezTo>
                  <a:cubicBezTo>
                    <a:pt x="6807" y="2"/>
                    <a:pt x="6793" y="1"/>
                    <a:pt x="6780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8" name="Google Shape;4212;p57">
              <a:extLst>
                <a:ext uri="{FF2B5EF4-FFF2-40B4-BE49-F238E27FC236}">
                  <a16:creationId xmlns:a16="http://schemas.microsoft.com/office/drawing/2014/main" id="{A7907322-0E93-49CD-BEF3-4AFE2B3F9F05}"/>
                </a:ext>
              </a:extLst>
            </p:cNvPr>
            <p:cNvSpPr/>
            <p:nvPr/>
          </p:nvSpPr>
          <p:spPr>
            <a:xfrm>
              <a:off x="5977750" y="2093800"/>
              <a:ext cx="95375" cy="142375"/>
            </a:xfrm>
            <a:custGeom>
              <a:avLst/>
              <a:gdLst/>
              <a:ahLst/>
              <a:cxnLst/>
              <a:rect l="l" t="t" r="r" b="b"/>
              <a:pathLst>
                <a:path w="3815" h="5695" extrusionOk="0">
                  <a:moveTo>
                    <a:pt x="3615" y="1"/>
                  </a:moveTo>
                  <a:cubicBezTo>
                    <a:pt x="3575" y="1"/>
                    <a:pt x="3537" y="11"/>
                    <a:pt x="3505" y="37"/>
                  </a:cubicBezTo>
                  <a:cubicBezTo>
                    <a:pt x="2634" y="656"/>
                    <a:pt x="1881" y="1465"/>
                    <a:pt x="1267" y="2431"/>
                  </a:cubicBezTo>
                  <a:cubicBezTo>
                    <a:pt x="659" y="3388"/>
                    <a:pt x="241" y="4409"/>
                    <a:pt x="23" y="5463"/>
                  </a:cubicBezTo>
                  <a:cubicBezTo>
                    <a:pt x="1" y="5561"/>
                    <a:pt x="57" y="5658"/>
                    <a:pt x="154" y="5689"/>
                  </a:cubicBezTo>
                  <a:cubicBezTo>
                    <a:pt x="157" y="5692"/>
                    <a:pt x="163" y="5692"/>
                    <a:pt x="166" y="5692"/>
                  </a:cubicBezTo>
                  <a:cubicBezTo>
                    <a:pt x="182" y="5695"/>
                    <a:pt x="196" y="5695"/>
                    <a:pt x="210" y="5695"/>
                  </a:cubicBezTo>
                  <a:cubicBezTo>
                    <a:pt x="294" y="5695"/>
                    <a:pt x="372" y="5639"/>
                    <a:pt x="400" y="5561"/>
                  </a:cubicBezTo>
                  <a:cubicBezTo>
                    <a:pt x="679" y="4545"/>
                    <a:pt x="1111" y="3583"/>
                    <a:pt x="1678" y="2701"/>
                  </a:cubicBezTo>
                  <a:cubicBezTo>
                    <a:pt x="2236" y="1839"/>
                    <a:pt x="2930" y="1047"/>
                    <a:pt x="3748" y="344"/>
                  </a:cubicBezTo>
                  <a:cubicBezTo>
                    <a:pt x="3784" y="310"/>
                    <a:pt x="3809" y="266"/>
                    <a:pt x="3812" y="218"/>
                  </a:cubicBezTo>
                  <a:cubicBezTo>
                    <a:pt x="3815" y="168"/>
                    <a:pt x="3803" y="121"/>
                    <a:pt x="3773" y="82"/>
                  </a:cubicBezTo>
                  <a:cubicBezTo>
                    <a:pt x="3742" y="40"/>
                    <a:pt x="3700" y="15"/>
                    <a:pt x="3653" y="4"/>
                  </a:cubicBezTo>
                  <a:cubicBezTo>
                    <a:pt x="3640" y="2"/>
                    <a:pt x="3628" y="1"/>
                    <a:pt x="361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9" name="Google Shape;4213;p57">
              <a:extLst>
                <a:ext uri="{FF2B5EF4-FFF2-40B4-BE49-F238E27FC236}">
                  <a16:creationId xmlns:a16="http://schemas.microsoft.com/office/drawing/2014/main" id="{AB9AA631-F559-4CF1-B5AC-E0015DD96EA9}"/>
                </a:ext>
              </a:extLst>
            </p:cNvPr>
            <p:cNvSpPr/>
            <p:nvPr/>
          </p:nvSpPr>
          <p:spPr>
            <a:xfrm>
              <a:off x="6753250" y="2222775"/>
              <a:ext cx="107775" cy="243225"/>
            </a:xfrm>
            <a:custGeom>
              <a:avLst/>
              <a:gdLst/>
              <a:ahLst/>
              <a:cxnLst/>
              <a:rect l="l" t="t" r="r" b="b"/>
              <a:pathLst>
                <a:path w="4311" h="9729" extrusionOk="0">
                  <a:moveTo>
                    <a:pt x="216" y="1"/>
                  </a:moveTo>
                  <a:cubicBezTo>
                    <a:pt x="162" y="1"/>
                    <a:pt x="109" y="24"/>
                    <a:pt x="70" y="67"/>
                  </a:cubicBezTo>
                  <a:cubicBezTo>
                    <a:pt x="70" y="70"/>
                    <a:pt x="68" y="70"/>
                    <a:pt x="68" y="73"/>
                  </a:cubicBezTo>
                  <a:cubicBezTo>
                    <a:pt x="1" y="156"/>
                    <a:pt x="12" y="276"/>
                    <a:pt x="90" y="340"/>
                  </a:cubicBezTo>
                  <a:cubicBezTo>
                    <a:pt x="1393" y="1451"/>
                    <a:pt x="2400" y="2879"/>
                    <a:pt x="3002" y="4483"/>
                  </a:cubicBezTo>
                  <a:cubicBezTo>
                    <a:pt x="3619" y="6101"/>
                    <a:pt x="3837" y="7839"/>
                    <a:pt x="3630" y="9510"/>
                  </a:cubicBezTo>
                  <a:cubicBezTo>
                    <a:pt x="3616" y="9600"/>
                    <a:pt x="3672" y="9686"/>
                    <a:pt x="3764" y="9720"/>
                  </a:cubicBezTo>
                  <a:cubicBezTo>
                    <a:pt x="3770" y="9722"/>
                    <a:pt x="3781" y="9725"/>
                    <a:pt x="3786" y="9725"/>
                  </a:cubicBezTo>
                  <a:cubicBezTo>
                    <a:pt x="3798" y="9728"/>
                    <a:pt x="3806" y="9728"/>
                    <a:pt x="3814" y="9728"/>
                  </a:cubicBezTo>
                  <a:cubicBezTo>
                    <a:pt x="3853" y="9728"/>
                    <a:pt x="3892" y="9714"/>
                    <a:pt x="3926" y="9695"/>
                  </a:cubicBezTo>
                  <a:cubicBezTo>
                    <a:pt x="3968" y="9667"/>
                    <a:pt x="4001" y="9622"/>
                    <a:pt x="4007" y="9569"/>
                  </a:cubicBezTo>
                  <a:cubicBezTo>
                    <a:pt x="4311" y="7870"/>
                    <a:pt x="4113" y="6004"/>
                    <a:pt x="3446" y="4313"/>
                  </a:cubicBezTo>
                  <a:cubicBezTo>
                    <a:pt x="3117" y="3473"/>
                    <a:pt x="2690" y="2684"/>
                    <a:pt x="2174" y="1970"/>
                  </a:cubicBezTo>
                  <a:cubicBezTo>
                    <a:pt x="1661" y="1247"/>
                    <a:pt x="1038" y="600"/>
                    <a:pt x="333" y="42"/>
                  </a:cubicBezTo>
                  <a:lnTo>
                    <a:pt x="327" y="39"/>
                  </a:lnTo>
                  <a:cubicBezTo>
                    <a:pt x="294" y="13"/>
                    <a:pt x="255" y="1"/>
                    <a:pt x="216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0" name="Google Shape;4214;p57">
              <a:extLst>
                <a:ext uri="{FF2B5EF4-FFF2-40B4-BE49-F238E27FC236}">
                  <a16:creationId xmlns:a16="http://schemas.microsoft.com/office/drawing/2014/main" id="{593AE906-ED16-4627-AFF9-64AA96ADE637}"/>
                </a:ext>
              </a:extLst>
            </p:cNvPr>
            <p:cNvSpPr/>
            <p:nvPr/>
          </p:nvSpPr>
          <p:spPr>
            <a:xfrm>
              <a:off x="6325375" y="2783925"/>
              <a:ext cx="122700" cy="84750"/>
            </a:xfrm>
            <a:custGeom>
              <a:avLst/>
              <a:gdLst/>
              <a:ahLst/>
              <a:cxnLst/>
              <a:rect l="l" t="t" r="r" b="b"/>
              <a:pathLst>
                <a:path w="4908" h="3390" extrusionOk="0">
                  <a:moveTo>
                    <a:pt x="753" y="1"/>
                  </a:moveTo>
                  <a:cubicBezTo>
                    <a:pt x="444" y="1"/>
                    <a:pt x="166" y="223"/>
                    <a:pt x="117" y="525"/>
                  </a:cubicBezTo>
                  <a:cubicBezTo>
                    <a:pt x="0" y="1301"/>
                    <a:pt x="193" y="2687"/>
                    <a:pt x="1674" y="3220"/>
                  </a:cubicBezTo>
                  <a:cubicBezTo>
                    <a:pt x="2001" y="3338"/>
                    <a:pt x="2310" y="3390"/>
                    <a:pt x="2599" y="3390"/>
                  </a:cubicBezTo>
                  <a:cubicBezTo>
                    <a:pt x="3614" y="3390"/>
                    <a:pt x="4373" y="2750"/>
                    <a:pt x="4721" y="2107"/>
                  </a:cubicBezTo>
                  <a:cubicBezTo>
                    <a:pt x="4907" y="1761"/>
                    <a:pt x="4902" y="1390"/>
                    <a:pt x="4545" y="1228"/>
                  </a:cubicBezTo>
                  <a:cubicBezTo>
                    <a:pt x="3836" y="907"/>
                    <a:pt x="2556" y="400"/>
                    <a:pt x="899" y="17"/>
                  </a:cubicBezTo>
                  <a:cubicBezTo>
                    <a:pt x="850" y="6"/>
                    <a:pt x="801" y="1"/>
                    <a:pt x="7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1" name="Google Shape;4215;p57">
              <a:extLst>
                <a:ext uri="{FF2B5EF4-FFF2-40B4-BE49-F238E27FC236}">
                  <a16:creationId xmlns:a16="http://schemas.microsoft.com/office/drawing/2014/main" id="{CFD6EB86-4555-492F-A8E8-6251D59CA4C1}"/>
                </a:ext>
              </a:extLst>
            </p:cNvPr>
            <p:cNvSpPr/>
            <p:nvPr/>
          </p:nvSpPr>
          <p:spPr>
            <a:xfrm>
              <a:off x="6301450" y="2074625"/>
              <a:ext cx="151925" cy="133575"/>
            </a:xfrm>
            <a:custGeom>
              <a:avLst/>
              <a:gdLst/>
              <a:ahLst/>
              <a:cxnLst/>
              <a:rect l="l" t="t" r="r" b="b"/>
              <a:pathLst>
                <a:path w="6077" h="5343" extrusionOk="0">
                  <a:moveTo>
                    <a:pt x="313" y="1"/>
                  </a:moveTo>
                  <a:lnTo>
                    <a:pt x="0" y="224"/>
                  </a:lnTo>
                  <a:cubicBezTo>
                    <a:pt x="1526" y="2366"/>
                    <a:pt x="3566" y="4138"/>
                    <a:pt x="5901" y="5343"/>
                  </a:cubicBezTo>
                  <a:lnTo>
                    <a:pt x="6077" y="5003"/>
                  </a:lnTo>
                  <a:cubicBezTo>
                    <a:pt x="3794" y="3823"/>
                    <a:pt x="1800" y="2093"/>
                    <a:pt x="313" y="1"/>
                  </a:cubicBezTo>
                  <a:close/>
                </a:path>
              </a:pathLst>
            </a:custGeom>
            <a:solidFill>
              <a:srgbClr val="F77E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2" name="Google Shape;4216;p57">
              <a:extLst>
                <a:ext uri="{FF2B5EF4-FFF2-40B4-BE49-F238E27FC236}">
                  <a16:creationId xmlns:a16="http://schemas.microsoft.com/office/drawing/2014/main" id="{4F8FBBA7-3A63-4CDE-8462-E340FE458555}"/>
                </a:ext>
              </a:extLst>
            </p:cNvPr>
            <p:cNvSpPr/>
            <p:nvPr/>
          </p:nvSpPr>
          <p:spPr>
            <a:xfrm>
              <a:off x="6611250" y="4731975"/>
              <a:ext cx="124600" cy="103725"/>
            </a:xfrm>
            <a:custGeom>
              <a:avLst/>
              <a:gdLst/>
              <a:ahLst/>
              <a:cxnLst/>
              <a:rect l="l" t="t" r="r" b="b"/>
              <a:pathLst>
                <a:path w="4984" h="4149" extrusionOk="0">
                  <a:moveTo>
                    <a:pt x="642" y="0"/>
                  </a:moveTo>
                  <a:lnTo>
                    <a:pt x="642" y="0"/>
                  </a:lnTo>
                  <a:cubicBezTo>
                    <a:pt x="1" y="1406"/>
                    <a:pt x="171" y="2823"/>
                    <a:pt x="812" y="4149"/>
                  </a:cubicBezTo>
                  <a:cubicBezTo>
                    <a:pt x="2308" y="4026"/>
                    <a:pt x="2961" y="3844"/>
                    <a:pt x="4222" y="3579"/>
                  </a:cubicBezTo>
                  <a:cubicBezTo>
                    <a:pt x="4219" y="3579"/>
                    <a:pt x="4983" y="857"/>
                    <a:pt x="642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3" name="Google Shape;4217;p57">
              <a:extLst>
                <a:ext uri="{FF2B5EF4-FFF2-40B4-BE49-F238E27FC236}">
                  <a16:creationId xmlns:a16="http://schemas.microsoft.com/office/drawing/2014/main" id="{61E51F1F-A1E6-4104-840C-6276AFD2DE40}"/>
                </a:ext>
              </a:extLst>
            </p:cNvPr>
            <p:cNvSpPr/>
            <p:nvPr/>
          </p:nvSpPr>
          <p:spPr>
            <a:xfrm>
              <a:off x="6315300" y="4631000"/>
              <a:ext cx="317800" cy="207575"/>
            </a:xfrm>
            <a:custGeom>
              <a:avLst/>
              <a:gdLst/>
              <a:ahLst/>
              <a:cxnLst/>
              <a:rect l="l" t="t" r="r" b="b"/>
              <a:pathLst>
                <a:path w="12712" h="8303" extrusionOk="0">
                  <a:moveTo>
                    <a:pt x="8131" y="1"/>
                  </a:moveTo>
                  <a:cubicBezTo>
                    <a:pt x="8009" y="1"/>
                    <a:pt x="7883" y="6"/>
                    <a:pt x="7752" y="16"/>
                  </a:cubicBezTo>
                  <a:cubicBezTo>
                    <a:pt x="5799" y="170"/>
                    <a:pt x="4845" y="1821"/>
                    <a:pt x="4942" y="2658"/>
                  </a:cubicBezTo>
                  <a:cubicBezTo>
                    <a:pt x="4940" y="2648"/>
                    <a:pt x="4937" y="2641"/>
                    <a:pt x="4934" y="2638"/>
                  </a:cubicBezTo>
                  <a:lnTo>
                    <a:pt x="4934" y="2638"/>
                  </a:lnTo>
                  <a:cubicBezTo>
                    <a:pt x="4776" y="2218"/>
                    <a:pt x="4456" y="1652"/>
                    <a:pt x="3422" y="1202"/>
                  </a:cubicBezTo>
                  <a:cubicBezTo>
                    <a:pt x="3099" y="1062"/>
                    <a:pt x="2770" y="997"/>
                    <a:pt x="2449" y="997"/>
                  </a:cubicBezTo>
                  <a:cubicBezTo>
                    <a:pt x="1155" y="997"/>
                    <a:pt x="0" y="2047"/>
                    <a:pt x="18" y="3462"/>
                  </a:cubicBezTo>
                  <a:lnTo>
                    <a:pt x="74" y="7928"/>
                  </a:lnTo>
                  <a:cubicBezTo>
                    <a:pt x="74" y="7928"/>
                    <a:pt x="3111" y="8303"/>
                    <a:pt x="7360" y="8303"/>
                  </a:cubicBezTo>
                  <a:cubicBezTo>
                    <a:pt x="8998" y="8303"/>
                    <a:pt x="10817" y="8247"/>
                    <a:pt x="12712" y="8093"/>
                  </a:cubicBezTo>
                  <a:cubicBezTo>
                    <a:pt x="12067" y="6770"/>
                    <a:pt x="11897" y="5350"/>
                    <a:pt x="12539" y="3950"/>
                  </a:cubicBezTo>
                  <a:cubicBezTo>
                    <a:pt x="11523" y="3752"/>
                    <a:pt x="11493" y="3735"/>
                    <a:pt x="11063" y="3716"/>
                  </a:cubicBezTo>
                  <a:cubicBezTo>
                    <a:pt x="11063" y="3716"/>
                    <a:pt x="11439" y="1"/>
                    <a:pt x="8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4" name="Google Shape;4218;p57">
              <a:extLst>
                <a:ext uri="{FF2B5EF4-FFF2-40B4-BE49-F238E27FC236}">
                  <a16:creationId xmlns:a16="http://schemas.microsoft.com/office/drawing/2014/main" id="{F405E2C3-29E0-41DB-86E4-F743096A6369}"/>
                </a:ext>
              </a:extLst>
            </p:cNvPr>
            <p:cNvSpPr/>
            <p:nvPr/>
          </p:nvSpPr>
          <p:spPr>
            <a:xfrm>
              <a:off x="631560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15907" y="0"/>
                  </a:moveTo>
                  <a:cubicBezTo>
                    <a:pt x="15902" y="0"/>
                    <a:pt x="15897" y="1"/>
                    <a:pt x="15891" y="2"/>
                  </a:cubicBezTo>
                  <a:cubicBezTo>
                    <a:pt x="12327" y="582"/>
                    <a:pt x="8751" y="742"/>
                    <a:pt x="5896" y="742"/>
                  </a:cubicBezTo>
                  <a:cubicBezTo>
                    <a:pt x="2411" y="742"/>
                    <a:pt x="1" y="504"/>
                    <a:pt x="1" y="504"/>
                  </a:cubicBezTo>
                  <a:lnTo>
                    <a:pt x="1" y="504"/>
                  </a:lnTo>
                  <a:lnTo>
                    <a:pt x="6" y="1506"/>
                  </a:lnTo>
                  <a:cubicBezTo>
                    <a:pt x="6" y="1506"/>
                    <a:pt x="3471" y="2010"/>
                    <a:pt x="7666" y="2010"/>
                  </a:cubicBezTo>
                  <a:cubicBezTo>
                    <a:pt x="10324" y="2010"/>
                    <a:pt x="13275" y="1808"/>
                    <a:pt x="15824" y="1146"/>
                  </a:cubicBezTo>
                  <a:cubicBezTo>
                    <a:pt x="15824" y="1146"/>
                    <a:pt x="16165" y="0"/>
                    <a:pt x="15907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5" name="Google Shape;4219;p57">
              <a:extLst>
                <a:ext uri="{FF2B5EF4-FFF2-40B4-BE49-F238E27FC236}">
                  <a16:creationId xmlns:a16="http://schemas.microsoft.com/office/drawing/2014/main" id="{B6ED1FBC-BA4C-4A79-80F2-651761021FEB}"/>
                </a:ext>
              </a:extLst>
            </p:cNvPr>
            <p:cNvSpPr/>
            <p:nvPr/>
          </p:nvSpPr>
          <p:spPr>
            <a:xfrm>
              <a:off x="6361700" y="4727375"/>
              <a:ext cx="57425" cy="57200"/>
            </a:xfrm>
            <a:custGeom>
              <a:avLst/>
              <a:gdLst/>
              <a:ahLst/>
              <a:cxnLst/>
              <a:rect l="l" t="t" r="r" b="b"/>
              <a:pathLst>
                <a:path w="2297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11" y="3"/>
                    <a:pt x="1" y="519"/>
                    <a:pt x="4" y="1149"/>
                  </a:cubicBezTo>
                  <a:cubicBezTo>
                    <a:pt x="9" y="1781"/>
                    <a:pt x="520" y="2288"/>
                    <a:pt x="1151" y="2288"/>
                  </a:cubicBezTo>
                  <a:cubicBezTo>
                    <a:pt x="1152" y="2288"/>
                    <a:pt x="1154" y="2288"/>
                    <a:pt x="1156" y="2288"/>
                  </a:cubicBezTo>
                  <a:cubicBezTo>
                    <a:pt x="1786" y="2285"/>
                    <a:pt x="2297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4220;p57">
              <a:extLst>
                <a:ext uri="{FF2B5EF4-FFF2-40B4-BE49-F238E27FC236}">
                  <a16:creationId xmlns:a16="http://schemas.microsoft.com/office/drawing/2014/main" id="{4E0C3D2D-BAEE-4F5C-8902-16EB23A36360}"/>
                </a:ext>
              </a:extLst>
            </p:cNvPr>
            <p:cNvSpPr/>
            <p:nvPr/>
          </p:nvSpPr>
          <p:spPr>
            <a:xfrm>
              <a:off x="6485575" y="4720450"/>
              <a:ext cx="110625" cy="18025"/>
            </a:xfrm>
            <a:custGeom>
              <a:avLst/>
              <a:gdLst/>
              <a:ahLst/>
              <a:cxnLst/>
              <a:rect l="l" t="t" r="r" b="b"/>
              <a:pathLst>
                <a:path w="4425" h="721" extrusionOk="0">
                  <a:moveTo>
                    <a:pt x="4195" y="0"/>
                  </a:moveTo>
                  <a:cubicBezTo>
                    <a:pt x="4190" y="0"/>
                    <a:pt x="4185" y="0"/>
                    <a:pt x="4180" y="1"/>
                  </a:cubicBezTo>
                  <a:lnTo>
                    <a:pt x="221" y="266"/>
                  </a:lnTo>
                  <a:cubicBezTo>
                    <a:pt x="95" y="277"/>
                    <a:pt x="0" y="383"/>
                    <a:pt x="9" y="506"/>
                  </a:cubicBezTo>
                  <a:cubicBezTo>
                    <a:pt x="20" y="629"/>
                    <a:pt x="118" y="721"/>
                    <a:pt x="235" y="721"/>
                  </a:cubicBezTo>
                  <a:lnTo>
                    <a:pt x="249" y="721"/>
                  </a:lnTo>
                  <a:lnTo>
                    <a:pt x="4207" y="456"/>
                  </a:lnTo>
                  <a:cubicBezTo>
                    <a:pt x="4333" y="444"/>
                    <a:pt x="4425" y="338"/>
                    <a:pt x="4419" y="216"/>
                  </a:cubicBezTo>
                  <a:cubicBezTo>
                    <a:pt x="4414" y="90"/>
                    <a:pt x="4314" y="0"/>
                    <a:pt x="4195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7" name="Google Shape;4221;p57">
              <a:extLst>
                <a:ext uri="{FF2B5EF4-FFF2-40B4-BE49-F238E27FC236}">
                  <a16:creationId xmlns:a16="http://schemas.microsoft.com/office/drawing/2014/main" id="{1D860113-00AE-41B2-9DC1-582D6A2E8BFE}"/>
                </a:ext>
              </a:extLst>
            </p:cNvPr>
            <p:cNvSpPr/>
            <p:nvPr/>
          </p:nvSpPr>
          <p:spPr>
            <a:xfrm>
              <a:off x="6478175" y="4621525"/>
              <a:ext cx="161900" cy="95400"/>
            </a:xfrm>
            <a:custGeom>
              <a:avLst/>
              <a:gdLst/>
              <a:ahLst/>
              <a:cxnLst/>
              <a:rect l="l" t="t" r="r" b="b"/>
              <a:pathLst>
                <a:path w="6476" h="3816" extrusionOk="0">
                  <a:moveTo>
                    <a:pt x="4392" y="454"/>
                  </a:moveTo>
                  <a:cubicBezTo>
                    <a:pt x="4417" y="454"/>
                    <a:pt x="4436" y="459"/>
                    <a:pt x="4450" y="471"/>
                  </a:cubicBezTo>
                  <a:cubicBezTo>
                    <a:pt x="4503" y="512"/>
                    <a:pt x="4501" y="660"/>
                    <a:pt x="4439" y="844"/>
                  </a:cubicBezTo>
                  <a:cubicBezTo>
                    <a:pt x="4241" y="1450"/>
                    <a:pt x="3937" y="2016"/>
                    <a:pt x="3547" y="2518"/>
                  </a:cubicBezTo>
                  <a:lnTo>
                    <a:pt x="3474" y="2591"/>
                  </a:lnTo>
                  <a:cubicBezTo>
                    <a:pt x="3516" y="2432"/>
                    <a:pt x="3552" y="2267"/>
                    <a:pt x="3586" y="2111"/>
                  </a:cubicBezTo>
                  <a:cubicBezTo>
                    <a:pt x="3694" y="1634"/>
                    <a:pt x="3798" y="1179"/>
                    <a:pt x="4049" y="761"/>
                  </a:cubicBezTo>
                  <a:cubicBezTo>
                    <a:pt x="4110" y="660"/>
                    <a:pt x="4183" y="546"/>
                    <a:pt x="4277" y="487"/>
                  </a:cubicBezTo>
                  <a:cubicBezTo>
                    <a:pt x="4311" y="465"/>
                    <a:pt x="4353" y="454"/>
                    <a:pt x="4392" y="454"/>
                  </a:cubicBezTo>
                  <a:close/>
                  <a:moveTo>
                    <a:pt x="5759" y="1536"/>
                  </a:moveTo>
                  <a:cubicBezTo>
                    <a:pt x="5868" y="1536"/>
                    <a:pt x="5979" y="1606"/>
                    <a:pt x="5988" y="1679"/>
                  </a:cubicBezTo>
                  <a:cubicBezTo>
                    <a:pt x="5996" y="1732"/>
                    <a:pt x="5960" y="1824"/>
                    <a:pt x="5776" y="1974"/>
                  </a:cubicBezTo>
                  <a:cubicBezTo>
                    <a:pt x="5187" y="2457"/>
                    <a:pt x="4467" y="2795"/>
                    <a:pt x="3795" y="2926"/>
                  </a:cubicBezTo>
                  <a:cubicBezTo>
                    <a:pt x="3825" y="2892"/>
                    <a:pt x="3853" y="2853"/>
                    <a:pt x="3887" y="2814"/>
                  </a:cubicBezTo>
                  <a:cubicBezTo>
                    <a:pt x="4314" y="2401"/>
                    <a:pt x="4785" y="2030"/>
                    <a:pt x="5296" y="1720"/>
                  </a:cubicBezTo>
                  <a:cubicBezTo>
                    <a:pt x="5444" y="1626"/>
                    <a:pt x="5605" y="1536"/>
                    <a:pt x="5759" y="1536"/>
                  </a:cubicBezTo>
                  <a:close/>
                  <a:moveTo>
                    <a:pt x="4391" y="1"/>
                  </a:moveTo>
                  <a:cubicBezTo>
                    <a:pt x="4272" y="1"/>
                    <a:pt x="4148" y="36"/>
                    <a:pt x="4035" y="105"/>
                  </a:cubicBezTo>
                  <a:cubicBezTo>
                    <a:pt x="3867" y="214"/>
                    <a:pt x="3756" y="373"/>
                    <a:pt x="3664" y="526"/>
                  </a:cubicBezTo>
                  <a:cubicBezTo>
                    <a:pt x="3374" y="1006"/>
                    <a:pt x="3256" y="1514"/>
                    <a:pt x="3142" y="2011"/>
                  </a:cubicBezTo>
                  <a:cubicBezTo>
                    <a:pt x="3053" y="2401"/>
                    <a:pt x="2969" y="2769"/>
                    <a:pt x="2804" y="3107"/>
                  </a:cubicBezTo>
                  <a:lnTo>
                    <a:pt x="218" y="3364"/>
                  </a:lnTo>
                  <a:cubicBezTo>
                    <a:pt x="93" y="3378"/>
                    <a:pt x="1" y="3484"/>
                    <a:pt x="15" y="3609"/>
                  </a:cubicBezTo>
                  <a:cubicBezTo>
                    <a:pt x="26" y="3729"/>
                    <a:pt x="126" y="3816"/>
                    <a:pt x="241" y="3816"/>
                  </a:cubicBezTo>
                  <a:cubicBezTo>
                    <a:pt x="249" y="3816"/>
                    <a:pt x="255" y="3816"/>
                    <a:pt x="263" y="3813"/>
                  </a:cubicBezTo>
                  <a:lnTo>
                    <a:pt x="3025" y="3539"/>
                  </a:lnTo>
                  <a:cubicBezTo>
                    <a:pt x="3053" y="3551"/>
                    <a:pt x="3081" y="3559"/>
                    <a:pt x="3109" y="3559"/>
                  </a:cubicBezTo>
                  <a:cubicBezTo>
                    <a:pt x="3148" y="3559"/>
                    <a:pt x="3184" y="3545"/>
                    <a:pt x="3220" y="3523"/>
                  </a:cubicBezTo>
                  <a:lnTo>
                    <a:pt x="4409" y="3405"/>
                  </a:lnTo>
                  <a:cubicBezTo>
                    <a:pt x="4534" y="3392"/>
                    <a:pt x="4626" y="3283"/>
                    <a:pt x="4612" y="3157"/>
                  </a:cubicBezTo>
                  <a:cubicBezTo>
                    <a:pt x="5173" y="2940"/>
                    <a:pt x="5681" y="2630"/>
                    <a:pt x="6063" y="2323"/>
                  </a:cubicBezTo>
                  <a:cubicBezTo>
                    <a:pt x="6166" y="2239"/>
                    <a:pt x="6476" y="1985"/>
                    <a:pt x="6440" y="1628"/>
                  </a:cubicBezTo>
                  <a:cubicBezTo>
                    <a:pt x="6403" y="1290"/>
                    <a:pt x="6070" y="1084"/>
                    <a:pt x="5765" y="1084"/>
                  </a:cubicBezTo>
                  <a:cubicBezTo>
                    <a:pt x="5763" y="1084"/>
                    <a:pt x="5761" y="1084"/>
                    <a:pt x="5759" y="1084"/>
                  </a:cubicBezTo>
                  <a:cubicBezTo>
                    <a:pt x="5485" y="1090"/>
                    <a:pt x="5257" y="1215"/>
                    <a:pt x="5059" y="1335"/>
                  </a:cubicBezTo>
                  <a:cubicBezTo>
                    <a:pt x="4908" y="1430"/>
                    <a:pt x="4760" y="1525"/>
                    <a:pt x="4618" y="1626"/>
                  </a:cubicBezTo>
                  <a:cubicBezTo>
                    <a:pt x="4715" y="1416"/>
                    <a:pt x="4799" y="1204"/>
                    <a:pt x="4869" y="984"/>
                  </a:cubicBezTo>
                  <a:cubicBezTo>
                    <a:pt x="5033" y="490"/>
                    <a:pt x="4886" y="239"/>
                    <a:pt x="4732" y="116"/>
                  </a:cubicBezTo>
                  <a:cubicBezTo>
                    <a:pt x="4636" y="39"/>
                    <a:pt x="4517" y="1"/>
                    <a:pt x="4391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8" name="Google Shape;4222;p57">
              <a:extLst>
                <a:ext uri="{FF2B5EF4-FFF2-40B4-BE49-F238E27FC236}">
                  <a16:creationId xmlns:a16="http://schemas.microsoft.com/office/drawing/2014/main" id="{30296B8D-58FF-4580-A846-86B15BF53FCF}"/>
                </a:ext>
              </a:extLst>
            </p:cNvPr>
            <p:cNvSpPr/>
            <p:nvPr/>
          </p:nvSpPr>
          <p:spPr>
            <a:xfrm>
              <a:off x="5690350" y="4731975"/>
              <a:ext cx="124650" cy="103725"/>
            </a:xfrm>
            <a:custGeom>
              <a:avLst/>
              <a:gdLst/>
              <a:ahLst/>
              <a:cxnLst/>
              <a:rect l="l" t="t" r="r" b="b"/>
              <a:pathLst>
                <a:path w="4986" h="4149" extrusionOk="0">
                  <a:moveTo>
                    <a:pt x="4344" y="0"/>
                  </a:moveTo>
                  <a:lnTo>
                    <a:pt x="4344" y="0"/>
                  </a:lnTo>
                  <a:cubicBezTo>
                    <a:pt x="0" y="857"/>
                    <a:pt x="765" y="3579"/>
                    <a:pt x="765" y="3579"/>
                  </a:cubicBezTo>
                  <a:cubicBezTo>
                    <a:pt x="2026" y="3844"/>
                    <a:pt x="2678" y="4026"/>
                    <a:pt x="4174" y="4149"/>
                  </a:cubicBezTo>
                  <a:cubicBezTo>
                    <a:pt x="4815" y="2823"/>
                    <a:pt x="4986" y="1406"/>
                    <a:pt x="4344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9" name="Google Shape;4223;p57">
              <a:extLst>
                <a:ext uri="{FF2B5EF4-FFF2-40B4-BE49-F238E27FC236}">
                  <a16:creationId xmlns:a16="http://schemas.microsoft.com/office/drawing/2014/main" id="{3EC40F1E-850A-4284-83A1-B3B7BECBA9EC}"/>
                </a:ext>
              </a:extLst>
            </p:cNvPr>
            <p:cNvSpPr/>
            <p:nvPr/>
          </p:nvSpPr>
          <p:spPr>
            <a:xfrm>
              <a:off x="5793000" y="4631000"/>
              <a:ext cx="317875" cy="207575"/>
            </a:xfrm>
            <a:custGeom>
              <a:avLst/>
              <a:gdLst/>
              <a:ahLst/>
              <a:cxnLst/>
              <a:rect l="l" t="t" r="r" b="b"/>
              <a:pathLst>
                <a:path w="12715" h="8303" extrusionOk="0">
                  <a:moveTo>
                    <a:pt x="4585" y="1"/>
                  </a:moveTo>
                  <a:cubicBezTo>
                    <a:pt x="1276" y="1"/>
                    <a:pt x="1652" y="3716"/>
                    <a:pt x="1652" y="3716"/>
                  </a:cubicBezTo>
                  <a:cubicBezTo>
                    <a:pt x="1223" y="3735"/>
                    <a:pt x="1192" y="3752"/>
                    <a:pt x="177" y="3950"/>
                  </a:cubicBezTo>
                  <a:cubicBezTo>
                    <a:pt x="818" y="5350"/>
                    <a:pt x="642" y="6770"/>
                    <a:pt x="1" y="8093"/>
                  </a:cubicBezTo>
                  <a:cubicBezTo>
                    <a:pt x="1895" y="8247"/>
                    <a:pt x="3714" y="8303"/>
                    <a:pt x="5353" y="8303"/>
                  </a:cubicBezTo>
                  <a:cubicBezTo>
                    <a:pt x="9602" y="8303"/>
                    <a:pt x="12639" y="7928"/>
                    <a:pt x="12639" y="7928"/>
                  </a:cubicBezTo>
                  <a:lnTo>
                    <a:pt x="12694" y="3462"/>
                  </a:lnTo>
                  <a:cubicBezTo>
                    <a:pt x="12714" y="2047"/>
                    <a:pt x="11560" y="997"/>
                    <a:pt x="10265" y="997"/>
                  </a:cubicBezTo>
                  <a:cubicBezTo>
                    <a:pt x="9944" y="997"/>
                    <a:pt x="9614" y="1062"/>
                    <a:pt x="9291" y="1202"/>
                  </a:cubicBezTo>
                  <a:cubicBezTo>
                    <a:pt x="8255" y="1654"/>
                    <a:pt x="7937" y="2223"/>
                    <a:pt x="7776" y="2643"/>
                  </a:cubicBezTo>
                  <a:lnTo>
                    <a:pt x="7776" y="2643"/>
                  </a:lnTo>
                  <a:cubicBezTo>
                    <a:pt x="7774" y="2646"/>
                    <a:pt x="7772" y="2652"/>
                    <a:pt x="7770" y="2658"/>
                  </a:cubicBezTo>
                  <a:cubicBezTo>
                    <a:pt x="7868" y="1821"/>
                    <a:pt x="6917" y="170"/>
                    <a:pt x="4964" y="16"/>
                  </a:cubicBezTo>
                  <a:cubicBezTo>
                    <a:pt x="4832" y="6"/>
                    <a:pt x="4706" y="1"/>
                    <a:pt x="458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0" name="Google Shape;4224;p57">
              <a:extLst>
                <a:ext uri="{FF2B5EF4-FFF2-40B4-BE49-F238E27FC236}">
                  <a16:creationId xmlns:a16="http://schemas.microsoft.com/office/drawing/2014/main" id="{D290FDFF-DC20-4529-BCBD-F91E1E5D0A3B}"/>
                </a:ext>
              </a:extLst>
            </p:cNvPr>
            <p:cNvSpPr/>
            <p:nvPr/>
          </p:nvSpPr>
          <p:spPr>
            <a:xfrm>
              <a:off x="6015350" y="4727375"/>
              <a:ext cx="57350" cy="57200"/>
            </a:xfrm>
            <a:custGeom>
              <a:avLst/>
              <a:gdLst/>
              <a:ahLst/>
              <a:cxnLst/>
              <a:rect l="l" t="t" r="r" b="b"/>
              <a:pathLst>
                <a:path w="2294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08" y="3"/>
                    <a:pt x="1" y="519"/>
                    <a:pt x="3" y="1149"/>
                  </a:cubicBezTo>
                  <a:cubicBezTo>
                    <a:pt x="6" y="1781"/>
                    <a:pt x="519" y="2288"/>
                    <a:pt x="1148" y="2288"/>
                  </a:cubicBezTo>
                  <a:cubicBezTo>
                    <a:pt x="1149" y="2288"/>
                    <a:pt x="1151" y="2288"/>
                    <a:pt x="1153" y="2288"/>
                  </a:cubicBezTo>
                  <a:cubicBezTo>
                    <a:pt x="1786" y="2285"/>
                    <a:pt x="2294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1" name="Google Shape;4225;p57">
              <a:extLst>
                <a:ext uri="{FF2B5EF4-FFF2-40B4-BE49-F238E27FC236}">
                  <a16:creationId xmlns:a16="http://schemas.microsoft.com/office/drawing/2014/main" id="{751F6BE8-7B97-4729-AB4E-0B40650BCA9E}"/>
                </a:ext>
              </a:extLst>
            </p:cNvPr>
            <p:cNvSpPr/>
            <p:nvPr/>
          </p:nvSpPr>
          <p:spPr>
            <a:xfrm>
              <a:off x="570645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258" y="0"/>
                  </a:moveTo>
                  <a:cubicBezTo>
                    <a:pt x="0" y="0"/>
                    <a:pt x="338" y="1146"/>
                    <a:pt x="338" y="1146"/>
                  </a:cubicBezTo>
                  <a:cubicBezTo>
                    <a:pt x="2888" y="1808"/>
                    <a:pt x="5840" y="2010"/>
                    <a:pt x="8498" y="2010"/>
                  </a:cubicBezTo>
                  <a:cubicBezTo>
                    <a:pt x="12693" y="2010"/>
                    <a:pt x="16156" y="1506"/>
                    <a:pt x="16156" y="1506"/>
                  </a:cubicBezTo>
                  <a:lnTo>
                    <a:pt x="16165" y="504"/>
                  </a:lnTo>
                  <a:lnTo>
                    <a:pt x="16165" y="504"/>
                  </a:lnTo>
                  <a:cubicBezTo>
                    <a:pt x="16164" y="504"/>
                    <a:pt x="13754" y="742"/>
                    <a:pt x="10269" y="742"/>
                  </a:cubicBezTo>
                  <a:cubicBezTo>
                    <a:pt x="7414" y="742"/>
                    <a:pt x="3838" y="582"/>
                    <a:pt x="274" y="2"/>
                  </a:cubicBezTo>
                  <a:cubicBezTo>
                    <a:pt x="268" y="1"/>
                    <a:pt x="263" y="0"/>
                    <a:pt x="258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2" name="Google Shape;4226;p57">
              <a:extLst>
                <a:ext uri="{FF2B5EF4-FFF2-40B4-BE49-F238E27FC236}">
                  <a16:creationId xmlns:a16="http://schemas.microsoft.com/office/drawing/2014/main" id="{1D5669ED-9709-4830-8160-4A7092B6FA9B}"/>
                </a:ext>
              </a:extLst>
            </p:cNvPr>
            <p:cNvSpPr/>
            <p:nvPr/>
          </p:nvSpPr>
          <p:spPr>
            <a:xfrm>
              <a:off x="5829825" y="4720450"/>
              <a:ext cx="110725" cy="18025"/>
            </a:xfrm>
            <a:custGeom>
              <a:avLst/>
              <a:gdLst/>
              <a:ahLst/>
              <a:cxnLst/>
              <a:rect l="l" t="t" r="r" b="b"/>
              <a:pathLst>
                <a:path w="4429" h="721" extrusionOk="0">
                  <a:moveTo>
                    <a:pt x="236" y="0"/>
                  </a:moveTo>
                  <a:cubicBezTo>
                    <a:pt x="120" y="0"/>
                    <a:pt x="17" y="90"/>
                    <a:pt x="6" y="216"/>
                  </a:cubicBezTo>
                  <a:cubicBezTo>
                    <a:pt x="1" y="338"/>
                    <a:pt x="96" y="444"/>
                    <a:pt x="221" y="456"/>
                  </a:cubicBezTo>
                  <a:lnTo>
                    <a:pt x="4177" y="721"/>
                  </a:lnTo>
                  <a:lnTo>
                    <a:pt x="4191" y="721"/>
                  </a:lnTo>
                  <a:cubicBezTo>
                    <a:pt x="4311" y="721"/>
                    <a:pt x="4409" y="629"/>
                    <a:pt x="4420" y="506"/>
                  </a:cubicBezTo>
                  <a:cubicBezTo>
                    <a:pt x="4428" y="383"/>
                    <a:pt x="4336" y="277"/>
                    <a:pt x="4211" y="266"/>
                  </a:cubicBezTo>
                  <a:lnTo>
                    <a:pt x="252" y="1"/>
                  </a:lnTo>
                  <a:cubicBezTo>
                    <a:pt x="247" y="0"/>
                    <a:pt x="242" y="0"/>
                    <a:pt x="236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3" name="Google Shape;4227;p57">
              <a:extLst>
                <a:ext uri="{FF2B5EF4-FFF2-40B4-BE49-F238E27FC236}">
                  <a16:creationId xmlns:a16="http://schemas.microsoft.com/office/drawing/2014/main" id="{7672E186-6A13-4D03-BDD4-558FDA2380AC}"/>
                </a:ext>
              </a:extLst>
            </p:cNvPr>
            <p:cNvSpPr/>
            <p:nvPr/>
          </p:nvSpPr>
          <p:spPr>
            <a:xfrm>
              <a:off x="5786025" y="4621600"/>
              <a:ext cx="161975" cy="95400"/>
            </a:xfrm>
            <a:custGeom>
              <a:avLst/>
              <a:gdLst/>
              <a:ahLst/>
              <a:cxnLst/>
              <a:rect l="l" t="t" r="r" b="b"/>
              <a:pathLst>
                <a:path w="6479" h="3816" extrusionOk="0">
                  <a:moveTo>
                    <a:pt x="2090" y="448"/>
                  </a:moveTo>
                  <a:cubicBezTo>
                    <a:pt x="2124" y="448"/>
                    <a:pt x="2166" y="462"/>
                    <a:pt x="2205" y="482"/>
                  </a:cubicBezTo>
                  <a:cubicBezTo>
                    <a:pt x="2300" y="543"/>
                    <a:pt x="2369" y="657"/>
                    <a:pt x="2431" y="755"/>
                  </a:cubicBezTo>
                  <a:cubicBezTo>
                    <a:pt x="2682" y="1173"/>
                    <a:pt x="2788" y="1625"/>
                    <a:pt x="2897" y="2105"/>
                  </a:cubicBezTo>
                  <a:cubicBezTo>
                    <a:pt x="2927" y="2264"/>
                    <a:pt x="2964" y="2429"/>
                    <a:pt x="3008" y="2585"/>
                  </a:cubicBezTo>
                  <a:lnTo>
                    <a:pt x="2933" y="2513"/>
                  </a:lnTo>
                  <a:cubicBezTo>
                    <a:pt x="2545" y="2010"/>
                    <a:pt x="2241" y="1444"/>
                    <a:pt x="2040" y="839"/>
                  </a:cubicBezTo>
                  <a:cubicBezTo>
                    <a:pt x="1982" y="655"/>
                    <a:pt x="1979" y="509"/>
                    <a:pt x="2032" y="465"/>
                  </a:cubicBezTo>
                  <a:cubicBezTo>
                    <a:pt x="2046" y="454"/>
                    <a:pt x="2065" y="448"/>
                    <a:pt x="2090" y="448"/>
                  </a:cubicBezTo>
                  <a:close/>
                  <a:moveTo>
                    <a:pt x="721" y="1536"/>
                  </a:moveTo>
                  <a:cubicBezTo>
                    <a:pt x="874" y="1539"/>
                    <a:pt x="1033" y="1625"/>
                    <a:pt x="1184" y="1720"/>
                  </a:cubicBezTo>
                  <a:cubicBezTo>
                    <a:pt x="1694" y="2035"/>
                    <a:pt x="2168" y="2404"/>
                    <a:pt x="2592" y="2817"/>
                  </a:cubicBezTo>
                  <a:cubicBezTo>
                    <a:pt x="2620" y="2853"/>
                    <a:pt x="2651" y="2889"/>
                    <a:pt x="2685" y="2925"/>
                  </a:cubicBezTo>
                  <a:cubicBezTo>
                    <a:pt x="2015" y="2794"/>
                    <a:pt x="1292" y="2457"/>
                    <a:pt x="704" y="1974"/>
                  </a:cubicBezTo>
                  <a:cubicBezTo>
                    <a:pt x="517" y="1821"/>
                    <a:pt x="483" y="1729"/>
                    <a:pt x="489" y="1678"/>
                  </a:cubicBezTo>
                  <a:cubicBezTo>
                    <a:pt x="497" y="1606"/>
                    <a:pt x="612" y="1536"/>
                    <a:pt x="721" y="1536"/>
                  </a:cubicBezTo>
                  <a:close/>
                  <a:moveTo>
                    <a:pt x="2088" y="1"/>
                  </a:moveTo>
                  <a:cubicBezTo>
                    <a:pt x="1963" y="1"/>
                    <a:pt x="1842" y="39"/>
                    <a:pt x="1744" y="116"/>
                  </a:cubicBezTo>
                  <a:cubicBezTo>
                    <a:pt x="1591" y="239"/>
                    <a:pt x="1446" y="490"/>
                    <a:pt x="1610" y="984"/>
                  </a:cubicBezTo>
                  <a:cubicBezTo>
                    <a:pt x="1680" y="1204"/>
                    <a:pt x="1767" y="1416"/>
                    <a:pt x="1862" y="1625"/>
                  </a:cubicBezTo>
                  <a:cubicBezTo>
                    <a:pt x="1717" y="1525"/>
                    <a:pt x="1571" y="1427"/>
                    <a:pt x="1421" y="1335"/>
                  </a:cubicBezTo>
                  <a:cubicBezTo>
                    <a:pt x="1226" y="1215"/>
                    <a:pt x="991" y="1090"/>
                    <a:pt x="723" y="1084"/>
                  </a:cubicBezTo>
                  <a:lnTo>
                    <a:pt x="721" y="1084"/>
                  </a:lnTo>
                  <a:cubicBezTo>
                    <a:pt x="717" y="1084"/>
                    <a:pt x="712" y="1084"/>
                    <a:pt x="708" y="1084"/>
                  </a:cubicBezTo>
                  <a:cubicBezTo>
                    <a:pt x="405" y="1084"/>
                    <a:pt x="76" y="1290"/>
                    <a:pt x="40" y="1631"/>
                  </a:cubicBezTo>
                  <a:cubicBezTo>
                    <a:pt x="1" y="1985"/>
                    <a:pt x="316" y="2239"/>
                    <a:pt x="416" y="2323"/>
                  </a:cubicBezTo>
                  <a:cubicBezTo>
                    <a:pt x="796" y="2632"/>
                    <a:pt x="1306" y="2945"/>
                    <a:pt x="1867" y="3157"/>
                  </a:cubicBezTo>
                  <a:cubicBezTo>
                    <a:pt x="1853" y="3283"/>
                    <a:pt x="1945" y="3391"/>
                    <a:pt x="2071" y="3405"/>
                  </a:cubicBezTo>
                  <a:lnTo>
                    <a:pt x="3259" y="3522"/>
                  </a:lnTo>
                  <a:cubicBezTo>
                    <a:pt x="3293" y="3545"/>
                    <a:pt x="3332" y="3559"/>
                    <a:pt x="3371" y="3559"/>
                  </a:cubicBezTo>
                  <a:cubicBezTo>
                    <a:pt x="3399" y="3559"/>
                    <a:pt x="3427" y="3550"/>
                    <a:pt x="3455" y="3539"/>
                  </a:cubicBezTo>
                  <a:lnTo>
                    <a:pt x="6216" y="3813"/>
                  </a:lnTo>
                  <a:cubicBezTo>
                    <a:pt x="6222" y="3813"/>
                    <a:pt x="6230" y="3815"/>
                    <a:pt x="6236" y="3815"/>
                  </a:cubicBezTo>
                  <a:cubicBezTo>
                    <a:pt x="6353" y="3815"/>
                    <a:pt x="6454" y="3729"/>
                    <a:pt x="6465" y="3612"/>
                  </a:cubicBezTo>
                  <a:cubicBezTo>
                    <a:pt x="6479" y="3483"/>
                    <a:pt x="6387" y="3377"/>
                    <a:pt x="6261" y="3363"/>
                  </a:cubicBezTo>
                  <a:lnTo>
                    <a:pt x="3675" y="3107"/>
                  </a:lnTo>
                  <a:cubicBezTo>
                    <a:pt x="3510" y="2769"/>
                    <a:pt x="3427" y="2401"/>
                    <a:pt x="3335" y="2010"/>
                  </a:cubicBezTo>
                  <a:cubicBezTo>
                    <a:pt x="3223" y="1517"/>
                    <a:pt x="3106" y="1009"/>
                    <a:pt x="2816" y="526"/>
                  </a:cubicBezTo>
                  <a:cubicBezTo>
                    <a:pt x="2721" y="370"/>
                    <a:pt x="2609" y="211"/>
                    <a:pt x="2442" y="105"/>
                  </a:cubicBezTo>
                  <a:cubicBezTo>
                    <a:pt x="2332" y="35"/>
                    <a:pt x="2208" y="1"/>
                    <a:pt x="2088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4" name="Google Shape;4228;p57">
              <a:extLst>
                <a:ext uri="{FF2B5EF4-FFF2-40B4-BE49-F238E27FC236}">
                  <a16:creationId xmlns:a16="http://schemas.microsoft.com/office/drawing/2014/main" id="{3FCED952-3A95-4C6E-999E-0E7CF4B731F6}"/>
                </a:ext>
              </a:extLst>
            </p:cNvPr>
            <p:cNvSpPr/>
            <p:nvPr/>
          </p:nvSpPr>
          <p:spPr>
            <a:xfrm>
              <a:off x="6083150" y="1657775"/>
              <a:ext cx="977700" cy="804300"/>
            </a:xfrm>
            <a:custGeom>
              <a:avLst/>
              <a:gdLst/>
              <a:ahLst/>
              <a:cxnLst/>
              <a:rect l="l" t="t" r="r" b="b"/>
              <a:pathLst>
                <a:path w="39108" h="32172" extrusionOk="0">
                  <a:moveTo>
                    <a:pt x="0" y="0"/>
                  </a:moveTo>
                  <a:cubicBezTo>
                    <a:pt x="0" y="0"/>
                    <a:pt x="10362" y="23936"/>
                    <a:pt x="10680" y="24469"/>
                  </a:cubicBezTo>
                  <a:cubicBezTo>
                    <a:pt x="22341" y="28944"/>
                    <a:pt x="39108" y="32172"/>
                    <a:pt x="39108" y="32172"/>
                  </a:cubicBezTo>
                  <a:lnTo>
                    <a:pt x="28679" y="6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5" name="Google Shape;4229;p57">
              <a:extLst>
                <a:ext uri="{FF2B5EF4-FFF2-40B4-BE49-F238E27FC236}">
                  <a16:creationId xmlns:a16="http://schemas.microsoft.com/office/drawing/2014/main" id="{7BE15AE2-5A3C-4566-824F-AF00C03D574B}"/>
                </a:ext>
              </a:extLst>
            </p:cNvPr>
            <p:cNvSpPr/>
            <p:nvPr/>
          </p:nvSpPr>
          <p:spPr>
            <a:xfrm>
              <a:off x="6079450" y="1647925"/>
              <a:ext cx="1022350" cy="809900"/>
            </a:xfrm>
            <a:custGeom>
              <a:avLst/>
              <a:gdLst/>
              <a:ahLst/>
              <a:cxnLst/>
              <a:rect l="l" t="t" r="r" b="b"/>
              <a:pathLst>
                <a:path w="40894" h="32396" extrusionOk="0">
                  <a:moveTo>
                    <a:pt x="0" y="1"/>
                  </a:moveTo>
                  <a:cubicBezTo>
                    <a:pt x="1" y="1"/>
                    <a:pt x="10663" y="24428"/>
                    <a:pt x="10649" y="24470"/>
                  </a:cubicBezTo>
                  <a:cubicBezTo>
                    <a:pt x="23011" y="29026"/>
                    <a:pt x="40893" y="32396"/>
                    <a:pt x="40893" y="32396"/>
                  </a:cubicBezTo>
                  <a:lnTo>
                    <a:pt x="30549" y="6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6" name="Google Shape;4230;p57">
              <a:extLst>
                <a:ext uri="{FF2B5EF4-FFF2-40B4-BE49-F238E27FC236}">
                  <a16:creationId xmlns:a16="http://schemas.microsoft.com/office/drawing/2014/main" id="{1A06A715-5945-4D6C-A9B5-D91D5F8A7202}"/>
                </a:ext>
              </a:extLst>
            </p:cNvPr>
            <p:cNvSpPr/>
            <p:nvPr/>
          </p:nvSpPr>
          <p:spPr>
            <a:xfrm>
              <a:off x="6076300" y="1638800"/>
              <a:ext cx="1061050" cy="813175"/>
            </a:xfrm>
            <a:custGeom>
              <a:avLst/>
              <a:gdLst/>
              <a:ahLst/>
              <a:cxnLst/>
              <a:rect l="l" t="t" r="r" b="b"/>
              <a:pathLst>
                <a:path w="42442" h="3252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0661" y="24422"/>
                    <a:pt x="10650" y="24467"/>
                  </a:cubicBezTo>
                  <a:cubicBezTo>
                    <a:pt x="21608" y="28445"/>
                    <a:pt x="42442" y="32526"/>
                    <a:pt x="42442" y="32526"/>
                  </a:cubicBezTo>
                  <a:lnTo>
                    <a:pt x="30549" y="698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7" name="Google Shape;4231;p57">
              <a:extLst>
                <a:ext uri="{FF2B5EF4-FFF2-40B4-BE49-F238E27FC236}">
                  <a16:creationId xmlns:a16="http://schemas.microsoft.com/office/drawing/2014/main" id="{EEFB4085-0195-4CC3-B57B-2BE53B762E40}"/>
                </a:ext>
              </a:extLst>
            </p:cNvPr>
            <p:cNvSpPr/>
            <p:nvPr/>
          </p:nvSpPr>
          <p:spPr>
            <a:xfrm>
              <a:off x="5480825" y="1669750"/>
              <a:ext cx="894375" cy="944450"/>
            </a:xfrm>
            <a:custGeom>
              <a:avLst/>
              <a:gdLst/>
              <a:ahLst/>
              <a:cxnLst/>
              <a:rect l="l" t="t" r="r" b="b"/>
              <a:pathLst>
                <a:path w="35775" h="37778" extrusionOk="0">
                  <a:moveTo>
                    <a:pt x="23940" y="1"/>
                  </a:moveTo>
                  <a:lnTo>
                    <a:pt x="1" y="13124"/>
                  </a:lnTo>
                  <a:lnTo>
                    <a:pt x="12998" y="37777"/>
                  </a:lnTo>
                  <a:cubicBezTo>
                    <a:pt x="12998" y="37777"/>
                    <a:pt x="27673" y="30730"/>
                    <a:pt x="35774" y="23898"/>
                  </a:cubicBezTo>
                  <a:cubicBezTo>
                    <a:pt x="35724" y="23865"/>
                    <a:pt x="23940" y="1"/>
                    <a:pt x="239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8" name="Google Shape;4232;p57">
              <a:extLst>
                <a:ext uri="{FF2B5EF4-FFF2-40B4-BE49-F238E27FC236}">
                  <a16:creationId xmlns:a16="http://schemas.microsoft.com/office/drawing/2014/main" id="{E3555497-3CF6-44CF-99B2-B105A6C7D927}"/>
                </a:ext>
              </a:extLst>
            </p:cNvPr>
            <p:cNvSpPr/>
            <p:nvPr/>
          </p:nvSpPr>
          <p:spPr>
            <a:xfrm>
              <a:off x="5431600" y="1660425"/>
              <a:ext cx="939050" cy="960400"/>
            </a:xfrm>
            <a:custGeom>
              <a:avLst/>
              <a:gdLst/>
              <a:ahLst/>
              <a:cxnLst/>
              <a:rect l="l" t="t" r="r" b="b"/>
              <a:pathLst>
                <a:path w="37562" h="38416" extrusionOk="0">
                  <a:moveTo>
                    <a:pt x="25697" y="0"/>
                  </a:moveTo>
                  <a:lnTo>
                    <a:pt x="0" y="13793"/>
                  </a:lnTo>
                  <a:lnTo>
                    <a:pt x="13073" y="38415"/>
                  </a:lnTo>
                  <a:cubicBezTo>
                    <a:pt x="13073" y="38415"/>
                    <a:pt x="28796" y="30964"/>
                    <a:pt x="37562" y="23881"/>
                  </a:cubicBezTo>
                  <a:cubicBezTo>
                    <a:pt x="37509" y="23853"/>
                    <a:pt x="25697" y="0"/>
                    <a:pt x="256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9" name="Google Shape;4233;p57">
              <a:extLst>
                <a:ext uri="{FF2B5EF4-FFF2-40B4-BE49-F238E27FC236}">
                  <a16:creationId xmlns:a16="http://schemas.microsoft.com/office/drawing/2014/main" id="{DDA5E0F7-82D5-4CF1-BC9D-50B7504B7DF4}"/>
                </a:ext>
              </a:extLst>
            </p:cNvPr>
            <p:cNvSpPr/>
            <p:nvPr/>
          </p:nvSpPr>
          <p:spPr>
            <a:xfrm>
              <a:off x="5426350" y="1651700"/>
              <a:ext cx="939075" cy="973175"/>
            </a:xfrm>
            <a:custGeom>
              <a:avLst/>
              <a:gdLst/>
              <a:ahLst/>
              <a:cxnLst/>
              <a:rect l="l" t="t" r="r" b="b"/>
              <a:pathLst>
                <a:path w="37563" h="38927" extrusionOk="0">
                  <a:moveTo>
                    <a:pt x="25698" y="0"/>
                  </a:moveTo>
                  <a:lnTo>
                    <a:pt x="1" y="13793"/>
                  </a:lnTo>
                  <a:lnTo>
                    <a:pt x="11565" y="38926"/>
                  </a:lnTo>
                  <a:cubicBezTo>
                    <a:pt x="11565" y="38926"/>
                    <a:pt x="29740" y="30108"/>
                    <a:pt x="37563" y="23886"/>
                  </a:cubicBezTo>
                  <a:cubicBezTo>
                    <a:pt x="37510" y="23853"/>
                    <a:pt x="25698" y="0"/>
                    <a:pt x="256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0" name="Google Shape;4234;p57">
              <a:extLst>
                <a:ext uri="{FF2B5EF4-FFF2-40B4-BE49-F238E27FC236}">
                  <a16:creationId xmlns:a16="http://schemas.microsoft.com/office/drawing/2014/main" id="{4F24AB7E-3896-4AD2-98AA-45D242643A77}"/>
                </a:ext>
              </a:extLst>
            </p:cNvPr>
            <p:cNvSpPr/>
            <p:nvPr/>
          </p:nvSpPr>
          <p:spPr>
            <a:xfrm>
              <a:off x="6087100" y="1596550"/>
              <a:ext cx="1105350" cy="826050"/>
            </a:xfrm>
            <a:custGeom>
              <a:avLst/>
              <a:gdLst/>
              <a:ahLst/>
              <a:cxnLst/>
              <a:rect l="l" t="t" r="r" b="b"/>
              <a:pathLst>
                <a:path w="44214" h="33042" extrusionOk="0">
                  <a:moveTo>
                    <a:pt x="989" y="0"/>
                  </a:moveTo>
                  <a:cubicBezTo>
                    <a:pt x="307" y="0"/>
                    <a:pt x="1" y="448"/>
                    <a:pt x="300" y="1116"/>
                  </a:cubicBezTo>
                  <a:lnTo>
                    <a:pt x="11426" y="25632"/>
                  </a:lnTo>
                  <a:cubicBezTo>
                    <a:pt x="11777" y="26405"/>
                    <a:pt x="12823" y="27183"/>
                    <a:pt x="13758" y="27365"/>
                  </a:cubicBezTo>
                  <a:lnTo>
                    <a:pt x="42855" y="33003"/>
                  </a:lnTo>
                  <a:cubicBezTo>
                    <a:pt x="42989" y="33029"/>
                    <a:pt x="43114" y="33041"/>
                    <a:pt x="43228" y="33041"/>
                  </a:cubicBezTo>
                  <a:cubicBezTo>
                    <a:pt x="43909" y="33041"/>
                    <a:pt x="44214" y="32596"/>
                    <a:pt x="43913" y="31929"/>
                  </a:cubicBezTo>
                  <a:lnTo>
                    <a:pt x="32787" y="7415"/>
                  </a:lnTo>
                  <a:cubicBezTo>
                    <a:pt x="32435" y="6639"/>
                    <a:pt x="31389" y="5861"/>
                    <a:pt x="30455" y="5680"/>
                  </a:cubicBezTo>
                  <a:lnTo>
                    <a:pt x="1360" y="39"/>
                  </a:lnTo>
                  <a:cubicBezTo>
                    <a:pt x="1227" y="13"/>
                    <a:pt x="1103" y="0"/>
                    <a:pt x="98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1" name="Google Shape;4235;p57">
              <a:extLst>
                <a:ext uri="{FF2B5EF4-FFF2-40B4-BE49-F238E27FC236}">
                  <a16:creationId xmlns:a16="http://schemas.microsoft.com/office/drawing/2014/main" id="{187FB599-8A2C-477E-A071-64B2349C5CBC}"/>
                </a:ext>
              </a:extLst>
            </p:cNvPr>
            <p:cNvSpPr/>
            <p:nvPr/>
          </p:nvSpPr>
          <p:spPr>
            <a:xfrm>
              <a:off x="6087050" y="1596550"/>
              <a:ext cx="1095650" cy="818775"/>
            </a:xfrm>
            <a:custGeom>
              <a:avLst/>
              <a:gdLst/>
              <a:ahLst/>
              <a:cxnLst/>
              <a:rect l="l" t="t" r="r" b="b"/>
              <a:pathLst>
                <a:path w="43826" h="32751" extrusionOk="0">
                  <a:moveTo>
                    <a:pt x="979" y="0"/>
                  </a:moveTo>
                  <a:cubicBezTo>
                    <a:pt x="303" y="0"/>
                    <a:pt x="1" y="445"/>
                    <a:pt x="302" y="1104"/>
                  </a:cubicBezTo>
                  <a:lnTo>
                    <a:pt x="11330" y="25403"/>
                  </a:lnTo>
                  <a:cubicBezTo>
                    <a:pt x="11679" y="26173"/>
                    <a:pt x="12714" y="26941"/>
                    <a:pt x="13640" y="27125"/>
                  </a:cubicBezTo>
                  <a:lnTo>
                    <a:pt x="42481" y="32713"/>
                  </a:lnTo>
                  <a:cubicBezTo>
                    <a:pt x="42612" y="32738"/>
                    <a:pt x="42735" y="32750"/>
                    <a:pt x="42847" y="32750"/>
                  </a:cubicBezTo>
                  <a:cubicBezTo>
                    <a:pt x="43524" y="32750"/>
                    <a:pt x="43826" y="32307"/>
                    <a:pt x="43527" y="31647"/>
                  </a:cubicBezTo>
                  <a:lnTo>
                    <a:pt x="32499" y="7348"/>
                  </a:lnTo>
                  <a:cubicBezTo>
                    <a:pt x="32150" y="6578"/>
                    <a:pt x="31115" y="5811"/>
                    <a:pt x="30189" y="5629"/>
                  </a:cubicBezTo>
                  <a:lnTo>
                    <a:pt x="1348" y="39"/>
                  </a:lnTo>
                  <a:cubicBezTo>
                    <a:pt x="1215" y="13"/>
                    <a:pt x="1092" y="0"/>
                    <a:pt x="97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2" name="Google Shape;4236;p57">
              <a:extLst>
                <a:ext uri="{FF2B5EF4-FFF2-40B4-BE49-F238E27FC236}">
                  <a16:creationId xmlns:a16="http://schemas.microsoft.com/office/drawing/2014/main" id="{4CEBD6B5-0A2B-4D44-92B1-963F4443B5AF}"/>
                </a:ext>
              </a:extLst>
            </p:cNvPr>
            <p:cNvSpPr/>
            <p:nvPr/>
          </p:nvSpPr>
          <p:spPr>
            <a:xfrm>
              <a:off x="6108525" y="1609850"/>
              <a:ext cx="1052750" cy="792250"/>
            </a:xfrm>
            <a:custGeom>
              <a:avLst/>
              <a:gdLst/>
              <a:ahLst/>
              <a:cxnLst/>
              <a:rect l="l" t="t" r="r" b="b"/>
              <a:pathLst>
                <a:path w="42110" h="31690" extrusionOk="0">
                  <a:moveTo>
                    <a:pt x="1175" y="586"/>
                  </a:moveTo>
                  <a:cubicBezTo>
                    <a:pt x="1267" y="586"/>
                    <a:pt x="1365" y="597"/>
                    <a:pt x="1468" y="617"/>
                  </a:cubicBezTo>
                  <a:lnTo>
                    <a:pt x="28856" y="5929"/>
                  </a:lnTo>
                  <a:cubicBezTo>
                    <a:pt x="29640" y="6082"/>
                    <a:pt x="30549" y="6752"/>
                    <a:pt x="30839" y="7393"/>
                  </a:cubicBezTo>
                  <a:lnTo>
                    <a:pt x="41306" y="30470"/>
                  </a:lnTo>
                  <a:cubicBezTo>
                    <a:pt x="41404" y="30685"/>
                    <a:pt x="41418" y="30867"/>
                    <a:pt x="41337" y="30967"/>
                  </a:cubicBezTo>
                  <a:cubicBezTo>
                    <a:pt x="41266" y="31057"/>
                    <a:pt x="41119" y="31102"/>
                    <a:pt x="40926" y="31102"/>
                  </a:cubicBezTo>
                  <a:cubicBezTo>
                    <a:pt x="40837" y="31102"/>
                    <a:pt x="40739" y="31092"/>
                    <a:pt x="40634" y="31073"/>
                  </a:cubicBezTo>
                  <a:lnTo>
                    <a:pt x="13250" y="25761"/>
                  </a:lnTo>
                  <a:cubicBezTo>
                    <a:pt x="12463" y="25608"/>
                    <a:pt x="11553" y="24938"/>
                    <a:pt x="11266" y="24297"/>
                  </a:cubicBezTo>
                  <a:lnTo>
                    <a:pt x="796" y="1222"/>
                  </a:lnTo>
                  <a:cubicBezTo>
                    <a:pt x="698" y="1005"/>
                    <a:pt x="684" y="823"/>
                    <a:pt x="765" y="723"/>
                  </a:cubicBezTo>
                  <a:cubicBezTo>
                    <a:pt x="835" y="634"/>
                    <a:pt x="986" y="586"/>
                    <a:pt x="1175" y="586"/>
                  </a:cubicBezTo>
                  <a:close/>
                  <a:moveTo>
                    <a:pt x="1173" y="0"/>
                  </a:moveTo>
                  <a:cubicBezTo>
                    <a:pt x="793" y="0"/>
                    <a:pt x="493" y="123"/>
                    <a:pt x="308" y="360"/>
                  </a:cubicBezTo>
                  <a:cubicBezTo>
                    <a:pt x="179" y="525"/>
                    <a:pt x="1" y="885"/>
                    <a:pt x="266" y="1465"/>
                  </a:cubicBezTo>
                  <a:lnTo>
                    <a:pt x="10736" y="24542"/>
                  </a:lnTo>
                  <a:cubicBezTo>
                    <a:pt x="11104" y="25357"/>
                    <a:pt x="12161" y="26149"/>
                    <a:pt x="13141" y="26336"/>
                  </a:cubicBezTo>
                  <a:lnTo>
                    <a:pt x="40525" y="31648"/>
                  </a:lnTo>
                  <a:cubicBezTo>
                    <a:pt x="40668" y="31676"/>
                    <a:pt x="40804" y="31690"/>
                    <a:pt x="40935" y="31690"/>
                  </a:cubicBezTo>
                  <a:cubicBezTo>
                    <a:pt x="41315" y="31690"/>
                    <a:pt x="41613" y="31564"/>
                    <a:pt x="41803" y="31330"/>
                  </a:cubicBezTo>
                  <a:cubicBezTo>
                    <a:pt x="41931" y="31168"/>
                    <a:pt x="42110" y="30808"/>
                    <a:pt x="41845" y="30225"/>
                  </a:cubicBezTo>
                  <a:lnTo>
                    <a:pt x="31375" y="7151"/>
                  </a:lnTo>
                  <a:cubicBezTo>
                    <a:pt x="31007" y="6333"/>
                    <a:pt x="29946" y="5544"/>
                    <a:pt x="28970" y="5354"/>
                  </a:cubicBezTo>
                  <a:lnTo>
                    <a:pt x="1585" y="42"/>
                  </a:lnTo>
                  <a:cubicBezTo>
                    <a:pt x="1440" y="14"/>
                    <a:pt x="1302" y="0"/>
                    <a:pt x="11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3" name="Google Shape;4237;p57">
              <a:extLst>
                <a:ext uri="{FF2B5EF4-FFF2-40B4-BE49-F238E27FC236}">
                  <a16:creationId xmlns:a16="http://schemas.microsoft.com/office/drawing/2014/main" id="{D9114EB8-95D6-4A89-8135-AE2EC17AF1D2}"/>
                </a:ext>
              </a:extLst>
            </p:cNvPr>
            <p:cNvSpPr/>
            <p:nvPr/>
          </p:nvSpPr>
          <p:spPr>
            <a:xfrm>
              <a:off x="5324325" y="1617275"/>
              <a:ext cx="1003500" cy="991300"/>
            </a:xfrm>
            <a:custGeom>
              <a:avLst/>
              <a:gdLst/>
              <a:ahLst/>
              <a:cxnLst/>
              <a:rect l="l" t="t" r="r" b="b"/>
              <a:pathLst>
                <a:path w="40140" h="39652" extrusionOk="0">
                  <a:moveTo>
                    <a:pt x="27015" y="0"/>
                  </a:moveTo>
                  <a:cubicBezTo>
                    <a:pt x="26764" y="0"/>
                    <a:pt x="26506" y="58"/>
                    <a:pt x="26261" y="180"/>
                  </a:cubicBezTo>
                  <a:lnTo>
                    <a:pt x="1169" y="12670"/>
                  </a:lnTo>
                  <a:cubicBezTo>
                    <a:pt x="363" y="13069"/>
                    <a:pt x="0" y="14012"/>
                    <a:pt x="360" y="14771"/>
                  </a:cubicBezTo>
                  <a:lnTo>
                    <a:pt x="11768" y="38822"/>
                  </a:lnTo>
                  <a:cubicBezTo>
                    <a:pt x="12020" y="39349"/>
                    <a:pt x="12553" y="39651"/>
                    <a:pt x="13124" y="39651"/>
                  </a:cubicBezTo>
                  <a:cubicBezTo>
                    <a:pt x="13375" y="39651"/>
                    <a:pt x="13634" y="39593"/>
                    <a:pt x="13880" y="39469"/>
                  </a:cubicBezTo>
                  <a:lnTo>
                    <a:pt x="38971" y="26982"/>
                  </a:lnTo>
                  <a:cubicBezTo>
                    <a:pt x="39777" y="26580"/>
                    <a:pt x="40140" y="25640"/>
                    <a:pt x="39780" y="24878"/>
                  </a:cubicBezTo>
                  <a:lnTo>
                    <a:pt x="28373" y="831"/>
                  </a:lnTo>
                  <a:cubicBezTo>
                    <a:pt x="28120" y="303"/>
                    <a:pt x="27587" y="0"/>
                    <a:pt x="2701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4" name="Google Shape;4238;p57">
              <a:extLst>
                <a:ext uri="{FF2B5EF4-FFF2-40B4-BE49-F238E27FC236}">
                  <a16:creationId xmlns:a16="http://schemas.microsoft.com/office/drawing/2014/main" id="{923782AB-5880-47A7-99E2-B7EFE4EDBA8A}"/>
                </a:ext>
              </a:extLst>
            </p:cNvPr>
            <p:cNvSpPr/>
            <p:nvPr/>
          </p:nvSpPr>
          <p:spPr>
            <a:xfrm>
              <a:off x="5330450" y="1617200"/>
              <a:ext cx="994725" cy="982650"/>
            </a:xfrm>
            <a:custGeom>
              <a:avLst/>
              <a:gdLst/>
              <a:ahLst/>
              <a:cxnLst/>
              <a:rect l="l" t="t" r="r" b="b"/>
              <a:pathLst>
                <a:path w="39789" h="39306" extrusionOk="0">
                  <a:moveTo>
                    <a:pt x="26777" y="0"/>
                  </a:moveTo>
                  <a:cubicBezTo>
                    <a:pt x="26529" y="0"/>
                    <a:pt x="26273" y="57"/>
                    <a:pt x="26030" y="178"/>
                  </a:cubicBezTo>
                  <a:lnTo>
                    <a:pt x="1159" y="12559"/>
                  </a:lnTo>
                  <a:cubicBezTo>
                    <a:pt x="361" y="12955"/>
                    <a:pt x="1" y="13890"/>
                    <a:pt x="355" y="14643"/>
                  </a:cubicBezTo>
                  <a:lnTo>
                    <a:pt x="11665" y="38482"/>
                  </a:lnTo>
                  <a:cubicBezTo>
                    <a:pt x="11915" y="39005"/>
                    <a:pt x="12445" y="39305"/>
                    <a:pt x="13012" y="39305"/>
                  </a:cubicBezTo>
                  <a:cubicBezTo>
                    <a:pt x="13261" y="39305"/>
                    <a:pt x="13517" y="39248"/>
                    <a:pt x="13760" y="39126"/>
                  </a:cubicBezTo>
                  <a:lnTo>
                    <a:pt x="38631" y="26748"/>
                  </a:lnTo>
                  <a:cubicBezTo>
                    <a:pt x="39432" y="26349"/>
                    <a:pt x="39789" y="25414"/>
                    <a:pt x="39435" y="24661"/>
                  </a:cubicBezTo>
                  <a:lnTo>
                    <a:pt x="28128" y="822"/>
                  </a:lnTo>
                  <a:cubicBezTo>
                    <a:pt x="27875" y="299"/>
                    <a:pt x="27345" y="0"/>
                    <a:pt x="2677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5" name="Google Shape;4239;p57">
              <a:extLst>
                <a:ext uri="{FF2B5EF4-FFF2-40B4-BE49-F238E27FC236}">
                  <a16:creationId xmlns:a16="http://schemas.microsoft.com/office/drawing/2014/main" id="{9EF7B604-1571-41A6-94DE-19ACD27B3C82}"/>
                </a:ext>
              </a:extLst>
            </p:cNvPr>
            <p:cNvSpPr/>
            <p:nvPr/>
          </p:nvSpPr>
          <p:spPr>
            <a:xfrm>
              <a:off x="5342325" y="1629875"/>
              <a:ext cx="970650" cy="957250"/>
            </a:xfrm>
            <a:custGeom>
              <a:avLst/>
              <a:gdLst/>
              <a:ahLst/>
              <a:cxnLst/>
              <a:rect l="l" t="t" r="r" b="b"/>
              <a:pathLst>
                <a:path w="38826" h="38290" extrusionOk="0">
                  <a:moveTo>
                    <a:pt x="26021" y="591"/>
                  </a:moveTo>
                  <a:cubicBezTo>
                    <a:pt x="26158" y="591"/>
                    <a:pt x="26295" y="613"/>
                    <a:pt x="26425" y="658"/>
                  </a:cubicBezTo>
                  <a:cubicBezTo>
                    <a:pt x="26704" y="756"/>
                    <a:pt x="26927" y="951"/>
                    <a:pt x="27050" y="1211"/>
                  </a:cubicBezTo>
                  <a:lnTo>
                    <a:pt x="37897" y="24079"/>
                  </a:lnTo>
                  <a:cubicBezTo>
                    <a:pt x="38170" y="24656"/>
                    <a:pt x="37888" y="25379"/>
                    <a:pt x="37263" y="25688"/>
                  </a:cubicBezTo>
                  <a:lnTo>
                    <a:pt x="13408" y="37565"/>
                  </a:lnTo>
                  <a:cubicBezTo>
                    <a:pt x="13219" y="37659"/>
                    <a:pt x="13019" y="37706"/>
                    <a:pt x="12822" y="37706"/>
                  </a:cubicBezTo>
                  <a:cubicBezTo>
                    <a:pt x="12688" y="37706"/>
                    <a:pt x="12554" y="37684"/>
                    <a:pt x="12426" y="37640"/>
                  </a:cubicBezTo>
                  <a:cubicBezTo>
                    <a:pt x="12141" y="37542"/>
                    <a:pt x="11918" y="37344"/>
                    <a:pt x="11793" y="37082"/>
                  </a:cubicBezTo>
                  <a:lnTo>
                    <a:pt x="949" y="14217"/>
                  </a:lnTo>
                  <a:cubicBezTo>
                    <a:pt x="672" y="13637"/>
                    <a:pt x="954" y="12917"/>
                    <a:pt x="1579" y="12604"/>
                  </a:cubicBezTo>
                  <a:lnTo>
                    <a:pt x="25432" y="731"/>
                  </a:lnTo>
                  <a:cubicBezTo>
                    <a:pt x="25619" y="638"/>
                    <a:pt x="25821" y="591"/>
                    <a:pt x="26021" y="591"/>
                  </a:cubicBezTo>
                  <a:close/>
                  <a:moveTo>
                    <a:pt x="26018" y="0"/>
                  </a:moveTo>
                  <a:cubicBezTo>
                    <a:pt x="25728" y="0"/>
                    <a:pt x="25435" y="68"/>
                    <a:pt x="25167" y="201"/>
                  </a:cubicBezTo>
                  <a:lnTo>
                    <a:pt x="1314" y="12074"/>
                  </a:lnTo>
                  <a:cubicBezTo>
                    <a:pt x="405" y="12526"/>
                    <a:pt x="0" y="13600"/>
                    <a:pt x="410" y="14465"/>
                  </a:cubicBezTo>
                  <a:lnTo>
                    <a:pt x="11257" y="37330"/>
                  </a:lnTo>
                  <a:cubicBezTo>
                    <a:pt x="11449" y="37738"/>
                    <a:pt x="11793" y="38042"/>
                    <a:pt x="12225" y="38192"/>
                  </a:cubicBezTo>
                  <a:cubicBezTo>
                    <a:pt x="12415" y="38256"/>
                    <a:pt x="12613" y="38290"/>
                    <a:pt x="12811" y="38290"/>
                  </a:cubicBezTo>
                  <a:cubicBezTo>
                    <a:pt x="13104" y="38290"/>
                    <a:pt x="13397" y="38220"/>
                    <a:pt x="13659" y="38083"/>
                  </a:cubicBezTo>
                  <a:lnTo>
                    <a:pt x="37512" y="26210"/>
                  </a:lnTo>
                  <a:cubicBezTo>
                    <a:pt x="38421" y="25758"/>
                    <a:pt x="38826" y="24684"/>
                    <a:pt x="38416" y="23819"/>
                  </a:cubicBezTo>
                  <a:lnTo>
                    <a:pt x="27569" y="954"/>
                  </a:lnTo>
                  <a:cubicBezTo>
                    <a:pt x="27382" y="550"/>
                    <a:pt x="27036" y="246"/>
                    <a:pt x="26606" y="98"/>
                  </a:cubicBezTo>
                  <a:cubicBezTo>
                    <a:pt x="26418" y="33"/>
                    <a:pt x="26219" y="0"/>
                    <a:pt x="2601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6" name="Google Shape;4240;p57">
              <a:extLst>
                <a:ext uri="{FF2B5EF4-FFF2-40B4-BE49-F238E27FC236}">
                  <a16:creationId xmlns:a16="http://schemas.microsoft.com/office/drawing/2014/main" id="{CEB7A980-3272-4FBA-967E-96A540B9A007}"/>
                </a:ext>
              </a:extLst>
            </p:cNvPr>
            <p:cNvSpPr/>
            <p:nvPr/>
          </p:nvSpPr>
          <p:spPr>
            <a:xfrm>
              <a:off x="5976025" y="1594825"/>
              <a:ext cx="485800" cy="696775"/>
            </a:xfrm>
            <a:custGeom>
              <a:avLst/>
              <a:gdLst/>
              <a:ahLst/>
              <a:cxnLst/>
              <a:rect l="l" t="t" r="r" b="b"/>
              <a:pathLst>
                <a:path w="19432" h="27871" extrusionOk="0">
                  <a:moveTo>
                    <a:pt x="5764" y="0"/>
                  </a:moveTo>
                  <a:cubicBezTo>
                    <a:pt x="5720" y="0"/>
                    <a:pt x="5676" y="2"/>
                    <a:pt x="5633" y="7"/>
                  </a:cubicBezTo>
                  <a:lnTo>
                    <a:pt x="767" y="551"/>
                  </a:lnTo>
                  <a:cubicBezTo>
                    <a:pt x="260" y="607"/>
                    <a:pt x="0" y="978"/>
                    <a:pt x="193" y="1380"/>
                  </a:cubicBezTo>
                  <a:lnTo>
                    <a:pt x="12529" y="27238"/>
                  </a:lnTo>
                  <a:cubicBezTo>
                    <a:pt x="12705" y="27606"/>
                    <a:pt x="13196" y="27870"/>
                    <a:pt x="13667" y="27870"/>
                  </a:cubicBezTo>
                  <a:cubicBezTo>
                    <a:pt x="13711" y="27870"/>
                    <a:pt x="13755" y="27868"/>
                    <a:pt x="13798" y="27863"/>
                  </a:cubicBezTo>
                  <a:lnTo>
                    <a:pt x="18664" y="27319"/>
                  </a:lnTo>
                  <a:cubicBezTo>
                    <a:pt x="19174" y="27263"/>
                    <a:pt x="19431" y="26890"/>
                    <a:pt x="19239" y="26488"/>
                  </a:cubicBezTo>
                  <a:lnTo>
                    <a:pt x="6902" y="629"/>
                  </a:lnTo>
                  <a:cubicBezTo>
                    <a:pt x="6726" y="265"/>
                    <a:pt x="6235" y="0"/>
                    <a:pt x="5764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4241;p57">
              <a:extLst>
                <a:ext uri="{FF2B5EF4-FFF2-40B4-BE49-F238E27FC236}">
                  <a16:creationId xmlns:a16="http://schemas.microsoft.com/office/drawing/2014/main" id="{C6231A9F-0C37-4BEC-BEB2-45988CB22685}"/>
                </a:ext>
              </a:extLst>
            </p:cNvPr>
            <p:cNvSpPr/>
            <p:nvPr/>
          </p:nvSpPr>
          <p:spPr>
            <a:xfrm>
              <a:off x="6596050" y="2037400"/>
              <a:ext cx="310650" cy="210900"/>
            </a:xfrm>
            <a:custGeom>
              <a:avLst/>
              <a:gdLst/>
              <a:ahLst/>
              <a:cxnLst/>
              <a:rect l="l" t="t" r="r" b="b"/>
              <a:pathLst>
                <a:path w="12426" h="8436" extrusionOk="0">
                  <a:moveTo>
                    <a:pt x="1601" y="316"/>
                  </a:moveTo>
                  <a:cubicBezTo>
                    <a:pt x="1692" y="316"/>
                    <a:pt x="1787" y="324"/>
                    <a:pt x="1886" y="340"/>
                  </a:cubicBezTo>
                  <a:lnTo>
                    <a:pt x="8693" y="1428"/>
                  </a:lnTo>
                  <a:cubicBezTo>
                    <a:pt x="9675" y="1584"/>
                    <a:pt x="10683" y="2488"/>
                    <a:pt x="10948" y="3445"/>
                  </a:cubicBezTo>
                  <a:lnTo>
                    <a:pt x="11829" y="6648"/>
                  </a:lnTo>
                  <a:cubicBezTo>
                    <a:pt x="12068" y="7513"/>
                    <a:pt x="11623" y="8124"/>
                    <a:pt x="10811" y="8124"/>
                  </a:cubicBezTo>
                  <a:cubicBezTo>
                    <a:pt x="10723" y="8124"/>
                    <a:pt x="10629" y="8117"/>
                    <a:pt x="10532" y="8101"/>
                  </a:cubicBezTo>
                  <a:lnTo>
                    <a:pt x="3725" y="7013"/>
                  </a:lnTo>
                  <a:cubicBezTo>
                    <a:pt x="2746" y="6857"/>
                    <a:pt x="1738" y="5953"/>
                    <a:pt x="1473" y="4994"/>
                  </a:cubicBezTo>
                  <a:lnTo>
                    <a:pt x="589" y="1794"/>
                  </a:lnTo>
                  <a:cubicBezTo>
                    <a:pt x="351" y="929"/>
                    <a:pt x="798" y="316"/>
                    <a:pt x="1601" y="316"/>
                  </a:cubicBezTo>
                  <a:close/>
                  <a:moveTo>
                    <a:pt x="1473" y="0"/>
                  </a:moveTo>
                  <a:cubicBezTo>
                    <a:pt x="527" y="0"/>
                    <a:pt x="1" y="724"/>
                    <a:pt x="279" y="1741"/>
                  </a:cubicBezTo>
                  <a:lnTo>
                    <a:pt x="1161" y="4941"/>
                  </a:lnTo>
                  <a:cubicBezTo>
                    <a:pt x="1473" y="6068"/>
                    <a:pt x="2662" y="7136"/>
                    <a:pt x="3817" y="7320"/>
                  </a:cubicBezTo>
                  <a:lnTo>
                    <a:pt x="10624" y="8408"/>
                  </a:lnTo>
                  <a:cubicBezTo>
                    <a:pt x="10739" y="8427"/>
                    <a:pt x="10849" y="8436"/>
                    <a:pt x="10954" y="8436"/>
                  </a:cubicBezTo>
                  <a:cubicBezTo>
                    <a:pt x="11900" y="8436"/>
                    <a:pt x="12426" y="7712"/>
                    <a:pt x="12147" y="6695"/>
                  </a:cubicBezTo>
                  <a:lnTo>
                    <a:pt x="11266" y="3495"/>
                  </a:lnTo>
                  <a:cubicBezTo>
                    <a:pt x="10953" y="2368"/>
                    <a:pt x="9765" y="1303"/>
                    <a:pt x="8610" y="1116"/>
                  </a:cubicBezTo>
                  <a:lnTo>
                    <a:pt x="1803" y="28"/>
                  </a:lnTo>
                  <a:cubicBezTo>
                    <a:pt x="1688" y="9"/>
                    <a:pt x="1578" y="0"/>
                    <a:pt x="14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8" name="Google Shape;4242;p57">
              <a:extLst>
                <a:ext uri="{FF2B5EF4-FFF2-40B4-BE49-F238E27FC236}">
                  <a16:creationId xmlns:a16="http://schemas.microsoft.com/office/drawing/2014/main" id="{7FC8BE99-9078-449F-B0F8-A8614062486B}"/>
                </a:ext>
              </a:extLst>
            </p:cNvPr>
            <p:cNvSpPr/>
            <p:nvPr/>
          </p:nvSpPr>
          <p:spPr>
            <a:xfrm>
              <a:off x="6604925" y="2045300"/>
              <a:ext cx="292775" cy="195225"/>
            </a:xfrm>
            <a:custGeom>
              <a:avLst/>
              <a:gdLst/>
              <a:ahLst/>
              <a:cxnLst/>
              <a:rect l="l" t="t" r="r" b="b"/>
              <a:pathLst>
                <a:path w="11711" h="7809" extrusionOk="0">
                  <a:moveTo>
                    <a:pt x="1246" y="0"/>
                  </a:moveTo>
                  <a:cubicBezTo>
                    <a:pt x="444" y="0"/>
                    <a:pt x="1" y="613"/>
                    <a:pt x="234" y="1478"/>
                  </a:cubicBezTo>
                  <a:lnTo>
                    <a:pt x="1118" y="4678"/>
                  </a:lnTo>
                  <a:cubicBezTo>
                    <a:pt x="1383" y="5637"/>
                    <a:pt x="2391" y="6541"/>
                    <a:pt x="3370" y="6697"/>
                  </a:cubicBezTo>
                  <a:lnTo>
                    <a:pt x="10177" y="7785"/>
                  </a:lnTo>
                  <a:cubicBezTo>
                    <a:pt x="10275" y="7801"/>
                    <a:pt x="10369" y="7809"/>
                    <a:pt x="10459" y="7809"/>
                  </a:cubicBezTo>
                  <a:cubicBezTo>
                    <a:pt x="11264" y="7809"/>
                    <a:pt x="11710" y="7198"/>
                    <a:pt x="11474" y="6332"/>
                  </a:cubicBezTo>
                  <a:lnTo>
                    <a:pt x="10593" y="3129"/>
                  </a:lnTo>
                  <a:cubicBezTo>
                    <a:pt x="10328" y="2172"/>
                    <a:pt x="9320" y="1268"/>
                    <a:pt x="8338" y="1112"/>
                  </a:cubicBezTo>
                  <a:lnTo>
                    <a:pt x="1531" y="24"/>
                  </a:lnTo>
                  <a:cubicBezTo>
                    <a:pt x="1432" y="8"/>
                    <a:pt x="1337" y="0"/>
                    <a:pt x="12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9" name="Google Shape;4243;p57">
              <a:extLst>
                <a:ext uri="{FF2B5EF4-FFF2-40B4-BE49-F238E27FC236}">
                  <a16:creationId xmlns:a16="http://schemas.microsoft.com/office/drawing/2014/main" id="{4E36D1C5-B3EE-4578-9633-16C0563F7994}"/>
                </a:ext>
              </a:extLst>
            </p:cNvPr>
            <p:cNvSpPr/>
            <p:nvPr/>
          </p:nvSpPr>
          <p:spPr>
            <a:xfrm>
              <a:off x="6662175" y="2184550"/>
              <a:ext cx="212950" cy="35250"/>
            </a:xfrm>
            <a:custGeom>
              <a:avLst/>
              <a:gdLst/>
              <a:ahLst/>
              <a:cxnLst/>
              <a:rect l="l" t="t" r="r" b="b"/>
              <a:pathLst>
                <a:path w="8518" h="1410" extrusionOk="0">
                  <a:moveTo>
                    <a:pt x="0" y="0"/>
                  </a:moveTo>
                  <a:lnTo>
                    <a:pt x="14" y="48"/>
                  </a:lnTo>
                  <a:lnTo>
                    <a:pt x="201" y="78"/>
                  </a:lnTo>
                  <a:lnTo>
                    <a:pt x="187" y="34"/>
                  </a:lnTo>
                  <a:lnTo>
                    <a:pt x="0" y="0"/>
                  </a:lnTo>
                  <a:close/>
                  <a:moveTo>
                    <a:pt x="377" y="62"/>
                  </a:moveTo>
                  <a:lnTo>
                    <a:pt x="388" y="106"/>
                  </a:lnTo>
                  <a:lnTo>
                    <a:pt x="578" y="137"/>
                  </a:lnTo>
                  <a:lnTo>
                    <a:pt x="564" y="92"/>
                  </a:lnTo>
                  <a:lnTo>
                    <a:pt x="377" y="62"/>
                  </a:lnTo>
                  <a:close/>
                  <a:moveTo>
                    <a:pt x="756" y="120"/>
                  </a:moveTo>
                  <a:lnTo>
                    <a:pt x="770" y="165"/>
                  </a:lnTo>
                  <a:lnTo>
                    <a:pt x="957" y="196"/>
                  </a:lnTo>
                  <a:lnTo>
                    <a:pt x="943" y="151"/>
                  </a:lnTo>
                  <a:lnTo>
                    <a:pt x="756" y="120"/>
                  </a:lnTo>
                  <a:close/>
                  <a:moveTo>
                    <a:pt x="1133" y="182"/>
                  </a:moveTo>
                  <a:lnTo>
                    <a:pt x="1147" y="229"/>
                  </a:lnTo>
                  <a:lnTo>
                    <a:pt x="1334" y="260"/>
                  </a:lnTo>
                  <a:lnTo>
                    <a:pt x="1334" y="260"/>
                  </a:lnTo>
                  <a:lnTo>
                    <a:pt x="1320" y="215"/>
                  </a:lnTo>
                  <a:lnTo>
                    <a:pt x="1133" y="182"/>
                  </a:lnTo>
                  <a:close/>
                  <a:moveTo>
                    <a:pt x="1509" y="243"/>
                  </a:moveTo>
                  <a:lnTo>
                    <a:pt x="1523" y="288"/>
                  </a:lnTo>
                  <a:lnTo>
                    <a:pt x="1710" y="318"/>
                  </a:lnTo>
                  <a:lnTo>
                    <a:pt x="1710" y="318"/>
                  </a:lnTo>
                  <a:lnTo>
                    <a:pt x="1696" y="274"/>
                  </a:lnTo>
                  <a:lnTo>
                    <a:pt x="1509" y="243"/>
                  </a:lnTo>
                  <a:close/>
                  <a:moveTo>
                    <a:pt x="1889" y="304"/>
                  </a:moveTo>
                  <a:lnTo>
                    <a:pt x="1903" y="349"/>
                  </a:lnTo>
                  <a:lnTo>
                    <a:pt x="2092" y="382"/>
                  </a:lnTo>
                  <a:lnTo>
                    <a:pt x="2079" y="335"/>
                  </a:lnTo>
                  <a:lnTo>
                    <a:pt x="1889" y="304"/>
                  </a:lnTo>
                  <a:close/>
                  <a:moveTo>
                    <a:pt x="2265" y="363"/>
                  </a:moveTo>
                  <a:lnTo>
                    <a:pt x="2279" y="410"/>
                  </a:lnTo>
                  <a:lnTo>
                    <a:pt x="2469" y="441"/>
                  </a:lnTo>
                  <a:lnTo>
                    <a:pt x="2455" y="396"/>
                  </a:lnTo>
                  <a:lnTo>
                    <a:pt x="2265" y="363"/>
                  </a:lnTo>
                  <a:close/>
                  <a:moveTo>
                    <a:pt x="2645" y="424"/>
                  </a:moveTo>
                  <a:lnTo>
                    <a:pt x="2659" y="469"/>
                  </a:lnTo>
                  <a:lnTo>
                    <a:pt x="2849" y="500"/>
                  </a:lnTo>
                  <a:lnTo>
                    <a:pt x="2849" y="500"/>
                  </a:lnTo>
                  <a:lnTo>
                    <a:pt x="2835" y="455"/>
                  </a:lnTo>
                  <a:lnTo>
                    <a:pt x="2645" y="424"/>
                  </a:lnTo>
                  <a:close/>
                  <a:moveTo>
                    <a:pt x="3021" y="486"/>
                  </a:moveTo>
                  <a:lnTo>
                    <a:pt x="3035" y="530"/>
                  </a:lnTo>
                  <a:lnTo>
                    <a:pt x="3225" y="564"/>
                  </a:lnTo>
                  <a:lnTo>
                    <a:pt x="3225" y="564"/>
                  </a:lnTo>
                  <a:lnTo>
                    <a:pt x="3211" y="516"/>
                  </a:lnTo>
                  <a:lnTo>
                    <a:pt x="3021" y="486"/>
                  </a:lnTo>
                  <a:close/>
                  <a:moveTo>
                    <a:pt x="3404" y="544"/>
                  </a:moveTo>
                  <a:lnTo>
                    <a:pt x="3418" y="592"/>
                  </a:lnTo>
                  <a:lnTo>
                    <a:pt x="3605" y="622"/>
                  </a:lnTo>
                  <a:lnTo>
                    <a:pt x="3591" y="578"/>
                  </a:lnTo>
                  <a:lnTo>
                    <a:pt x="3404" y="544"/>
                  </a:lnTo>
                  <a:close/>
                  <a:moveTo>
                    <a:pt x="3780" y="608"/>
                  </a:moveTo>
                  <a:lnTo>
                    <a:pt x="3794" y="653"/>
                  </a:lnTo>
                  <a:lnTo>
                    <a:pt x="3981" y="684"/>
                  </a:lnTo>
                  <a:lnTo>
                    <a:pt x="3967" y="639"/>
                  </a:lnTo>
                  <a:lnTo>
                    <a:pt x="3780" y="608"/>
                  </a:lnTo>
                  <a:close/>
                  <a:moveTo>
                    <a:pt x="4157" y="667"/>
                  </a:moveTo>
                  <a:lnTo>
                    <a:pt x="4171" y="712"/>
                  </a:lnTo>
                  <a:lnTo>
                    <a:pt x="4358" y="745"/>
                  </a:lnTo>
                  <a:lnTo>
                    <a:pt x="4344" y="698"/>
                  </a:lnTo>
                  <a:lnTo>
                    <a:pt x="4157" y="667"/>
                  </a:lnTo>
                  <a:close/>
                  <a:moveTo>
                    <a:pt x="4536" y="731"/>
                  </a:moveTo>
                  <a:lnTo>
                    <a:pt x="4550" y="776"/>
                  </a:lnTo>
                  <a:lnTo>
                    <a:pt x="4737" y="807"/>
                  </a:lnTo>
                  <a:lnTo>
                    <a:pt x="4723" y="762"/>
                  </a:lnTo>
                  <a:lnTo>
                    <a:pt x="4536" y="731"/>
                  </a:lnTo>
                  <a:close/>
                  <a:moveTo>
                    <a:pt x="4913" y="790"/>
                  </a:moveTo>
                  <a:lnTo>
                    <a:pt x="4927" y="834"/>
                  </a:lnTo>
                  <a:lnTo>
                    <a:pt x="5114" y="865"/>
                  </a:lnTo>
                  <a:lnTo>
                    <a:pt x="5100" y="820"/>
                  </a:lnTo>
                  <a:lnTo>
                    <a:pt x="4913" y="790"/>
                  </a:lnTo>
                  <a:close/>
                  <a:moveTo>
                    <a:pt x="5292" y="848"/>
                  </a:moveTo>
                  <a:lnTo>
                    <a:pt x="5306" y="893"/>
                  </a:lnTo>
                  <a:lnTo>
                    <a:pt x="5493" y="926"/>
                  </a:lnTo>
                  <a:lnTo>
                    <a:pt x="5493" y="926"/>
                  </a:lnTo>
                  <a:lnTo>
                    <a:pt x="5479" y="879"/>
                  </a:lnTo>
                  <a:lnTo>
                    <a:pt x="5292" y="848"/>
                  </a:lnTo>
                  <a:close/>
                  <a:moveTo>
                    <a:pt x="5669" y="913"/>
                  </a:moveTo>
                  <a:lnTo>
                    <a:pt x="5683" y="957"/>
                  </a:lnTo>
                  <a:lnTo>
                    <a:pt x="5870" y="988"/>
                  </a:lnTo>
                  <a:lnTo>
                    <a:pt x="5859" y="943"/>
                  </a:lnTo>
                  <a:lnTo>
                    <a:pt x="5669" y="913"/>
                  </a:lnTo>
                  <a:close/>
                  <a:moveTo>
                    <a:pt x="6048" y="971"/>
                  </a:moveTo>
                  <a:lnTo>
                    <a:pt x="6062" y="1016"/>
                  </a:lnTo>
                  <a:lnTo>
                    <a:pt x="6252" y="1046"/>
                  </a:lnTo>
                  <a:lnTo>
                    <a:pt x="6238" y="1002"/>
                  </a:lnTo>
                  <a:lnTo>
                    <a:pt x="6048" y="971"/>
                  </a:lnTo>
                  <a:close/>
                  <a:moveTo>
                    <a:pt x="6425" y="1030"/>
                  </a:moveTo>
                  <a:lnTo>
                    <a:pt x="6439" y="1074"/>
                  </a:lnTo>
                  <a:lnTo>
                    <a:pt x="6629" y="1108"/>
                  </a:lnTo>
                  <a:lnTo>
                    <a:pt x="6629" y="1108"/>
                  </a:lnTo>
                  <a:lnTo>
                    <a:pt x="6615" y="1060"/>
                  </a:lnTo>
                  <a:lnTo>
                    <a:pt x="6425" y="1030"/>
                  </a:lnTo>
                  <a:close/>
                  <a:moveTo>
                    <a:pt x="6807" y="1094"/>
                  </a:moveTo>
                  <a:lnTo>
                    <a:pt x="6821" y="1138"/>
                  </a:lnTo>
                  <a:lnTo>
                    <a:pt x="7008" y="1169"/>
                  </a:lnTo>
                  <a:lnTo>
                    <a:pt x="7008" y="1169"/>
                  </a:lnTo>
                  <a:lnTo>
                    <a:pt x="6994" y="1125"/>
                  </a:lnTo>
                  <a:lnTo>
                    <a:pt x="6807" y="1094"/>
                  </a:lnTo>
                  <a:close/>
                  <a:moveTo>
                    <a:pt x="7184" y="1152"/>
                  </a:moveTo>
                  <a:lnTo>
                    <a:pt x="7198" y="1197"/>
                  </a:lnTo>
                  <a:lnTo>
                    <a:pt x="7385" y="1228"/>
                  </a:lnTo>
                  <a:lnTo>
                    <a:pt x="7371" y="1183"/>
                  </a:lnTo>
                  <a:lnTo>
                    <a:pt x="7184" y="1152"/>
                  </a:lnTo>
                  <a:close/>
                  <a:moveTo>
                    <a:pt x="7560" y="1211"/>
                  </a:moveTo>
                  <a:lnTo>
                    <a:pt x="7572" y="1256"/>
                  </a:lnTo>
                  <a:lnTo>
                    <a:pt x="7761" y="1289"/>
                  </a:lnTo>
                  <a:lnTo>
                    <a:pt x="7761" y="1289"/>
                  </a:lnTo>
                  <a:lnTo>
                    <a:pt x="7747" y="1242"/>
                  </a:lnTo>
                  <a:lnTo>
                    <a:pt x="7560" y="1211"/>
                  </a:lnTo>
                  <a:close/>
                  <a:moveTo>
                    <a:pt x="7940" y="1275"/>
                  </a:moveTo>
                  <a:lnTo>
                    <a:pt x="7954" y="1320"/>
                  </a:lnTo>
                  <a:lnTo>
                    <a:pt x="8141" y="1351"/>
                  </a:lnTo>
                  <a:lnTo>
                    <a:pt x="8141" y="1351"/>
                  </a:lnTo>
                  <a:lnTo>
                    <a:pt x="8127" y="1306"/>
                  </a:lnTo>
                  <a:lnTo>
                    <a:pt x="7940" y="1275"/>
                  </a:lnTo>
                  <a:close/>
                  <a:moveTo>
                    <a:pt x="8317" y="1334"/>
                  </a:moveTo>
                  <a:lnTo>
                    <a:pt x="8330" y="1378"/>
                  </a:lnTo>
                  <a:lnTo>
                    <a:pt x="8517" y="1409"/>
                  </a:lnTo>
                  <a:lnTo>
                    <a:pt x="8517" y="1409"/>
                  </a:lnTo>
                  <a:lnTo>
                    <a:pt x="8503" y="1364"/>
                  </a:lnTo>
                  <a:lnTo>
                    <a:pt x="8317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Google Shape;4244;p57">
              <a:extLst>
                <a:ext uri="{FF2B5EF4-FFF2-40B4-BE49-F238E27FC236}">
                  <a16:creationId xmlns:a16="http://schemas.microsoft.com/office/drawing/2014/main" id="{2D100B5E-70F7-4C53-B41D-B8726756F479}"/>
                </a:ext>
              </a:extLst>
            </p:cNvPr>
            <p:cNvSpPr/>
            <p:nvPr/>
          </p:nvSpPr>
          <p:spPr>
            <a:xfrm>
              <a:off x="6652050" y="2148125"/>
              <a:ext cx="213100" cy="35325"/>
            </a:xfrm>
            <a:custGeom>
              <a:avLst/>
              <a:gdLst/>
              <a:ahLst/>
              <a:cxnLst/>
              <a:rect l="l" t="t" r="r" b="b"/>
              <a:pathLst>
                <a:path w="8524" h="1413" extrusionOk="0">
                  <a:moveTo>
                    <a:pt x="1" y="1"/>
                  </a:moveTo>
                  <a:lnTo>
                    <a:pt x="15" y="46"/>
                  </a:lnTo>
                  <a:lnTo>
                    <a:pt x="201" y="76"/>
                  </a:lnTo>
                  <a:lnTo>
                    <a:pt x="188" y="32"/>
                  </a:lnTo>
                  <a:lnTo>
                    <a:pt x="1" y="1"/>
                  </a:lnTo>
                  <a:close/>
                  <a:moveTo>
                    <a:pt x="380" y="62"/>
                  </a:moveTo>
                  <a:lnTo>
                    <a:pt x="394" y="110"/>
                  </a:lnTo>
                  <a:lnTo>
                    <a:pt x="581" y="140"/>
                  </a:lnTo>
                  <a:lnTo>
                    <a:pt x="567" y="96"/>
                  </a:lnTo>
                  <a:lnTo>
                    <a:pt x="380" y="62"/>
                  </a:lnTo>
                  <a:close/>
                  <a:moveTo>
                    <a:pt x="757" y="124"/>
                  </a:moveTo>
                  <a:lnTo>
                    <a:pt x="771" y="168"/>
                  </a:lnTo>
                  <a:lnTo>
                    <a:pt x="958" y="199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7" y="124"/>
                  </a:lnTo>
                  <a:close/>
                  <a:moveTo>
                    <a:pt x="1136" y="182"/>
                  </a:moveTo>
                  <a:lnTo>
                    <a:pt x="1150" y="227"/>
                  </a:lnTo>
                  <a:lnTo>
                    <a:pt x="1340" y="258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4"/>
                  </a:moveTo>
                  <a:lnTo>
                    <a:pt x="1527" y="291"/>
                  </a:lnTo>
                  <a:lnTo>
                    <a:pt x="1714" y="322"/>
                  </a:lnTo>
                  <a:lnTo>
                    <a:pt x="1714" y="322"/>
                  </a:lnTo>
                  <a:lnTo>
                    <a:pt x="1700" y="277"/>
                  </a:lnTo>
                  <a:lnTo>
                    <a:pt x="1513" y="244"/>
                  </a:lnTo>
                  <a:close/>
                  <a:moveTo>
                    <a:pt x="1892" y="305"/>
                  </a:moveTo>
                  <a:lnTo>
                    <a:pt x="1906" y="350"/>
                  </a:lnTo>
                  <a:lnTo>
                    <a:pt x="2096" y="380"/>
                  </a:lnTo>
                  <a:lnTo>
                    <a:pt x="2096" y="380"/>
                  </a:lnTo>
                  <a:lnTo>
                    <a:pt x="2082" y="336"/>
                  </a:lnTo>
                  <a:lnTo>
                    <a:pt x="1892" y="305"/>
                  </a:lnTo>
                  <a:close/>
                  <a:moveTo>
                    <a:pt x="2269" y="364"/>
                  </a:moveTo>
                  <a:lnTo>
                    <a:pt x="2283" y="408"/>
                  </a:lnTo>
                  <a:lnTo>
                    <a:pt x="2472" y="439"/>
                  </a:lnTo>
                  <a:lnTo>
                    <a:pt x="2458" y="394"/>
                  </a:lnTo>
                  <a:lnTo>
                    <a:pt x="2269" y="364"/>
                  </a:lnTo>
                  <a:close/>
                  <a:moveTo>
                    <a:pt x="2651" y="425"/>
                  </a:moveTo>
                  <a:lnTo>
                    <a:pt x="2665" y="472"/>
                  </a:lnTo>
                  <a:lnTo>
                    <a:pt x="2852" y="503"/>
                  </a:lnTo>
                  <a:lnTo>
                    <a:pt x="2838" y="459"/>
                  </a:lnTo>
                  <a:lnTo>
                    <a:pt x="2651" y="425"/>
                  </a:lnTo>
                  <a:close/>
                  <a:moveTo>
                    <a:pt x="3028" y="486"/>
                  </a:moveTo>
                  <a:lnTo>
                    <a:pt x="3042" y="531"/>
                  </a:lnTo>
                  <a:lnTo>
                    <a:pt x="3228" y="562"/>
                  </a:lnTo>
                  <a:lnTo>
                    <a:pt x="3214" y="517"/>
                  </a:lnTo>
                  <a:lnTo>
                    <a:pt x="3028" y="486"/>
                  </a:lnTo>
                  <a:close/>
                  <a:moveTo>
                    <a:pt x="3404" y="545"/>
                  </a:moveTo>
                  <a:lnTo>
                    <a:pt x="3418" y="590"/>
                  </a:lnTo>
                  <a:lnTo>
                    <a:pt x="3605" y="620"/>
                  </a:lnTo>
                  <a:lnTo>
                    <a:pt x="3591" y="576"/>
                  </a:lnTo>
                  <a:lnTo>
                    <a:pt x="3404" y="545"/>
                  </a:lnTo>
                  <a:close/>
                  <a:moveTo>
                    <a:pt x="3784" y="606"/>
                  </a:moveTo>
                  <a:lnTo>
                    <a:pt x="3798" y="654"/>
                  </a:lnTo>
                  <a:lnTo>
                    <a:pt x="3984" y="684"/>
                  </a:lnTo>
                  <a:lnTo>
                    <a:pt x="3971" y="640"/>
                  </a:lnTo>
                  <a:lnTo>
                    <a:pt x="3784" y="606"/>
                  </a:lnTo>
                  <a:close/>
                  <a:moveTo>
                    <a:pt x="4160" y="668"/>
                  </a:moveTo>
                  <a:lnTo>
                    <a:pt x="4174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60" y="668"/>
                  </a:lnTo>
                  <a:close/>
                  <a:moveTo>
                    <a:pt x="4540" y="726"/>
                  </a:moveTo>
                  <a:lnTo>
                    <a:pt x="4554" y="771"/>
                  </a:lnTo>
                  <a:lnTo>
                    <a:pt x="4740" y="802"/>
                  </a:lnTo>
                  <a:lnTo>
                    <a:pt x="4729" y="757"/>
                  </a:lnTo>
                  <a:lnTo>
                    <a:pt x="4540" y="726"/>
                  </a:lnTo>
                  <a:close/>
                  <a:moveTo>
                    <a:pt x="4916" y="788"/>
                  </a:moveTo>
                  <a:lnTo>
                    <a:pt x="4930" y="835"/>
                  </a:lnTo>
                  <a:lnTo>
                    <a:pt x="5117" y="866"/>
                  </a:lnTo>
                  <a:lnTo>
                    <a:pt x="5106" y="821"/>
                  </a:lnTo>
                  <a:lnTo>
                    <a:pt x="4916" y="788"/>
                  </a:lnTo>
                  <a:close/>
                  <a:moveTo>
                    <a:pt x="5296" y="852"/>
                  </a:moveTo>
                  <a:lnTo>
                    <a:pt x="5310" y="897"/>
                  </a:lnTo>
                  <a:lnTo>
                    <a:pt x="5499" y="927"/>
                  </a:lnTo>
                  <a:lnTo>
                    <a:pt x="5499" y="927"/>
                  </a:lnTo>
                  <a:lnTo>
                    <a:pt x="5485" y="883"/>
                  </a:lnTo>
                  <a:lnTo>
                    <a:pt x="5296" y="852"/>
                  </a:lnTo>
                  <a:close/>
                  <a:moveTo>
                    <a:pt x="5672" y="910"/>
                  </a:moveTo>
                  <a:lnTo>
                    <a:pt x="5686" y="955"/>
                  </a:lnTo>
                  <a:lnTo>
                    <a:pt x="5876" y="989"/>
                  </a:lnTo>
                  <a:lnTo>
                    <a:pt x="5876" y="989"/>
                  </a:lnTo>
                  <a:lnTo>
                    <a:pt x="5862" y="941"/>
                  </a:lnTo>
                  <a:lnTo>
                    <a:pt x="5672" y="910"/>
                  </a:lnTo>
                  <a:close/>
                  <a:moveTo>
                    <a:pt x="6054" y="969"/>
                  </a:moveTo>
                  <a:lnTo>
                    <a:pt x="6068" y="1016"/>
                  </a:lnTo>
                  <a:lnTo>
                    <a:pt x="6255" y="1047"/>
                  </a:lnTo>
                  <a:lnTo>
                    <a:pt x="6241" y="1003"/>
                  </a:lnTo>
                  <a:lnTo>
                    <a:pt x="6054" y="969"/>
                  </a:lnTo>
                  <a:close/>
                  <a:moveTo>
                    <a:pt x="6431" y="1033"/>
                  </a:moveTo>
                  <a:lnTo>
                    <a:pt x="6442" y="1078"/>
                  </a:lnTo>
                  <a:lnTo>
                    <a:pt x="6632" y="1109"/>
                  </a:lnTo>
                  <a:lnTo>
                    <a:pt x="6618" y="1064"/>
                  </a:lnTo>
                  <a:lnTo>
                    <a:pt x="6431" y="1033"/>
                  </a:lnTo>
                  <a:close/>
                  <a:moveTo>
                    <a:pt x="6811" y="1092"/>
                  </a:moveTo>
                  <a:lnTo>
                    <a:pt x="6824" y="1136"/>
                  </a:lnTo>
                  <a:lnTo>
                    <a:pt x="7011" y="1170"/>
                  </a:lnTo>
                  <a:lnTo>
                    <a:pt x="7011" y="1170"/>
                  </a:lnTo>
                  <a:lnTo>
                    <a:pt x="6997" y="1122"/>
                  </a:lnTo>
                  <a:lnTo>
                    <a:pt x="6811" y="1092"/>
                  </a:lnTo>
                  <a:close/>
                  <a:moveTo>
                    <a:pt x="7187" y="1150"/>
                  </a:moveTo>
                  <a:lnTo>
                    <a:pt x="7201" y="1198"/>
                  </a:lnTo>
                  <a:lnTo>
                    <a:pt x="7388" y="1229"/>
                  </a:lnTo>
                  <a:lnTo>
                    <a:pt x="7388" y="1229"/>
                  </a:lnTo>
                  <a:lnTo>
                    <a:pt x="7374" y="1184"/>
                  </a:lnTo>
                  <a:lnTo>
                    <a:pt x="7187" y="1150"/>
                  </a:lnTo>
                  <a:close/>
                  <a:moveTo>
                    <a:pt x="7564" y="1215"/>
                  </a:moveTo>
                  <a:lnTo>
                    <a:pt x="7578" y="1259"/>
                  </a:lnTo>
                  <a:lnTo>
                    <a:pt x="7765" y="1290"/>
                  </a:lnTo>
                  <a:lnTo>
                    <a:pt x="7765" y="1290"/>
                  </a:lnTo>
                  <a:lnTo>
                    <a:pt x="7751" y="1245"/>
                  </a:lnTo>
                  <a:lnTo>
                    <a:pt x="7564" y="1215"/>
                  </a:lnTo>
                  <a:close/>
                  <a:moveTo>
                    <a:pt x="7943" y="1273"/>
                  </a:moveTo>
                  <a:lnTo>
                    <a:pt x="7957" y="1318"/>
                  </a:lnTo>
                  <a:lnTo>
                    <a:pt x="8147" y="1351"/>
                  </a:lnTo>
                  <a:lnTo>
                    <a:pt x="8133" y="1304"/>
                  </a:lnTo>
                  <a:lnTo>
                    <a:pt x="7943" y="1273"/>
                  </a:lnTo>
                  <a:close/>
                  <a:moveTo>
                    <a:pt x="8320" y="1337"/>
                  </a:moveTo>
                  <a:lnTo>
                    <a:pt x="8334" y="1382"/>
                  </a:lnTo>
                  <a:lnTo>
                    <a:pt x="8523" y="1413"/>
                  </a:lnTo>
                  <a:lnTo>
                    <a:pt x="8509" y="1368"/>
                  </a:lnTo>
                  <a:lnTo>
                    <a:pt x="8320" y="1337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1" name="Google Shape;4245;p57">
              <a:extLst>
                <a:ext uri="{FF2B5EF4-FFF2-40B4-BE49-F238E27FC236}">
                  <a16:creationId xmlns:a16="http://schemas.microsoft.com/office/drawing/2014/main" id="{C5D925FE-4097-4829-9206-C974CBDF3DB7}"/>
                </a:ext>
              </a:extLst>
            </p:cNvPr>
            <p:cNvSpPr/>
            <p:nvPr/>
          </p:nvSpPr>
          <p:spPr>
            <a:xfrm>
              <a:off x="6642000" y="2111800"/>
              <a:ext cx="213100" cy="35250"/>
            </a:xfrm>
            <a:custGeom>
              <a:avLst/>
              <a:gdLst/>
              <a:ahLst/>
              <a:cxnLst/>
              <a:rect l="l" t="t" r="r" b="b"/>
              <a:pathLst>
                <a:path w="8524" h="1410" extrusionOk="0">
                  <a:moveTo>
                    <a:pt x="1" y="1"/>
                  </a:moveTo>
                  <a:lnTo>
                    <a:pt x="15" y="45"/>
                  </a:lnTo>
                  <a:lnTo>
                    <a:pt x="202" y="76"/>
                  </a:lnTo>
                  <a:lnTo>
                    <a:pt x="188" y="31"/>
                  </a:lnTo>
                  <a:lnTo>
                    <a:pt x="1" y="1"/>
                  </a:lnTo>
                  <a:close/>
                  <a:moveTo>
                    <a:pt x="380" y="59"/>
                  </a:moveTo>
                  <a:lnTo>
                    <a:pt x="394" y="104"/>
                  </a:lnTo>
                  <a:lnTo>
                    <a:pt x="581" y="134"/>
                  </a:lnTo>
                  <a:lnTo>
                    <a:pt x="567" y="90"/>
                  </a:lnTo>
                  <a:lnTo>
                    <a:pt x="380" y="59"/>
                  </a:lnTo>
                  <a:close/>
                  <a:moveTo>
                    <a:pt x="757" y="118"/>
                  </a:moveTo>
                  <a:lnTo>
                    <a:pt x="771" y="162"/>
                  </a:lnTo>
                  <a:lnTo>
                    <a:pt x="958" y="196"/>
                  </a:lnTo>
                  <a:lnTo>
                    <a:pt x="958" y="196"/>
                  </a:lnTo>
                  <a:lnTo>
                    <a:pt x="947" y="148"/>
                  </a:lnTo>
                  <a:lnTo>
                    <a:pt x="757" y="118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40" y="257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0"/>
                  </a:moveTo>
                  <a:lnTo>
                    <a:pt x="1527" y="285"/>
                  </a:lnTo>
                  <a:lnTo>
                    <a:pt x="1717" y="316"/>
                  </a:lnTo>
                  <a:lnTo>
                    <a:pt x="1703" y="271"/>
                  </a:lnTo>
                  <a:lnTo>
                    <a:pt x="1513" y="240"/>
                  </a:lnTo>
                  <a:close/>
                  <a:moveTo>
                    <a:pt x="1890" y="299"/>
                  </a:moveTo>
                  <a:lnTo>
                    <a:pt x="1904" y="344"/>
                  </a:lnTo>
                  <a:lnTo>
                    <a:pt x="2093" y="377"/>
                  </a:lnTo>
                  <a:lnTo>
                    <a:pt x="2079" y="330"/>
                  </a:lnTo>
                  <a:lnTo>
                    <a:pt x="1890" y="299"/>
                  </a:lnTo>
                  <a:close/>
                  <a:moveTo>
                    <a:pt x="2272" y="363"/>
                  </a:moveTo>
                  <a:lnTo>
                    <a:pt x="2286" y="408"/>
                  </a:lnTo>
                  <a:lnTo>
                    <a:pt x="2473" y="439"/>
                  </a:lnTo>
                  <a:lnTo>
                    <a:pt x="2459" y="394"/>
                  </a:lnTo>
                  <a:lnTo>
                    <a:pt x="2272" y="363"/>
                  </a:lnTo>
                  <a:close/>
                  <a:moveTo>
                    <a:pt x="2648" y="422"/>
                  </a:moveTo>
                  <a:lnTo>
                    <a:pt x="2660" y="466"/>
                  </a:lnTo>
                  <a:lnTo>
                    <a:pt x="2849" y="497"/>
                  </a:lnTo>
                  <a:lnTo>
                    <a:pt x="2835" y="452"/>
                  </a:lnTo>
                  <a:lnTo>
                    <a:pt x="2648" y="422"/>
                  </a:lnTo>
                  <a:close/>
                  <a:moveTo>
                    <a:pt x="3028" y="483"/>
                  </a:moveTo>
                  <a:lnTo>
                    <a:pt x="3042" y="53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8" y="483"/>
                  </a:lnTo>
                  <a:close/>
                  <a:moveTo>
                    <a:pt x="3404" y="545"/>
                  </a:moveTo>
                  <a:lnTo>
                    <a:pt x="3418" y="589"/>
                  </a:lnTo>
                  <a:lnTo>
                    <a:pt x="3605" y="620"/>
                  </a:lnTo>
                  <a:lnTo>
                    <a:pt x="3591" y="575"/>
                  </a:lnTo>
                  <a:lnTo>
                    <a:pt x="3404" y="545"/>
                  </a:lnTo>
                  <a:close/>
                  <a:moveTo>
                    <a:pt x="3784" y="603"/>
                  </a:moveTo>
                  <a:lnTo>
                    <a:pt x="3798" y="648"/>
                  </a:lnTo>
                  <a:lnTo>
                    <a:pt x="3985" y="678"/>
                  </a:lnTo>
                  <a:lnTo>
                    <a:pt x="3974" y="634"/>
                  </a:lnTo>
                  <a:lnTo>
                    <a:pt x="3784" y="603"/>
                  </a:lnTo>
                  <a:close/>
                  <a:moveTo>
                    <a:pt x="4160" y="664"/>
                  </a:moveTo>
                  <a:lnTo>
                    <a:pt x="4174" y="712"/>
                  </a:lnTo>
                  <a:lnTo>
                    <a:pt x="4364" y="743"/>
                  </a:lnTo>
                  <a:lnTo>
                    <a:pt x="4364" y="743"/>
                  </a:lnTo>
                  <a:lnTo>
                    <a:pt x="4350" y="698"/>
                  </a:lnTo>
                  <a:lnTo>
                    <a:pt x="4160" y="664"/>
                  </a:lnTo>
                  <a:close/>
                  <a:moveTo>
                    <a:pt x="4537" y="726"/>
                  </a:moveTo>
                  <a:lnTo>
                    <a:pt x="4551" y="771"/>
                  </a:lnTo>
                  <a:lnTo>
                    <a:pt x="4741" y="801"/>
                  </a:lnTo>
                  <a:lnTo>
                    <a:pt x="4727" y="757"/>
                  </a:lnTo>
                  <a:lnTo>
                    <a:pt x="4537" y="726"/>
                  </a:lnTo>
                  <a:close/>
                  <a:moveTo>
                    <a:pt x="4917" y="784"/>
                  </a:moveTo>
                  <a:lnTo>
                    <a:pt x="4930" y="829"/>
                  </a:lnTo>
                  <a:lnTo>
                    <a:pt x="5120" y="860"/>
                  </a:lnTo>
                  <a:lnTo>
                    <a:pt x="5106" y="815"/>
                  </a:lnTo>
                  <a:lnTo>
                    <a:pt x="4917" y="784"/>
                  </a:lnTo>
                  <a:close/>
                  <a:moveTo>
                    <a:pt x="5293" y="846"/>
                  </a:moveTo>
                  <a:lnTo>
                    <a:pt x="5307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3" y="846"/>
                  </a:lnTo>
                  <a:close/>
                  <a:moveTo>
                    <a:pt x="5675" y="907"/>
                  </a:moveTo>
                  <a:lnTo>
                    <a:pt x="5689" y="952"/>
                  </a:lnTo>
                  <a:lnTo>
                    <a:pt x="5876" y="983"/>
                  </a:lnTo>
                  <a:lnTo>
                    <a:pt x="5862" y="938"/>
                  </a:lnTo>
                  <a:lnTo>
                    <a:pt x="5675" y="907"/>
                  </a:lnTo>
                  <a:close/>
                  <a:moveTo>
                    <a:pt x="6052" y="966"/>
                  </a:moveTo>
                  <a:lnTo>
                    <a:pt x="6066" y="1010"/>
                  </a:lnTo>
                  <a:lnTo>
                    <a:pt x="6253" y="1041"/>
                  </a:lnTo>
                  <a:lnTo>
                    <a:pt x="6239" y="996"/>
                  </a:lnTo>
                  <a:lnTo>
                    <a:pt x="6052" y="966"/>
                  </a:lnTo>
                  <a:close/>
                  <a:moveTo>
                    <a:pt x="6431" y="1027"/>
                  </a:moveTo>
                  <a:lnTo>
                    <a:pt x="6445" y="1075"/>
                  </a:lnTo>
                  <a:lnTo>
                    <a:pt x="6632" y="1105"/>
                  </a:lnTo>
                  <a:lnTo>
                    <a:pt x="6618" y="1061"/>
                  </a:lnTo>
                  <a:lnTo>
                    <a:pt x="6431" y="1027"/>
                  </a:lnTo>
                  <a:close/>
                  <a:moveTo>
                    <a:pt x="6808" y="1089"/>
                  </a:moveTo>
                  <a:lnTo>
                    <a:pt x="6822" y="1133"/>
                  </a:lnTo>
                  <a:lnTo>
                    <a:pt x="7009" y="1164"/>
                  </a:lnTo>
                  <a:lnTo>
                    <a:pt x="6995" y="1119"/>
                  </a:lnTo>
                  <a:lnTo>
                    <a:pt x="6808" y="1089"/>
                  </a:lnTo>
                  <a:close/>
                  <a:moveTo>
                    <a:pt x="7187" y="1150"/>
                  </a:moveTo>
                  <a:lnTo>
                    <a:pt x="7201" y="1195"/>
                  </a:lnTo>
                  <a:lnTo>
                    <a:pt x="7391" y="1228"/>
                  </a:lnTo>
                  <a:lnTo>
                    <a:pt x="7377" y="1181"/>
                  </a:lnTo>
                  <a:lnTo>
                    <a:pt x="7187" y="1150"/>
                  </a:lnTo>
                  <a:close/>
                  <a:moveTo>
                    <a:pt x="7564" y="1208"/>
                  </a:moveTo>
                  <a:lnTo>
                    <a:pt x="7578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4" y="1208"/>
                  </a:lnTo>
                  <a:close/>
                  <a:moveTo>
                    <a:pt x="7943" y="1273"/>
                  </a:moveTo>
                  <a:lnTo>
                    <a:pt x="7957" y="1317"/>
                  </a:lnTo>
                  <a:lnTo>
                    <a:pt x="8147" y="1348"/>
                  </a:lnTo>
                  <a:lnTo>
                    <a:pt x="8133" y="1303"/>
                  </a:lnTo>
                  <a:lnTo>
                    <a:pt x="7943" y="1273"/>
                  </a:lnTo>
                  <a:close/>
                  <a:moveTo>
                    <a:pt x="8320" y="1331"/>
                  </a:moveTo>
                  <a:lnTo>
                    <a:pt x="8334" y="1376"/>
                  </a:lnTo>
                  <a:lnTo>
                    <a:pt x="8524" y="1409"/>
                  </a:lnTo>
                  <a:lnTo>
                    <a:pt x="8524" y="1409"/>
                  </a:lnTo>
                  <a:lnTo>
                    <a:pt x="8510" y="1362"/>
                  </a:lnTo>
                  <a:lnTo>
                    <a:pt x="8320" y="1331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2" name="Google Shape;4246;p57">
              <a:extLst>
                <a:ext uri="{FF2B5EF4-FFF2-40B4-BE49-F238E27FC236}">
                  <a16:creationId xmlns:a16="http://schemas.microsoft.com/office/drawing/2014/main" id="{05B5E07C-04A0-42A9-876F-9E39BC57211D}"/>
                </a:ext>
              </a:extLst>
            </p:cNvPr>
            <p:cNvSpPr/>
            <p:nvPr/>
          </p:nvSpPr>
          <p:spPr>
            <a:xfrm>
              <a:off x="6632025" y="2075325"/>
              <a:ext cx="213025" cy="35250"/>
            </a:xfrm>
            <a:custGeom>
              <a:avLst/>
              <a:gdLst/>
              <a:ahLst/>
              <a:cxnLst/>
              <a:rect l="l" t="t" r="r" b="b"/>
              <a:pathLst>
                <a:path w="8521" h="1410" extrusionOk="0">
                  <a:moveTo>
                    <a:pt x="1" y="0"/>
                  </a:moveTo>
                  <a:lnTo>
                    <a:pt x="15" y="45"/>
                  </a:lnTo>
                  <a:lnTo>
                    <a:pt x="205" y="79"/>
                  </a:lnTo>
                  <a:lnTo>
                    <a:pt x="205" y="79"/>
                  </a:lnTo>
                  <a:lnTo>
                    <a:pt x="191" y="31"/>
                  </a:lnTo>
                  <a:lnTo>
                    <a:pt x="1" y="0"/>
                  </a:lnTo>
                  <a:close/>
                  <a:moveTo>
                    <a:pt x="378" y="65"/>
                  </a:moveTo>
                  <a:lnTo>
                    <a:pt x="392" y="109"/>
                  </a:lnTo>
                  <a:lnTo>
                    <a:pt x="581" y="140"/>
                  </a:lnTo>
                  <a:lnTo>
                    <a:pt x="567" y="95"/>
                  </a:lnTo>
                  <a:lnTo>
                    <a:pt x="378" y="65"/>
                  </a:lnTo>
                  <a:close/>
                  <a:moveTo>
                    <a:pt x="754" y="123"/>
                  </a:moveTo>
                  <a:lnTo>
                    <a:pt x="768" y="168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4" y="123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37" y="260"/>
                  </a:lnTo>
                  <a:lnTo>
                    <a:pt x="1323" y="212"/>
                  </a:lnTo>
                  <a:lnTo>
                    <a:pt x="1136" y="182"/>
                  </a:lnTo>
                  <a:close/>
                  <a:moveTo>
                    <a:pt x="1513" y="246"/>
                  </a:moveTo>
                  <a:lnTo>
                    <a:pt x="1524" y="291"/>
                  </a:lnTo>
                  <a:lnTo>
                    <a:pt x="1714" y="321"/>
                  </a:lnTo>
                  <a:lnTo>
                    <a:pt x="1714" y="321"/>
                  </a:lnTo>
                  <a:lnTo>
                    <a:pt x="1700" y="277"/>
                  </a:lnTo>
                  <a:lnTo>
                    <a:pt x="1513" y="246"/>
                  </a:lnTo>
                  <a:close/>
                  <a:moveTo>
                    <a:pt x="1892" y="305"/>
                  </a:moveTo>
                  <a:lnTo>
                    <a:pt x="1906" y="349"/>
                  </a:lnTo>
                  <a:lnTo>
                    <a:pt x="2093" y="380"/>
                  </a:lnTo>
                  <a:lnTo>
                    <a:pt x="2079" y="335"/>
                  </a:lnTo>
                  <a:lnTo>
                    <a:pt x="1892" y="305"/>
                  </a:lnTo>
                  <a:close/>
                  <a:moveTo>
                    <a:pt x="2269" y="363"/>
                  </a:moveTo>
                  <a:lnTo>
                    <a:pt x="2283" y="408"/>
                  </a:lnTo>
                  <a:lnTo>
                    <a:pt x="2470" y="441"/>
                  </a:lnTo>
                  <a:lnTo>
                    <a:pt x="2456" y="394"/>
                  </a:lnTo>
                  <a:lnTo>
                    <a:pt x="2269" y="363"/>
                  </a:lnTo>
                  <a:close/>
                  <a:moveTo>
                    <a:pt x="2648" y="427"/>
                  </a:moveTo>
                  <a:lnTo>
                    <a:pt x="2662" y="472"/>
                  </a:lnTo>
                  <a:lnTo>
                    <a:pt x="2849" y="503"/>
                  </a:lnTo>
                  <a:lnTo>
                    <a:pt x="2849" y="503"/>
                  </a:lnTo>
                  <a:lnTo>
                    <a:pt x="2838" y="458"/>
                  </a:lnTo>
                  <a:lnTo>
                    <a:pt x="2648" y="427"/>
                  </a:lnTo>
                  <a:close/>
                  <a:moveTo>
                    <a:pt x="3025" y="486"/>
                  </a:moveTo>
                  <a:lnTo>
                    <a:pt x="3039" y="531"/>
                  </a:lnTo>
                  <a:lnTo>
                    <a:pt x="3229" y="56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5" y="486"/>
                  </a:lnTo>
                  <a:close/>
                  <a:moveTo>
                    <a:pt x="3402" y="544"/>
                  </a:moveTo>
                  <a:lnTo>
                    <a:pt x="3416" y="589"/>
                  </a:lnTo>
                  <a:lnTo>
                    <a:pt x="3605" y="623"/>
                  </a:lnTo>
                  <a:lnTo>
                    <a:pt x="3591" y="575"/>
                  </a:lnTo>
                  <a:lnTo>
                    <a:pt x="3402" y="544"/>
                  </a:lnTo>
                  <a:close/>
                  <a:moveTo>
                    <a:pt x="3781" y="609"/>
                  </a:moveTo>
                  <a:lnTo>
                    <a:pt x="3795" y="653"/>
                  </a:lnTo>
                  <a:lnTo>
                    <a:pt x="3985" y="684"/>
                  </a:lnTo>
                  <a:lnTo>
                    <a:pt x="3985" y="684"/>
                  </a:lnTo>
                  <a:lnTo>
                    <a:pt x="3971" y="639"/>
                  </a:lnTo>
                  <a:lnTo>
                    <a:pt x="3781" y="609"/>
                  </a:lnTo>
                  <a:close/>
                  <a:moveTo>
                    <a:pt x="4158" y="667"/>
                  </a:moveTo>
                  <a:lnTo>
                    <a:pt x="4172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58" y="667"/>
                  </a:lnTo>
                  <a:close/>
                  <a:moveTo>
                    <a:pt x="4540" y="726"/>
                  </a:moveTo>
                  <a:lnTo>
                    <a:pt x="4554" y="770"/>
                  </a:lnTo>
                  <a:lnTo>
                    <a:pt x="4741" y="804"/>
                  </a:lnTo>
                  <a:lnTo>
                    <a:pt x="4741" y="804"/>
                  </a:lnTo>
                  <a:lnTo>
                    <a:pt x="4727" y="756"/>
                  </a:lnTo>
                  <a:lnTo>
                    <a:pt x="4540" y="726"/>
                  </a:lnTo>
                  <a:close/>
                  <a:moveTo>
                    <a:pt x="4917" y="790"/>
                  </a:moveTo>
                  <a:lnTo>
                    <a:pt x="4931" y="835"/>
                  </a:lnTo>
                  <a:lnTo>
                    <a:pt x="5117" y="865"/>
                  </a:lnTo>
                  <a:lnTo>
                    <a:pt x="5103" y="821"/>
                  </a:lnTo>
                  <a:lnTo>
                    <a:pt x="4917" y="790"/>
                  </a:lnTo>
                  <a:close/>
                  <a:moveTo>
                    <a:pt x="5296" y="849"/>
                  </a:moveTo>
                  <a:lnTo>
                    <a:pt x="5310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6" y="849"/>
                  </a:lnTo>
                  <a:close/>
                  <a:moveTo>
                    <a:pt x="5673" y="907"/>
                  </a:moveTo>
                  <a:lnTo>
                    <a:pt x="5687" y="952"/>
                  </a:lnTo>
                  <a:lnTo>
                    <a:pt x="5873" y="985"/>
                  </a:lnTo>
                  <a:lnTo>
                    <a:pt x="5860" y="938"/>
                  </a:lnTo>
                  <a:lnTo>
                    <a:pt x="5673" y="907"/>
                  </a:lnTo>
                  <a:close/>
                  <a:moveTo>
                    <a:pt x="6052" y="971"/>
                  </a:moveTo>
                  <a:lnTo>
                    <a:pt x="6066" y="1016"/>
                  </a:lnTo>
                  <a:lnTo>
                    <a:pt x="6256" y="1047"/>
                  </a:lnTo>
                  <a:lnTo>
                    <a:pt x="6242" y="1002"/>
                  </a:lnTo>
                  <a:lnTo>
                    <a:pt x="6052" y="971"/>
                  </a:lnTo>
                  <a:close/>
                  <a:moveTo>
                    <a:pt x="6429" y="1030"/>
                  </a:moveTo>
                  <a:lnTo>
                    <a:pt x="6443" y="1075"/>
                  </a:lnTo>
                  <a:lnTo>
                    <a:pt x="6630" y="1105"/>
                  </a:lnTo>
                  <a:lnTo>
                    <a:pt x="6616" y="1061"/>
                  </a:lnTo>
                  <a:lnTo>
                    <a:pt x="6429" y="1030"/>
                  </a:lnTo>
                  <a:close/>
                  <a:moveTo>
                    <a:pt x="6805" y="1091"/>
                  </a:moveTo>
                  <a:lnTo>
                    <a:pt x="6819" y="1139"/>
                  </a:lnTo>
                  <a:lnTo>
                    <a:pt x="7006" y="1169"/>
                  </a:lnTo>
                  <a:lnTo>
                    <a:pt x="6995" y="1125"/>
                  </a:lnTo>
                  <a:lnTo>
                    <a:pt x="6805" y="1091"/>
                  </a:lnTo>
                  <a:close/>
                  <a:moveTo>
                    <a:pt x="7185" y="1153"/>
                  </a:moveTo>
                  <a:lnTo>
                    <a:pt x="7199" y="1197"/>
                  </a:lnTo>
                  <a:lnTo>
                    <a:pt x="7388" y="1228"/>
                  </a:lnTo>
                  <a:lnTo>
                    <a:pt x="7374" y="1183"/>
                  </a:lnTo>
                  <a:lnTo>
                    <a:pt x="7185" y="1153"/>
                  </a:lnTo>
                  <a:close/>
                  <a:moveTo>
                    <a:pt x="7561" y="1211"/>
                  </a:moveTo>
                  <a:lnTo>
                    <a:pt x="7575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1" y="1211"/>
                  </a:lnTo>
                  <a:close/>
                  <a:moveTo>
                    <a:pt x="7944" y="1273"/>
                  </a:moveTo>
                  <a:lnTo>
                    <a:pt x="7957" y="1320"/>
                  </a:lnTo>
                  <a:lnTo>
                    <a:pt x="8144" y="1351"/>
                  </a:lnTo>
                  <a:lnTo>
                    <a:pt x="8144" y="1351"/>
                  </a:lnTo>
                  <a:lnTo>
                    <a:pt x="8130" y="1306"/>
                  </a:lnTo>
                  <a:lnTo>
                    <a:pt x="7944" y="1273"/>
                  </a:lnTo>
                  <a:close/>
                  <a:moveTo>
                    <a:pt x="8320" y="1334"/>
                  </a:moveTo>
                  <a:lnTo>
                    <a:pt x="8334" y="1379"/>
                  </a:lnTo>
                  <a:lnTo>
                    <a:pt x="8521" y="1409"/>
                  </a:lnTo>
                  <a:lnTo>
                    <a:pt x="8507" y="1365"/>
                  </a:lnTo>
                  <a:lnTo>
                    <a:pt x="8320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3" name="Google Shape;4247;p57">
              <a:extLst>
                <a:ext uri="{FF2B5EF4-FFF2-40B4-BE49-F238E27FC236}">
                  <a16:creationId xmlns:a16="http://schemas.microsoft.com/office/drawing/2014/main" id="{2BCE62D9-26D2-4A71-9EB7-F15DBCA3E08E}"/>
                </a:ext>
              </a:extLst>
            </p:cNvPr>
            <p:cNvSpPr/>
            <p:nvPr/>
          </p:nvSpPr>
          <p:spPr>
            <a:xfrm>
              <a:off x="5502025" y="2359325"/>
              <a:ext cx="220575" cy="253775"/>
            </a:xfrm>
            <a:custGeom>
              <a:avLst/>
              <a:gdLst/>
              <a:ahLst/>
              <a:cxnLst/>
              <a:rect l="l" t="t" r="r" b="b"/>
              <a:pathLst>
                <a:path w="8823" h="10151" extrusionOk="0">
                  <a:moveTo>
                    <a:pt x="1114" y="0"/>
                  </a:moveTo>
                  <a:cubicBezTo>
                    <a:pt x="1077" y="0"/>
                    <a:pt x="1038" y="6"/>
                    <a:pt x="997" y="17"/>
                  </a:cubicBezTo>
                  <a:cubicBezTo>
                    <a:pt x="112" y="254"/>
                    <a:pt x="1" y="3273"/>
                    <a:pt x="1" y="3273"/>
                  </a:cubicBezTo>
                  <a:cubicBezTo>
                    <a:pt x="1" y="3273"/>
                    <a:pt x="1465" y="8423"/>
                    <a:pt x="3388" y="9773"/>
                  </a:cubicBezTo>
                  <a:cubicBezTo>
                    <a:pt x="3765" y="10039"/>
                    <a:pt x="4206" y="10151"/>
                    <a:pt x="4669" y="10151"/>
                  </a:cubicBezTo>
                  <a:cubicBezTo>
                    <a:pt x="6560" y="10151"/>
                    <a:pt x="8823" y="8286"/>
                    <a:pt x="8688" y="7399"/>
                  </a:cubicBezTo>
                  <a:cubicBezTo>
                    <a:pt x="8647" y="7123"/>
                    <a:pt x="8389" y="7020"/>
                    <a:pt x="8023" y="7020"/>
                  </a:cubicBezTo>
                  <a:cubicBezTo>
                    <a:pt x="7025" y="7020"/>
                    <a:pt x="5229" y="7794"/>
                    <a:pt x="4910" y="7935"/>
                  </a:cubicBezTo>
                  <a:lnTo>
                    <a:pt x="4910" y="7935"/>
                  </a:lnTo>
                  <a:cubicBezTo>
                    <a:pt x="5348" y="7738"/>
                    <a:pt x="8550" y="6252"/>
                    <a:pt x="8111" y="5215"/>
                  </a:cubicBezTo>
                  <a:cubicBezTo>
                    <a:pt x="8004" y="4964"/>
                    <a:pt x="7722" y="4866"/>
                    <a:pt x="7350" y="4866"/>
                  </a:cubicBezTo>
                  <a:cubicBezTo>
                    <a:pt x="6068" y="4866"/>
                    <a:pt x="3708" y="6021"/>
                    <a:pt x="3708" y="6021"/>
                  </a:cubicBezTo>
                  <a:cubicBezTo>
                    <a:pt x="3708" y="6021"/>
                    <a:pt x="7302" y="4160"/>
                    <a:pt x="6627" y="2893"/>
                  </a:cubicBezTo>
                  <a:cubicBezTo>
                    <a:pt x="6486" y="2631"/>
                    <a:pt x="6220" y="2527"/>
                    <a:pt x="5885" y="2527"/>
                  </a:cubicBezTo>
                  <a:cubicBezTo>
                    <a:pt x="4992" y="2527"/>
                    <a:pt x="3615" y="3271"/>
                    <a:pt x="2867" y="3719"/>
                  </a:cubicBezTo>
                  <a:lnTo>
                    <a:pt x="2867" y="3719"/>
                  </a:lnTo>
                  <a:cubicBezTo>
                    <a:pt x="3956" y="3017"/>
                    <a:pt x="6308" y="1394"/>
                    <a:pt x="5689" y="832"/>
                  </a:cubicBezTo>
                  <a:cubicBezTo>
                    <a:pt x="5573" y="726"/>
                    <a:pt x="5408" y="681"/>
                    <a:pt x="5210" y="681"/>
                  </a:cubicBezTo>
                  <a:cubicBezTo>
                    <a:pt x="4042" y="681"/>
                    <a:pt x="1744" y="2255"/>
                    <a:pt x="1744" y="2255"/>
                  </a:cubicBezTo>
                  <a:cubicBezTo>
                    <a:pt x="1744" y="2255"/>
                    <a:pt x="1871" y="0"/>
                    <a:pt x="111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4" name="Google Shape;4248;p57">
              <a:extLst>
                <a:ext uri="{FF2B5EF4-FFF2-40B4-BE49-F238E27FC236}">
                  <a16:creationId xmlns:a16="http://schemas.microsoft.com/office/drawing/2014/main" id="{7ACBD249-84B2-4D6D-8F67-200166C74D14}"/>
                </a:ext>
              </a:extLst>
            </p:cNvPr>
            <p:cNvSpPr/>
            <p:nvPr/>
          </p:nvSpPr>
          <p:spPr>
            <a:xfrm>
              <a:off x="6993800" y="2120825"/>
              <a:ext cx="217500" cy="273450"/>
            </a:xfrm>
            <a:custGeom>
              <a:avLst/>
              <a:gdLst/>
              <a:ahLst/>
              <a:cxnLst/>
              <a:rect l="l" t="t" r="r" b="b"/>
              <a:pathLst>
                <a:path w="8700" h="10938" extrusionOk="0">
                  <a:moveTo>
                    <a:pt x="2668" y="1"/>
                  </a:moveTo>
                  <a:cubicBezTo>
                    <a:pt x="2510" y="1"/>
                    <a:pt x="2375" y="35"/>
                    <a:pt x="2274" y="114"/>
                  </a:cubicBezTo>
                  <a:cubicBezTo>
                    <a:pt x="1549" y="675"/>
                    <a:pt x="3608" y="2055"/>
                    <a:pt x="3608" y="2055"/>
                  </a:cubicBezTo>
                  <a:cubicBezTo>
                    <a:pt x="3608" y="2055"/>
                    <a:pt x="1" y="3266"/>
                    <a:pt x="98" y="4343"/>
                  </a:cubicBezTo>
                  <a:cubicBezTo>
                    <a:pt x="121" y="4590"/>
                    <a:pt x="373" y="4685"/>
                    <a:pt x="750" y="4685"/>
                  </a:cubicBezTo>
                  <a:cubicBezTo>
                    <a:pt x="1645" y="4685"/>
                    <a:pt x="3240" y="4147"/>
                    <a:pt x="4097" y="3832"/>
                  </a:cubicBezTo>
                  <a:lnTo>
                    <a:pt x="4097" y="3832"/>
                  </a:lnTo>
                  <a:cubicBezTo>
                    <a:pt x="2986" y="4282"/>
                    <a:pt x="716" y="5344"/>
                    <a:pt x="1175" y="6338"/>
                  </a:cubicBezTo>
                  <a:cubicBezTo>
                    <a:pt x="1339" y="6690"/>
                    <a:pt x="1726" y="6819"/>
                    <a:pt x="2205" y="6819"/>
                  </a:cubicBezTo>
                  <a:cubicBezTo>
                    <a:pt x="3490" y="6819"/>
                    <a:pt x="5428" y="5892"/>
                    <a:pt x="5430" y="5891"/>
                  </a:cubicBezTo>
                  <a:lnTo>
                    <a:pt x="5430" y="5891"/>
                  </a:lnTo>
                  <a:cubicBezTo>
                    <a:pt x="5428" y="5892"/>
                    <a:pt x="1530" y="7872"/>
                    <a:pt x="2135" y="8921"/>
                  </a:cubicBezTo>
                  <a:cubicBezTo>
                    <a:pt x="2261" y="9140"/>
                    <a:pt x="2514" y="9227"/>
                    <a:pt x="2837" y="9227"/>
                  </a:cubicBezTo>
                  <a:cubicBezTo>
                    <a:pt x="3945" y="9227"/>
                    <a:pt x="5866" y="8207"/>
                    <a:pt x="6223" y="8013"/>
                  </a:cubicBezTo>
                  <a:lnTo>
                    <a:pt x="6223" y="8013"/>
                  </a:lnTo>
                  <a:cubicBezTo>
                    <a:pt x="5768" y="8266"/>
                    <a:pt x="2803" y="9958"/>
                    <a:pt x="3530" y="10695"/>
                  </a:cubicBezTo>
                  <a:cubicBezTo>
                    <a:pt x="3690" y="10859"/>
                    <a:pt x="3994" y="10937"/>
                    <a:pt x="4377" y="10937"/>
                  </a:cubicBezTo>
                  <a:cubicBezTo>
                    <a:pt x="5867" y="10937"/>
                    <a:pt x="8551" y="9763"/>
                    <a:pt x="8615" y="7897"/>
                  </a:cubicBezTo>
                  <a:cubicBezTo>
                    <a:pt x="8699" y="5554"/>
                    <a:pt x="5471" y="1280"/>
                    <a:pt x="5471" y="1280"/>
                  </a:cubicBezTo>
                  <a:cubicBezTo>
                    <a:pt x="5471" y="1280"/>
                    <a:pt x="3637" y="1"/>
                    <a:pt x="2668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45" name="Google Shape;4250;p57">
            <a:extLst>
              <a:ext uri="{FF2B5EF4-FFF2-40B4-BE49-F238E27FC236}">
                <a16:creationId xmlns:a16="http://schemas.microsoft.com/office/drawing/2014/main" id="{7F5EED5A-8063-4516-BA34-27B4736369A9}"/>
              </a:ext>
            </a:extLst>
          </p:cNvPr>
          <p:cNvGrpSpPr/>
          <p:nvPr/>
        </p:nvGrpSpPr>
        <p:grpSpPr>
          <a:xfrm rot="-1541473">
            <a:off x="7354702" y="3770513"/>
            <a:ext cx="4049217" cy="2998711"/>
            <a:chOff x="75004" y="2532151"/>
            <a:chExt cx="3037060" cy="2249141"/>
          </a:xfrm>
        </p:grpSpPr>
        <p:grpSp>
          <p:nvGrpSpPr>
            <p:cNvPr id="246" name="Google Shape;4251;p57">
              <a:extLst>
                <a:ext uri="{FF2B5EF4-FFF2-40B4-BE49-F238E27FC236}">
                  <a16:creationId xmlns:a16="http://schemas.microsoft.com/office/drawing/2014/main" id="{353C96D9-1149-4F40-8A20-355F6AEA61B2}"/>
                </a:ext>
              </a:extLst>
            </p:cNvPr>
            <p:cNvGrpSpPr/>
            <p:nvPr/>
          </p:nvGrpSpPr>
          <p:grpSpPr>
            <a:xfrm rot="925807">
              <a:off x="236870" y="2864556"/>
              <a:ext cx="2713328" cy="1584332"/>
              <a:chOff x="1677050" y="1326500"/>
              <a:chExt cx="2265900" cy="1323075"/>
            </a:xfrm>
          </p:grpSpPr>
          <p:sp>
            <p:nvSpPr>
              <p:cNvPr id="254" name="Google Shape;4252;p57">
                <a:extLst>
                  <a:ext uri="{FF2B5EF4-FFF2-40B4-BE49-F238E27FC236}">
                    <a16:creationId xmlns:a16="http://schemas.microsoft.com/office/drawing/2014/main" id="{981E7162-6DAD-43FD-A0F9-99F6FC5E3B61}"/>
                  </a:ext>
                </a:extLst>
              </p:cNvPr>
              <p:cNvSpPr/>
              <p:nvPr/>
            </p:nvSpPr>
            <p:spPr>
              <a:xfrm>
                <a:off x="1677050" y="1326500"/>
                <a:ext cx="2265900" cy="1323075"/>
              </a:xfrm>
              <a:custGeom>
                <a:avLst/>
                <a:gdLst/>
                <a:ahLst/>
                <a:cxnLst/>
                <a:rect l="l" t="t" r="r" b="b"/>
                <a:pathLst>
                  <a:path w="90636" h="52923" extrusionOk="0">
                    <a:moveTo>
                      <a:pt x="41008" y="0"/>
                    </a:moveTo>
                    <a:cubicBezTo>
                      <a:pt x="40985" y="0"/>
                      <a:pt x="40962" y="4"/>
                      <a:pt x="40939" y="11"/>
                    </a:cubicBezTo>
                    <a:cubicBezTo>
                      <a:pt x="40013" y="291"/>
                      <a:pt x="39082" y="592"/>
                      <a:pt x="38168" y="905"/>
                    </a:cubicBezTo>
                    <a:cubicBezTo>
                      <a:pt x="38043" y="949"/>
                      <a:pt x="37976" y="1085"/>
                      <a:pt x="38019" y="1210"/>
                    </a:cubicBezTo>
                    <a:cubicBezTo>
                      <a:pt x="38054" y="1310"/>
                      <a:pt x="38145" y="1373"/>
                      <a:pt x="38246" y="1373"/>
                    </a:cubicBezTo>
                    <a:cubicBezTo>
                      <a:pt x="38271" y="1373"/>
                      <a:pt x="38298" y="1368"/>
                      <a:pt x="38325" y="1358"/>
                    </a:cubicBezTo>
                    <a:cubicBezTo>
                      <a:pt x="39233" y="1047"/>
                      <a:pt x="40159" y="748"/>
                      <a:pt x="41079" y="469"/>
                    </a:cubicBezTo>
                    <a:cubicBezTo>
                      <a:pt x="41204" y="431"/>
                      <a:pt x="41277" y="296"/>
                      <a:pt x="41238" y="170"/>
                    </a:cubicBezTo>
                    <a:cubicBezTo>
                      <a:pt x="41207" y="67"/>
                      <a:pt x="41111" y="0"/>
                      <a:pt x="41008" y="0"/>
                    </a:cubicBezTo>
                    <a:close/>
                    <a:moveTo>
                      <a:pt x="35515" y="1880"/>
                    </a:moveTo>
                    <a:cubicBezTo>
                      <a:pt x="35487" y="1880"/>
                      <a:pt x="35458" y="1885"/>
                      <a:pt x="35430" y="1895"/>
                    </a:cubicBezTo>
                    <a:cubicBezTo>
                      <a:pt x="34525" y="2242"/>
                      <a:pt x="33617" y="2607"/>
                      <a:pt x="32730" y="2982"/>
                    </a:cubicBezTo>
                    <a:cubicBezTo>
                      <a:pt x="32608" y="3034"/>
                      <a:pt x="32551" y="3175"/>
                      <a:pt x="32602" y="3297"/>
                    </a:cubicBezTo>
                    <a:cubicBezTo>
                      <a:pt x="32641" y="3388"/>
                      <a:pt x="32730" y="3444"/>
                      <a:pt x="32822" y="3444"/>
                    </a:cubicBezTo>
                    <a:cubicBezTo>
                      <a:pt x="32854" y="3444"/>
                      <a:pt x="32887" y="3438"/>
                      <a:pt x="32915" y="3423"/>
                    </a:cubicBezTo>
                    <a:cubicBezTo>
                      <a:pt x="33798" y="3051"/>
                      <a:pt x="34701" y="2688"/>
                      <a:pt x="35600" y="2344"/>
                    </a:cubicBezTo>
                    <a:cubicBezTo>
                      <a:pt x="35724" y="2296"/>
                      <a:pt x="35785" y="2159"/>
                      <a:pt x="35739" y="2034"/>
                    </a:cubicBezTo>
                    <a:cubicBezTo>
                      <a:pt x="35703" y="1938"/>
                      <a:pt x="35612" y="1880"/>
                      <a:pt x="35515" y="1880"/>
                    </a:cubicBezTo>
                    <a:close/>
                    <a:moveTo>
                      <a:pt x="30170" y="4140"/>
                    </a:moveTo>
                    <a:cubicBezTo>
                      <a:pt x="30136" y="4140"/>
                      <a:pt x="30102" y="4148"/>
                      <a:pt x="30069" y="4163"/>
                    </a:cubicBezTo>
                    <a:cubicBezTo>
                      <a:pt x="29195" y="4568"/>
                      <a:pt x="28315" y="4996"/>
                      <a:pt x="27451" y="5433"/>
                    </a:cubicBezTo>
                    <a:cubicBezTo>
                      <a:pt x="27332" y="5494"/>
                      <a:pt x="27286" y="5638"/>
                      <a:pt x="27345" y="5756"/>
                    </a:cubicBezTo>
                    <a:cubicBezTo>
                      <a:pt x="27388" y="5840"/>
                      <a:pt x="27472" y="5888"/>
                      <a:pt x="27559" y="5888"/>
                    </a:cubicBezTo>
                    <a:cubicBezTo>
                      <a:pt x="27596" y="5888"/>
                      <a:pt x="27633" y="5879"/>
                      <a:pt x="27666" y="5862"/>
                    </a:cubicBezTo>
                    <a:cubicBezTo>
                      <a:pt x="28526" y="5426"/>
                      <a:pt x="29401" y="5001"/>
                      <a:pt x="30270" y="4598"/>
                    </a:cubicBezTo>
                    <a:cubicBezTo>
                      <a:pt x="30391" y="4541"/>
                      <a:pt x="30443" y="4399"/>
                      <a:pt x="30388" y="4278"/>
                    </a:cubicBezTo>
                    <a:cubicBezTo>
                      <a:pt x="30347" y="4192"/>
                      <a:pt x="30260" y="4140"/>
                      <a:pt x="30170" y="4140"/>
                    </a:cubicBezTo>
                    <a:close/>
                    <a:moveTo>
                      <a:pt x="82832" y="7504"/>
                    </a:moveTo>
                    <a:cubicBezTo>
                      <a:pt x="82704" y="7505"/>
                      <a:pt x="82587" y="7605"/>
                      <a:pt x="82583" y="7736"/>
                    </a:cubicBezTo>
                    <a:cubicBezTo>
                      <a:pt x="82579" y="7868"/>
                      <a:pt x="82681" y="7980"/>
                      <a:pt x="82815" y="7984"/>
                    </a:cubicBezTo>
                    <a:cubicBezTo>
                      <a:pt x="83120" y="7994"/>
                      <a:pt x="83427" y="8018"/>
                      <a:pt x="83732" y="8056"/>
                    </a:cubicBezTo>
                    <a:cubicBezTo>
                      <a:pt x="84396" y="8138"/>
                      <a:pt x="85022" y="8280"/>
                      <a:pt x="85590" y="8478"/>
                    </a:cubicBezTo>
                    <a:cubicBezTo>
                      <a:pt x="85617" y="8487"/>
                      <a:pt x="85643" y="8491"/>
                      <a:pt x="85669" y="8491"/>
                    </a:cubicBezTo>
                    <a:cubicBezTo>
                      <a:pt x="85770" y="8491"/>
                      <a:pt x="85861" y="8427"/>
                      <a:pt x="85897" y="8330"/>
                    </a:cubicBezTo>
                    <a:cubicBezTo>
                      <a:pt x="85939" y="8205"/>
                      <a:pt x="85875" y="8069"/>
                      <a:pt x="85748" y="8025"/>
                    </a:cubicBezTo>
                    <a:cubicBezTo>
                      <a:pt x="85148" y="7816"/>
                      <a:pt x="84489" y="7667"/>
                      <a:pt x="83791" y="7580"/>
                    </a:cubicBezTo>
                    <a:cubicBezTo>
                      <a:pt x="83472" y="7540"/>
                      <a:pt x="83150" y="7516"/>
                      <a:pt x="82832" y="7504"/>
                    </a:cubicBezTo>
                    <a:close/>
                    <a:moveTo>
                      <a:pt x="24992" y="6765"/>
                    </a:moveTo>
                    <a:cubicBezTo>
                      <a:pt x="24953" y="6765"/>
                      <a:pt x="24914" y="6775"/>
                      <a:pt x="24877" y="6795"/>
                    </a:cubicBezTo>
                    <a:cubicBezTo>
                      <a:pt x="24041" y="7258"/>
                      <a:pt x="23190" y="7745"/>
                      <a:pt x="22354" y="8245"/>
                    </a:cubicBezTo>
                    <a:cubicBezTo>
                      <a:pt x="22239" y="8313"/>
                      <a:pt x="22202" y="8461"/>
                      <a:pt x="22270" y="8574"/>
                    </a:cubicBezTo>
                    <a:cubicBezTo>
                      <a:pt x="22315" y="8649"/>
                      <a:pt x="22394" y="8691"/>
                      <a:pt x="22477" y="8691"/>
                    </a:cubicBezTo>
                    <a:cubicBezTo>
                      <a:pt x="22518" y="8691"/>
                      <a:pt x="22560" y="8680"/>
                      <a:pt x="22600" y="8657"/>
                    </a:cubicBezTo>
                    <a:cubicBezTo>
                      <a:pt x="23432" y="8160"/>
                      <a:pt x="24277" y="7675"/>
                      <a:pt x="25109" y="7216"/>
                    </a:cubicBezTo>
                    <a:cubicBezTo>
                      <a:pt x="25225" y="7151"/>
                      <a:pt x="25267" y="7005"/>
                      <a:pt x="25204" y="6890"/>
                    </a:cubicBezTo>
                    <a:cubicBezTo>
                      <a:pt x="25159" y="6811"/>
                      <a:pt x="25077" y="6765"/>
                      <a:pt x="24992" y="6765"/>
                    </a:cubicBezTo>
                    <a:close/>
                    <a:moveTo>
                      <a:pt x="79941" y="7774"/>
                    </a:moveTo>
                    <a:cubicBezTo>
                      <a:pt x="79924" y="7774"/>
                      <a:pt x="79907" y="7776"/>
                      <a:pt x="79890" y="7780"/>
                    </a:cubicBezTo>
                    <a:cubicBezTo>
                      <a:pt x="78950" y="7989"/>
                      <a:pt x="78013" y="8314"/>
                      <a:pt x="77103" y="8746"/>
                    </a:cubicBezTo>
                    <a:cubicBezTo>
                      <a:pt x="76983" y="8803"/>
                      <a:pt x="76933" y="8945"/>
                      <a:pt x="76989" y="9065"/>
                    </a:cubicBezTo>
                    <a:cubicBezTo>
                      <a:pt x="77030" y="9152"/>
                      <a:pt x="77116" y="9203"/>
                      <a:pt x="77206" y="9203"/>
                    </a:cubicBezTo>
                    <a:cubicBezTo>
                      <a:pt x="77240" y="9203"/>
                      <a:pt x="77276" y="9195"/>
                      <a:pt x="77310" y="9180"/>
                    </a:cubicBezTo>
                    <a:cubicBezTo>
                      <a:pt x="78187" y="8763"/>
                      <a:pt x="79090" y="8449"/>
                      <a:pt x="79994" y="8248"/>
                    </a:cubicBezTo>
                    <a:cubicBezTo>
                      <a:pt x="80124" y="8218"/>
                      <a:pt x="80204" y="8091"/>
                      <a:pt x="80176" y="7962"/>
                    </a:cubicBezTo>
                    <a:cubicBezTo>
                      <a:pt x="80150" y="7849"/>
                      <a:pt x="80052" y="7774"/>
                      <a:pt x="79941" y="7774"/>
                    </a:cubicBezTo>
                    <a:close/>
                    <a:moveTo>
                      <a:pt x="20011" y="9744"/>
                    </a:moveTo>
                    <a:cubicBezTo>
                      <a:pt x="19967" y="9744"/>
                      <a:pt x="19922" y="9756"/>
                      <a:pt x="19882" y="9782"/>
                    </a:cubicBezTo>
                    <a:cubicBezTo>
                      <a:pt x="19075" y="10304"/>
                      <a:pt x="18261" y="10848"/>
                      <a:pt x="17464" y="11405"/>
                    </a:cubicBezTo>
                    <a:cubicBezTo>
                      <a:pt x="17356" y="11479"/>
                      <a:pt x="17329" y="11628"/>
                      <a:pt x="17404" y="11738"/>
                    </a:cubicBezTo>
                    <a:cubicBezTo>
                      <a:pt x="17452" y="11803"/>
                      <a:pt x="17525" y="11840"/>
                      <a:pt x="17601" y="11840"/>
                    </a:cubicBezTo>
                    <a:cubicBezTo>
                      <a:pt x="17648" y="11840"/>
                      <a:pt x="17696" y="11826"/>
                      <a:pt x="17737" y="11796"/>
                    </a:cubicBezTo>
                    <a:cubicBezTo>
                      <a:pt x="18531" y="11244"/>
                      <a:pt x="19340" y="10702"/>
                      <a:pt x="20141" y="10185"/>
                    </a:cubicBezTo>
                    <a:cubicBezTo>
                      <a:pt x="20253" y="10113"/>
                      <a:pt x="20286" y="9965"/>
                      <a:pt x="20214" y="9853"/>
                    </a:cubicBezTo>
                    <a:cubicBezTo>
                      <a:pt x="20168" y="9782"/>
                      <a:pt x="20090" y="9744"/>
                      <a:pt x="20011" y="9744"/>
                    </a:cubicBezTo>
                    <a:close/>
                    <a:moveTo>
                      <a:pt x="88132" y="9499"/>
                    </a:moveTo>
                    <a:cubicBezTo>
                      <a:pt x="88070" y="9499"/>
                      <a:pt x="88008" y="9523"/>
                      <a:pt x="87962" y="9571"/>
                    </a:cubicBezTo>
                    <a:cubicBezTo>
                      <a:pt x="87869" y="9666"/>
                      <a:pt x="87871" y="9818"/>
                      <a:pt x="87966" y="9909"/>
                    </a:cubicBezTo>
                    <a:cubicBezTo>
                      <a:pt x="88613" y="10537"/>
                      <a:pt x="89123" y="11320"/>
                      <a:pt x="89488" y="12237"/>
                    </a:cubicBezTo>
                    <a:cubicBezTo>
                      <a:pt x="89525" y="12332"/>
                      <a:pt x="89615" y="12388"/>
                      <a:pt x="89711" y="12388"/>
                    </a:cubicBezTo>
                    <a:cubicBezTo>
                      <a:pt x="89740" y="12388"/>
                      <a:pt x="89772" y="12382"/>
                      <a:pt x="89800" y="12372"/>
                    </a:cubicBezTo>
                    <a:cubicBezTo>
                      <a:pt x="89922" y="12323"/>
                      <a:pt x="89982" y="12183"/>
                      <a:pt x="89933" y="12061"/>
                    </a:cubicBezTo>
                    <a:cubicBezTo>
                      <a:pt x="89545" y="11079"/>
                      <a:pt x="88995" y="10241"/>
                      <a:pt x="88300" y="9566"/>
                    </a:cubicBezTo>
                    <a:cubicBezTo>
                      <a:pt x="88254" y="9521"/>
                      <a:pt x="88193" y="9499"/>
                      <a:pt x="88132" y="9499"/>
                    </a:cubicBezTo>
                    <a:close/>
                    <a:moveTo>
                      <a:pt x="74727" y="10225"/>
                    </a:moveTo>
                    <a:cubicBezTo>
                      <a:pt x="74677" y="10225"/>
                      <a:pt x="74627" y="10241"/>
                      <a:pt x="74584" y="10273"/>
                    </a:cubicBezTo>
                    <a:cubicBezTo>
                      <a:pt x="73804" y="10858"/>
                      <a:pt x="73067" y="11521"/>
                      <a:pt x="72400" y="12247"/>
                    </a:cubicBezTo>
                    <a:cubicBezTo>
                      <a:pt x="72311" y="12344"/>
                      <a:pt x="72316" y="12495"/>
                      <a:pt x="72415" y="12586"/>
                    </a:cubicBezTo>
                    <a:cubicBezTo>
                      <a:pt x="72461" y="12627"/>
                      <a:pt x="72519" y="12649"/>
                      <a:pt x="72576" y="12649"/>
                    </a:cubicBezTo>
                    <a:cubicBezTo>
                      <a:pt x="72642" y="12649"/>
                      <a:pt x="72706" y="12624"/>
                      <a:pt x="72755" y="12573"/>
                    </a:cubicBezTo>
                    <a:cubicBezTo>
                      <a:pt x="73403" y="11869"/>
                      <a:pt x="74115" y="11224"/>
                      <a:pt x="74872" y="10657"/>
                    </a:cubicBezTo>
                    <a:cubicBezTo>
                      <a:pt x="74978" y="10578"/>
                      <a:pt x="74998" y="10428"/>
                      <a:pt x="74919" y="10322"/>
                    </a:cubicBezTo>
                    <a:cubicBezTo>
                      <a:pt x="74872" y="10259"/>
                      <a:pt x="74800" y="10225"/>
                      <a:pt x="74727" y="10225"/>
                    </a:cubicBezTo>
                    <a:close/>
                    <a:moveTo>
                      <a:pt x="15249" y="13063"/>
                    </a:moveTo>
                    <a:cubicBezTo>
                      <a:pt x="15199" y="13063"/>
                      <a:pt x="15148" y="13079"/>
                      <a:pt x="15105" y="13111"/>
                    </a:cubicBezTo>
                    <a:cubicBezTo>
                      <a:pt x="14335" y="13689"/>
                      <a:pt x="13562" y="14291"/>
                      <a:pt x="12807" y="14897"/>
                    </a:cubicBezTo>
                    <a:cubicBezTo>
                      <a:pt x="12704" y="14981"/>
                      <a:pt x="12688" y="15132"/>
                      <a:pt x="12771" y="15235"/>
                    </a:cubicBezTo>
                    <a:cubicBezTo>
                      <a:pt x="12817" y="15292"/>
                      <a:pt x="12886" y="15324"/>
                      <a:pt x="12957" y="15324"/>
                    </a:cubicBezTo>
                    <a:cubicBezTo>
                      <a:pt x="13009" y="15324"/>
                      <a:pt x="13062" y="15306"/>
                      <a:pt x="13110" y="15272"/>
                    </a:cubicBezTo>
                    <a:cubicBezTo>
                      <a:pt x="13857" y="14666"/>
                      <a:pt x="14627" y="14069"/>
                      <a:pt x="15393" y="13495"/>
                    </a:cubicBezTo>
                    <a:cubicBezTo>
                      <a:pt x="15499" y="13415"/>
                      <a:pt x="15521" y="13264"/>
                      <a:pt x="15442" y="13158"/>
                    </a:cubicBezTo>
                    <a:cubicBezTo>
                      <a:pt x="15394" y="13096"/>
                      <a:pt x="15322" y="13063"/>
                      <a:pt x="15249" y="13063"/>
                    </a:cubicBezTo>
                    <a:close/>
                    <a:moveTo>
                      <a:pt x="70814" y="14473"/>
                    </a:moveTo>
                    <a:cubicBezTo>
                      <a:pt x="70735" y="14473"/>
                      <a:pt x="70657" y="14512"/>
                      <a:pt x="70611" y="14584"/>
                    </a:cubicBezTo>
                    <a:cubicBezTo>
                      <a:pt x="70445" y="14849"/>
                      <a:pt x="70287" y="15117"/>
                      <a:pt x="70137" y="15391"/>
                    </a:cubicBezTo>
                    <a:cubicBezTo>
                      <a:pt x="69821" y="15968"/>
                      <a:pt x="69530" y="16576"/>
                      <a:pt x="69271" y="17200"/>
                    </a:cubicBezTo>
                    <a:cubicBezTo>
                      <a:pt x="69220" y="17323"/>
                      <a:pt x="69278" y="17462"/>
                      <a:pt x="69401" y="17514"/>
                    </a:cubicBezTo>
                    <a:cubicBezTo>
                      <a:pt x="69430" y="17526"/>
                      <a:pt x="69462" y="17532"/>
                      <a:pt x="69492" y="17532"/>
                    </a:cubicBezTo>
                    <a:cubicBezTo>
                      <a:pt x="69586" y="17532"/>
                      <a:pt x="69674" y="17476"/>
                      <a:pt x="69712" y="17385"/>
                    </a:cubicBezTo>
                    <a:cubicBezTo>
                      <a:pt x="69965" y="16777"/>
                      <a:pt x="70249" y="16183"/>
                      <a:pt x="70557" y="15621"/>
                    </a:cubicBezTo>
                    <a:cubicBezTo>
                      <a:pt x="70702" y="15357"/>
                      <a:pt x="70856" y="15095"/>
                      <a:pt x="71017" y="14840"/>
                    </a:cubicBezTo>
                    <a:cubicBezTo>
                      <a:pt x="71088" y="14728"/>
                      <a:pt x="71054" y="14580"/>
                      <a:pt x="70942" y="14510"/>
                    </a:cubicBezTo>
                    <a:cubicBezTo>
                      <a:pt x="70902" y="14485"/>
                      <a:pt x="70858" y="14473"/>
                      <a:pt x="70814" y="14473"/>
                    </a:cubicBezTo>
                    <a:close/>
                    <a:moveTo>
                      <a:pt x="90341" y="14730"/>
                    </a:moveTo>
                    <a:cubicBezTo>
                      <a:pt x="90336" y="14730"/>
                      <a:pt x="90331" y="14730"/>
                      <a:pt x="90326" y="14730"/>
                    </a:cubicBezTo>
                    <a:cubicBezTo>
                      <a:pt x="90194" y="14740"/>
                      <a:pt x="90096" y="14858"/>
                      <a:pt x="90107" y="14990"/>
                    </a:cubicBezTo>
                    <a:cubicBezTo>
                      <a:pt x="90140" y="15351"/>
                      <a:pt x="90156" y="15728"/>
                      <a:pt x="90156" y="16111"/>
                    </a:cubicBezTo>
                    <a:cubicBezTo>
                      <a:pt x="90156" y="16675"/>
                      <a:pt x="90122" y="17256"/>
                      <a:pt x="90054" y="17841"/>
                    </a:cubicBezTo>
                    <a:cubicBezTo>
                      <a:pt x="90039" y="17972"/>
                      <a:pt x="90134" y="18091"/>
                      <a:pt x="90265" y="18106"/>
                    </a:cubicBezTo>
                    <a:cubicBezTo>
                      <a:pt x="90275" y="18108"/>
                      <a:pt x="90284" y="18108"/>
                      <a:pt x="90293" y="18108"/>
                    </a:cubicBezTo>
                    <a:cubicBezTo>
                      <a:pt x="90414" y="18108"/>
                      <a:pt x="90518" y="18018"/>
                      <a:pt x="90530" y="17894"/>
                    </a:cubicBezTo>
                    <a:cubicBezTo>
                      <a:pt x="90601" y="17291"/>
                      <a:pt x="90636" y="16693"/>
                      <a:pt x="90636" y="16111"/>
                    </a:cubicBezTo>
                    <a:cubicBezTo>
                      <a:pt x="90636" y="15715"/>
                      <a:pt x="90619" y="15324"/>
                      <a:pt x="90586" y="14948"/>
                    </a:cubicBezTo>
                    <a:cubicBezTo>
                      <a:pt x="90574" y="14821"/>
                      <a:pt x="90465" y="14730"/>
                      <a:pt x="90341" y="14730"/>
                    </a:cubicBezTo>
                    <a:close/>
                    <a:moveTo>
                      <a:pt x="10730" y="16706"/>
                    </a:moveTo>
                    <a:cubicBezTo>
                      <a:pt x="10674" y="16706"/>
                      <a:pt x="10617" y="16726"/>
                      <a:pt x="10571" y="16765"/>
                    </a:cubicBezTo>
                    <a:cubicBezTo>
                      <a:pt x="10226" y="17066"/>
                      <a:pt x="9880" y="17370"/>
                      <a:pt x="9538" y="17676"/>
                    </a:cubicBezTo>
                    <a:cubicBezTo>
                      <a:pt x="9159" y="18017"/>
                      <a:pt x="8782" y="18363"/>
                      <a:pt x="8408" y="18714"/>
                    </a:cubicBezTo>
                    <a:cubicBezTo>
                      <a:pt x="8312" y="18804"/>
                      <a:pt x="8307" y="18957"/>
                      <a:pt x="8398" y="19053"/>
                    </a:cubicBezTo>
                    <a:cubicBezTo>
                      <a:pt x="8446" y="19102"/>
                      <a:pt x="8509" y="19127"/>
                      <a:pt x="8573" y="19127"/>
                    </a:cubicBezTo>
                    <a:cubicBezTo>
                      <a:pt x="8633" y="19127"/>
                      <a:pt x="8691" y="19107"/>
                      <a:pt x="8736" y="19063"/>
                    </a:cubicBezTo>
                    <a:cubicBezTo>
                      <a:pt x="9108" y="18714"/>
                      <a:pt x="9484" y="18369"/>
                      <a:pt x="9859" y="18032"/>
                    </a:cubicBezTo>
                    <a:cubicBezTo>
                      <a:pt x="10199" y="17727"/>
                      <a:pt x="10541" y="17425"/>
                      <a:pt x="10886" y="17126"/>
                    </a:cubicBezTo>
                    <a:cubicBezTo>
                      <a:pt x="10987" y="17040"/>
                      <a:pt x="10996" y="16889"/>
                      <a:pt x="10910" y="16789"/>
                    </a:cubicBezTo>
                    <a:cubicBezTo>
                      <a:pt x="10863" y="16734"/>
                      <a:pt x="10797" y="16706"/>
                      <a:pt x="10730" y="16706"/>
                    </a:cubicBezTo>
                    <a:close/>
                    <a:moveTo>
                      <a:pt x="68578" y="19806"/>
                    </a:moveTo>
                    <a:cubicBezTo>
                      <a:pt x="68471" y="19806"/>
                      <a:pt x="68375" y="19878"/>
                      <a:pt x="68347" y="19987"/>
                    </a:cubicBezTo>
                    <a:cubicBezTo>
                      <a:pt x="68113" y="20905"/>
                      <a:pt x="67932" y="21873"/>
                      <a:pt x="67804" y="22866"/>
                    </a:cubicBezTo>
                    <a:cubicBezTo>
                      <a:pt x="67787" y="22997"/>
                      <a:pt x="67881" y="23117"/>
                      <a:pt x="68012" y="23134"/>
                    </a:cubicBezTo>
                    <a:cubicBezTo>
                      <a:pt x="68023" y="23135"/>
                      <a:pt x="68033" y="23135"/>
                      <a:pt x="68042" y="23135"/>
                    </a:cubicBezTo>
                    <a:cubicBezTo>
                      <a:pt x="68161" y="23135"/>
                      <a:pt x="68265" y="23048"/>
                      <a:pt x="68279" y="22927"/>
                    </a:cubicBezTo>
                    <a:cubicBezTo>
                      <a:pt x="68403" y="21954"/>
                      <a:pt x="68582" y="21005"/>
                      <a:pt x="68812" y="20106"/>
                    </a:cubicBezTo>
                    <a:cubicBezTo>
                      <a:pt x="68844" y="19977"/>
                      <a:pt x="68767" y="19847"/>
                      <a:pt x="68639" y="19814"/>
                    </a:cubicBezTo>
                    <a:cubicBezTo>
                      <a:pt x="68618" y="19808"/>
                      <a:pt x="68598" y="19806"/>
                      <a:pt x="68578" y="19806"/>
                    </a:cubicBezTo>
                    <a:close/>
                    <a:moveTo>
                      <a:pt x="6519" y="20700"/>
                    </a:moveTo>
                    <a:cubicBezTo>
                      <a:pt x="6455" y="20700"/>
                      <a:pt x="6392" y="20725"/>
                      <a:pt x="6345" y="20776"/>
                    </a:cubicBezTo>
                    <a:cubicBezTo>
                      <a:pt x="5647" y="21519"/>
                      <a:pt x="5003" y="22261"/>
                      <a:pt x="4432" y="22987"/>
                    </a:cubicBezTo>
                    <a:cubicBezTo>
                      <a:pt x="4349" y="23090"/>
                      <a:pt x="4366" y="23241"/>
                      <a:pt x="4471" y="23322"/>
                    </a:cubicBezTo>
                    <a:cubicBezTo>
                      <a:pt x="4515" y="23357"/>
                      <a:pt x="4567" y="23374"/>
                      <a:pt x="4619" y="23374"/>
                    </a:cubicBezTo>
                    <a:cubicBezTo>
                      <a:pt x="4690" y="23374"/>
                      <a:pt x="4760" y="23341"/>
                      <a:pt x="4809" y="23283"/>
                    </a:cubicBezTo>
                    <a:cubicBezTo>
                      <a:pt x="5374" y="22569"/>
                      <a:pt x="6007" y="21836"/>
                      <a:pt x="6695" y="21103"/>
                    </a:cubicBezTo>
                    <a:cubicBezTo>
                      <a:pt x="6785" y="21006"/>
                      <a:pt x="6780" y="20855"/>
                      <a:pt x="6684" y="20765"/>
                    </a:cubicBezTo>
                    <a:cubicBezTo>
                      <a:pt x="6636" y="20721"/>
                      <a:pt x="6578" y="20700"/>
                      <a:pt x="6519" y="20700"/>
                    </a:cubicBezTo>
                    <a:close/>
                    <a:moveTo>
                      <a:pt x="89726" y="20472"/>
                    </a:moveTo>
                    <a:cubicBezTo>
                      <a:pt x="89620" y="20472"/>
                      <a:pt x="89523" y="20541"/>
                      <a:pt x="89493" y="20648"/>
                    </a:cubicBezTo>
                    <a:cubicBezTo>
                      <a:pt x="89245" y="21556"/>
                      <a:pt x="88942" y="22476"/>
                      <a:pt x="88594" y="23382"/>
                    </a:cubicBezTo>
                    <a:cubicBezTo>
                      <a:pt x="88548" y="23505"/>
                      <a:pt x="88609" y="23643"/>
                      <a:pt x="88733" y="23691"/>
                    </a:cubicBezTo>
                    <a:cubicBezTo>
                      <a:pt x="88761" y="23702"/>
                      <a:pt x="88790" y="23707"/>
                      <a:pt x="88819" y="23707"/>
                    </a:cubicBezTo>
                    <a:cubicBezTo>
                      <a:pt x="88915" y="23707"/>
                      <a:pt x="89006" y="23649"/>
                      <a:pt x="89043" y="23553"/>
                    </a:cubicBezTo>
                    <a:cubicBezTo>
                      <a:pt x="89396" y="22632"/>
                      <a:pt x="89704" y="21698"/>
                      <a:pt x="89956" y="20775"/>
                    </a:cubicBezTo>
                    <a:cubicBezTo>
                      <a:pt x="89992" y="20647"/>
                      <a:pt x="89916" y="20515"/>
                      <a:pt x="89789" y="20480"/>
                    </a:cubicBezTo>
                    <a:cubicBezTo>
                      <a:pt x="89768" y="20474"/>
                      <a:pt x="89747" y="20472"/>
                      <a:pt x="89726" y="20472"/>
                    </a:cubicBezTo>
                    <a:close/>
                    <a:moveTo>
                      <a:pt x="28468" y="25752"/>
                    </a:moveTo>
                    <a:cubicBezTo>
                      <a:pt x="28394" y="25752"/>
                      <a:pt x="28319" y="25754"/>
                      <a:pt x="28243" y="25758"/>
                    </a:cubicBezTo>
                    <a:cubicBezTo>
                      <a:pt x="28111" y="25765"/>
                      <a:pt x="28011" y="25878"/>
                      <a:pt x="28018" y="26011"/>
                    </a:cubicBezTo>
                    <a:cubicBezTo>
                      <a:pt x="28024" y="26135"/>
                      <a:pt x="28126" y="26238"/>
                      <a:pt x="28250" y="26238"/>
                    </a:cubicBezTo>
                    <a:cubicBezTo>
                      <a:pt x="28256" y="26238"/>
                      <a:pt x="28263" y="26237"/>
                      <a:pt x="28271" y="26237"/>
                    </a:cubicBezTo>
                    <a:cubicBezTo>
                      <a:pt x="28333" y="26234"/>
                      <a:pt x="28395" y="26232"/>
                      <a:pt x="28456" y="26232"/>
                    </a:cubicBezTo>
                    <a:cubicBezTo>
                      <a:pt x="28982" y="26232"/>
                      <a:pt x="29480" y="26348"/>
                      <a:pt x="29926" y="26580"/>
                    </a:cubicBezTo>
                    <a:cubicBezTo>
                      <a:pt x="30220" y="26735"/>
                      <a:pt x="30483" y="26932"/>
                      <a:pt x="30709" y="27168"/>
                    </a:cubicBezTo>
                    <a:cubicBezTo>
                      <a:pt x="30755" y="27217"/>
                      <a:pt x="30818" y="27243"/>
                      <a:pt x="30882" y="27243"/>
                    </a:cubicBezTo>
                    <a:cubicBezTo>
                      <a:pt x="30941" y="27243"/>
                      <a:pt x="31001" y="27220"/>
                      <a:pt x="31047" y="27176"/>
                    </a:cubicBezTo>
                    <a:cubicBezTo>
                      <a:pt x="31143" y="27085"/>
                      <a:pt x="31147" y="26933"/>
                      <a:pt x="31055" y="26837"/>
                    </a:cubicBezTo>
                    <a:cubicBezTo>
                      <a:pt x="30794" y="26564"/>
                      <a:pt x="30488" y="26334"/>
                      <a:pt x="30147" y="26155"/>
                    </a:cubicBezTo>
                    <a:cubicBezTo>
                      <a:pt x="29635" y="25888"/>
                      <a:pt x="29067" y="25752"/>
                      <a:pt x="28468" y="25752"/>
                    </a:cubicBezTo>
                    <a:close/>
                    <a:moveTo>
                      <a:pt x="2945" y="25263"/>
                    </a:moveTo>
                    <a:cubicBezTo>
                      <a:pt x="2866" y="25263"/>
                      <a:pt x="2788" y="25303"/>
                      <a:pt x="2743" y="25376"/>
                    </a:cubicBezTo>
                    <a:cubicBezTo>
                      <a:pt x="2210" y="26233"/>
                      <a:pt x="1747" y="27106"/>
                      <a:pt x="1367" y="27968"/>
                    </a:cubicBezTo>
                    <a:cubicBezTo>
                      <a:pt x="1314" y="28090"/>
                      <a:pt x="1368" y="28231"/>
                      <a:pt x="1490" y="28284"/>
                    </a:cubicBezTo>
                    <a:cubicBezTo>
                      <a:pt x="1521" y="28298"/>
                      <a:pt x="1554" y="28304"/>
                      <a:pt x="1586" y="28304"/>
                    </a:cubicBezTo>
                    <a:cubicBezTo>
                      <a:pt x="1679" y="28304"/>
                      <a:pt x="1767" y="28250"/>
                      <a:pt x="1806" y="28160"/>
                    </a:cubicBezTo>
                    <a:cubicBezTo>
                      <a:pt x="2176" y="27318"/>
                      <a:pt x="2630" y="26467"/>
                      <a:pt x="3150" y="25629"/>
                    </a:cubicBezTo>
                    <a:cubicBezTo>
                      <a:pt x="3219" y="25516"/>
                      <a:pt x="3185" y="25369"/>
                      <a:pt x="3072" y="25299"/>
                    </a:cubicBezTo>
                    <a:cubicBezTo>
                      <a:pt x="3033" y="25275"/>
                      <a:pt x="2989" y="25263"/>
                      <a:pt x="2945" y="25263"/>
                    </a:cubicBezTo>
                    <a:close/>
                    <a:moveTo>
                      <a:pt x="87656" y="25887"/>
                    </a:moveTo>
                    <a:cubicBezTo>
                      <a:pt x="87567" y="25887"/>
                      <a:pt x="87481" y="25935"/>
                      <a:pt x="87440" y="26020"/>
                    </a:cubicBezTo>
                    <a:cubicBezTo>
                      <a:pt x="87030" y="26859"/>
                      <a:pt x="86569" y="27711"/>
                      <a:pt x="86068" y="28555"/>
                    </a:cubicBezTo>
                    <a:cubicBezTo>
                      <a:pt x="86001" y="28670"/>
                      <a:pt x="86039" y="28817"/>
                      <a:pt x="86153" y="28885"/>
                    </a:cubicBezTo>
                    <a:cubicBezTo>
                      <a:pt x="86192" y="28907"/>
                      <a:pt x="86233" y="28919"/>
                      <a:pt x="86276" y="28919"/>
                    </a:cubicBezTo>
                    <a:cubicBezTo>
                      <a:pt x="86356" y="28919"/>
                      <a:pt x="86436" y="28876"/>
                      <a:pt x="86480" y="28799"/>
                    </a:cubicBezTo>
                    <a:cubicBezTo>
                      <a:pt x="86985" y="27944"/>
                      <a:pt x="87453" y="27080"/>
                      <a:pt x="87870" y="26230"/>
                    </a:cubicBezTo>
                    <a:cubicBezTo>
                      <a:pt x="87928" y="26112"/>
                      <a:pt x="87879" y="25968"/>
                      <a:pt x="87761" y="25910"/>
                    </a:cubicBezTo>
                    <a:cubicBezTo>
                      <a:pt x="87727" y="25894"/>
                      <a:pt x="87691" y="25887"/>
                      <a:pt x="87656" y="25887"/>
                    </a:cubicBezTo>
                    <a:close/>
                    <a:moveTo>
                      <a:pt x="67837" y="25550"/>
                    </a:moveTo>
                    <a:cubicBezTo>
                      <a:pt x="67708" y="25560"/>
                      <a:pt x="67595" y="25652"/>
                      <a:pt x="67593" y="25785"/>
                    </a:cubicBezTo>
                    <a:cubicBezTo>
                      <a:pt x="67588" y="26011"/>
                      <a:pt x="67585" y="26237"/>
                      <a:pt x="67585" y="26463"/>
                    </a:cubicBezTo>
                    <a:cubicBezTo>
                      <a:pt x="67585" y="27192"/>
                      <a:pt x="67611" y="27947"/>
                      <a:pt x="67662" y="28706"/>
                    </a:cubicBezTo>
                    <a:cubicBezTo>
                      <a:pt x="67670" y="28834"/>
                      <a:pt x="67775" y="28931"/>
                      <a:pt x="67900" y="28931"/>
                    </a:cubicBezTo>
                    <a:cubicBezTo>
                      <a:pt x="67906" y="28931"/>
                      <a:pt x="67911" y="28931"/>
                      <a:pt x="67917" y="28930"/>
                    </a:cubicBezTo>
                    <a:cubicBezTo>
                      <a:pt x="68048" y="28920"/>
                      <a:pt x="68148" y="28807"/>
                      <a:pt x="68141" y="28674"/>
                    </a:cubicBezTo>
                    <a:cubicBezTo>
                      <a:pt x="68090" y="27926"/>
                      <a:pt x="68064" y="27181"/>
                      <a:pt x="68064" y="26463"/>
                    </a:cubicBezTo>
                    <a:cubicBezTo>
                      <a:pt x="68064" y="26239"/>
                      <a:pt x="68067" y="26018"/>
                      <a:pt x="68071" y="25794"/>
                    </a:cubicBezTo>
                    <a:cubicBezTo>
                      <a:pt x="68074" y="25663"/>
                      <a:pt x="67969" y="25552"/>
                      <a:pt x="67837" y="25550"/>
                    </a:cubicBezTo>
                    <a:close/>
                    <a:moveTo>
                      <a:pt x="25555" y="26725"/>
                    </a:moveTo>
                    <a:cubicBezTo>
                      <a:pt x="25511" y="26725"/>
                      <a:pt x="25465" y="26738"/>
                      <a:pt x="25425" y="26764"/>
                    </a:cubicBezTo>
                    <a:cubicBezTo>
                      <a:pt x="24939" y="27079"/>
                      <a:pt x="24483" y="27452"/>
                      <a:pt x="24070" y="27871"/>
                    </a:cubicBezTo>
                    <a:cubicBezTo>
                      <a:pt x="23783" y="28160"/>
                      <a:pt x="23511" y="28469"/>
                      <a:pt x="23257" y="28791"/>
                    </a:cubicBezTo>
                    <a:cubicBezTo>
                      <a:pt x="23176" y="28894"/>
                      <a:pt x="23193" y="29045"/>
                      <a:pt x="23296" y="29126"/>
                    </a:cubicBezTo>
                    <a:cubicBezTo>
                      <a:pt x="23340" y="29161"/>
                      <a:pt x="23392" y="29177"/>
                      <a:pt x="23444" y="29177"/>
                    </a:cubicBezTo>
                    <a:cubicBezTo>
                      <a:pt x="23515" y="29177"/>
                      <a:pt x="23585" y="29147"/>
                      <a:pt x="23634" y="29089"/>
                    </a:cubicBezTo>
                    <a:cubicBezTo>
                      <a:pt x="23877" y="28781"/>
                      <a:pt x="24139" y="28485"/>
                      <a:pt x="24411" y="28208"/>
                    </a:cubicBezTo>
                    <a:cubicBezTo>
                      <a:pt x="24802" y="27813"/>
                      <a:pt x="25230" y="27463"/>
                      <a:pt x="25686" y="27166"/>
                    </a:cubicBezTo>
                    <a:cubicBezTo>
                      <a:pt x="25798" y="27094"/>
                      <a:pt x="25828" y="26946"/>
                      <a:pt x="25757" y="26834"/>
                    </a:cubicBezTo>
                    <a:cubicBezTo>
                      <a:pt x="25711" y="26764"/>
                      <a:pt x="25634" y="26725"/>
                      <a:pt x="25555" y="26725"/>
                    </a:cubicBezTo>
                    <a:close/>
                    <a:moveTo>
                      <a:pt x="31937" y="29402"/>
                    </a:moveTo>
                    <a:cubicBezTo>
                      <a:pt x="31936" y="29402"/>
                      <a:pt x="31934" y="29402"/>
                      <a:pt x="31933" y="29402"/>
                    </a:cubicBezTo>
                    <a:cubicBezTo>
                      <a:pt x="31799" y="29413"/>
                      <a:pt x="31702" y="29528"/>
                      <a:pt x="31714" y="29660"/>
                    </a:cubicBezTo>
                    <a:cubicBezTo>
                      <a:pt x="31727" y="29834"/>
                      <a:pt x="31735" y="30009"/>
                      <a:pt x="31735" y="30186"/>
                    </a:cubicBezTo>
                    <a:cubicBezTo>
                      <a:pt x="31735" y="30920"/>
                      <a:pt x="31611" y="31698"/>
                      <a:pt x="31376" y="32432"/>
                    </a:cubicBezTo>
                    <a:cubicBezTo>
                      <a:pt x="31335" y="32558"/>
                      <a:pt x="31405" y="32692"/>
                      <a:pt x="31532" y="32733"/>
                    </a:cubicBezTo>
                    <a:cubicBezTo>
                      <a:pt x="31557" y="32741"/>
                      <a:pt x="31580" y="32744"/>
                      <a:pt x="31605" y="32744"/>
                    </a:cubicBezTo>
                    <a:cubicBezTo>
                      <a:pt x="31707" y="32744"/>
                      <a:pt x="31800" y="32680"/>
                      <a:pt x="31833" y="32577"/>
                    </a:cubicBezTo>
                    <a:cubicBezTo>
                      <a:pt x="32083" y="31796"/>
                      <a:pt x="32215" y="30969"/>
                      <a:pt x="32215" y="30186"/>
                    </a:cubicBezTo>
                    <a:cubicBezTo>
                      <a:pt x="32215" y="29997"/>
                      <a:pt x="32206" y="29807"/>
                      <a:pt x="32190" y="29621"/>
                    </a:cubicBezTo>
                    <a:cubicBezTo>
                      <a:pt x="32181" y="29490"/>
                      <a:pt x="32066" y="29402"/>
                      <a:pt x="31937" y="29402"/>
                    </a:cubicBezTo>
                    <a:close/>
                    <a:moveTo>
                      <a:pt x="84705" y="30882"/>
                    </a:moveTo>
                    <a:cubicBezTo>
                      <a:pt x="84630" y="30882"/>
                      <a:pt x="84555" y="30918"/>
                      <a:pt x="84510" y="30986"/>
                    </a:cubicBezTo>
                    <a:cubicBezTo>
                      <a:pt x="83978" y="31756"/>
                      <a:pt x="83402" y="32539"/>
                      <a:pt x="82795" y="33311"/>
                    </a:cubicBezTo>
                    <a:cubicBezTo>
                      <a:pt x="82714" y="33414"/>
                      <a:pt x="82732" y="33565"/>
                      <a:pt x="82837" y="33647"/>
                    </a:cubicBezTo>
                    <a:cubicBezTo>
                      <a:pt x="82880" y="33680"/>
                      <a:pt x="82933" y="33697"/>
                      <a:pt x="82985" y="33697"/>
                    </a:cubicBezTo>
                    <a:cubicBezTo>
                      <a:pt x="83057" y="33697"/>
                      <a:pt x="83126" y="33667"/>
                      <a:pt x="83173" y="33607"/>
                    </a:cubicBezTo>
                    <a:cubicBezTo>
                      <a:pt x="83783" y="32827"/>
                      <a:pt x="84367" y="32036"/>
                      <a:pt x="84904" y="31258"/>
                    </a:cubicBezTo>
                    <a:cubicBezTo>
                      <a:pt x="84979" y="31150"/>
                      <a:pt x="84951" y="31000"/>
                      <a:pt x="84843" y="30925"/>
                    </a:cubicBezTo>
                    <a:cubicBezTo>
                      <a:pt x="84801" y="30896"/>
                      <a:pt x="84753" y="30882"/>
                      <a:pt x="84705" y="30882"/>
                    </a:cubicBezTo>
                    <a:close/>
                    <a:moveTo>
                      <a:pt x="638" y="30566"/>
                    </a:moveTo>
                    <a:cubicBezTo>
                      <a:pt x="530" y="30566"/>
                      <a:pt x="432" y="30639"/>
                      <a:pt x="406" y="30748"/>
                    </a:cubicBezTo>
                    <a:cubicBezTo>
                      <a:pt x="171" y="31689"/>
                      <a:pt x="38" y="32671"/>
                      <a:pt x="5" y="33668"/>
                    </a:cubicBezTo>
                    <a:cubicBezTo>
                      <a:pt x="1" y="33799"/>
                      <a:pt x="104" y="33911"/>
                      <a:pt x="237" y="33915"/>
                    </a:cubicBezTo>
                    <a:lnTo>
                      <a:pt x="245" y="33915"/>
                    </a:lnTo>
                    <a:cubicBezTo>
                      <a:pt x="374" y="33915"/>
                      <a:pt x="481" y="33814"/>
                      <a:pt x="484" y="33684"/>
                    </a:cubicBezTo>
                    <a:cubicBezTo>
                      <a:pt x="515" y="32721"/>
                      <a:pt x="646" y="31772"/>
                      <a:pt x="871" y="30863"/>
                    </a:cubicBezTo>
                    <a:cubicBezTo>
                      <a:pt x="903" y="30734"/>
                      <a:pt x="825" y="30605"/>
                      <a:pt x="696" y="30573"/>
                    </a:cubicBezTo>
                    <a:cubicBezTo>
                      <a:pt x="677" y="30568"/>
                      <a:pt x="657" y="30566"/>
                      <a:pt x="638" y="30566"/>
                    </a:cubicBezTo>
                    <a:close/>
                    <a:moveTo>
                      <a:pt x="21951" y="31179"/>
                    </a:moveTo>
                    <a:cubicBezTo>
                      <a:pt x="21859" y="31179"/>
                      <a:pt x="21772" y="31231"/>
                      <a:pt x="21732" y="31320"/>
                    </a:cubicBezTo>
                    <a:cubicBezTo>
                      <a:pt x="21333" y="32216"/>
                      <a:pt x="21039" y="33163"/>
                      <a:pt x="20856" y="34139"/>
                    </a:cubicBezTo>
                    <a:cubicBezTo>
                      <a:pt x="20830" y="34269"/>
                      <a:pt x="20917" y="34395"/>
                      <a:pt x="21047" y="34419"/>
                    </a:cubicBezTo>
                    <a:cubicBezTo>
                      <a:pt x="21062" y="34421"/>
                      <a:pt x="21078" y="34423"/>
                      <a:pt x="21092" y="34423"/>
                    </a:cubicBezTo>
                    <a:cubicBezTo>
                      <a:pt x="21205" y="34423"/>
                      <a:pt x="21304" y="34342"/>
                      <a:pt x="21326" y="34227"/>
                    </a:cubicBezTo>
                    <a:cubicBezTo>
                      <a:pt x="21502" y="33290"/>
                      <a:pt x="21787" y="32376"/>
                      <a:pt x="22171" y="31515"/>
                    </a:cubicBezTo>
                    <a:cubicBezTo>
                      <a:pt x="22224" y="31395"/>
                      <a:pt x="22171" y="31253"/>
                      <a:pt x="22049" y="31200"/>
                    </a:cubicBezTo>
                    <a:cubicBezTo>
                      <a:pt x="22017" y="31185"/>
                      <a:pt x="21984" y="31179"/>
                      <a:pt x="21951" y="31179"/>
                    </a:cubicBezTo>
                    <a:close/>
                    <a:moveTo>
                      <a:pt x="68207" y="31338"/>
                    </a:moveTo>
                    <a:cubicBezTo>
                      <a:pt x="68196" y="31338"/>
                      <a:pt x="68184" y="31339"/>
                      <a:pt x="68172" y="31341"/>
                    </a:cubicBezTo>
                    <a:cubicBezTo>
                      <a:pt x="68041" y="31359"/>
                      <a:pt x="67951" y="31480"/>
                      <a:pt x="67969" y="31612"/>
                    </a:cubicBezTo>
                    <a:cubicBezTo>
                      <a:pt x="68106" y="32567"/>
                      <a:pt x="68279" y="33533"/>
                      <a:pt x="68482" y="34483"/>
                    </a:cubicBezTo>
                    <a:cubicBezTo>
                      <a:pt x="68505" y="34595"/>
                      <a:pt x="68606" y="34673"/>
                      <a:pt x="68716" y="34673"/>
                    </a:cubicBezTo>
                    <a:cubicBezTo>
                      <a:pt x="68733" y="34673"/>
                      <a:pt x="68748" y="34672"/>
                      <a:pt x="68765" y="34670"/>
                    </a:cubicBezTo>
                    <a:cubicBezTo>
                      <a:pt x="68895" y="34641"/>
                      <a:pt x="68978" y="34515"/>
                      <a:pt x="68950" y="34385"/>
                    </a:cubicBezTo>
                    <a:cubicBezTo>
                      <a:pt x="68749" y="33444"/>
                      <a:pt x="68579" y="32489"/>
                      <a:pt x="68443" y="31544"/>
                    </a:cubicBezTo>
                    <a:cubicBezTo>
                      <a:pt x="68427" y="31424"/>
                      <a:pt x="68324" y="31338"/>
                      <a:pt x="68207" y="31338"/>
                    </a:cubicBezTo>
                    <a:close/>
                    <a:moveTo>
                      <a:pt x="30323" y="34859"/>
                    </a:moveTo>
                    <a:cubicBezTo>
                      <a:pt x="30245" y="34859"/>
                      <a:pt x="30168" y="34897"/>
                      <a:pt x="30122" y="34968"/>
                    </a:cubicBezTo>
                    <a:cubicBezTo>
                      <a:pt x="29624" y="35737"/>
                      <a:pt x="29024" y="36485"/>
                      <a:pt x="28338" y="37192"/>
                    </a:cubicBezTo>
                    <a:cubicBezTo>
                      <a:pt x="28247" y="37287"/>
                      <a:pt x="28249" y="37440"/>
                      <a:pt x="28344" y="37531"/>
                    </a:cubicBezTo>
                    <a:cubicBezTo>
                      <a:pt x="28390" y="37576"/>
                      <a:pt x="28450" y="37599"/>
                      <a:pt x="28511" y="37599"/>
                    </a:cubicBezTo>
                    <a:cubicBezTo>
                      <a:pt x="28573" y="37599"/>
                      <a:pt x="28635" y="37575"/>
                      <a:pt x="28683" y="37525"/>
                    </a:cubicBezTo>
                    <a:cubicBezTo>
                      <a:pt x="29390" y="36796"/>
                      <a:pt x="30010" y="36022"/>
                      <a:pt x="30524" y="35229"/>
                    </a:cubicBezTo>
                    <a:cubicBezTo>
                      <a:pt x="30597" y="35118"/>
                      <a:pt x="30566" y="34969"/>
                      <a:pt x="30454" y="34898"/>
                    </a:cubicBezTo>
                    <a:cubicBezTo>
                      <a:pt x="30414" y="34872"/>
                      <a:pt x="30368" y="34859"/>
                      <a:pt x="30323" y="34859"/>
                    </a:cubicBezTo>
                    <a:close/>
                    <a:moveTo>
                      <a:pt x="81135" y="35454"/>
                    </a:moveTo>
                    <a:cubicBezTo>
                      <a:pt x="81068" y="35454"/>
                      <a:pt x="81002" y="35481"/>
                      <a:pt x="80954" y="35535"/>
                    </a:cubicBezTo>
                    <a:cubicBezTo>
                      <a:pt x="80320" y="36261"/>
                      <a:pt x="79662" y="36977"/>
                      <a:pt x="78998" y="37664"/>
                    </a:cubicBezTo>
                    <a:cubicBezTo>
                      <a:pt x="78905" y="37758"/>
                      <a:pt x="78909" y="37910"/>
                      <a:pt x="79004" y="38003"/>
                    </a:cubicBezTo>
                    <a:cubicBezTo>
                      <a:pt x="79050" y="38047"/>
                      <a:pt x="79109" y="38071"/>
                      <a:pt x="79170" y="38071"/>
                    </a:cubicBezTo>
                    <a:cubicBezTo>
                      <a:pt x="79233" y="38071"/>
                      <a:pt x="79295" y="38046"/>
                      <a:pt x="79340" y="37996"/>
                    </a:cubicBezTo>
                    <a:cubicBezTo>
                      <a:pt x="80011" y="37305"/>
                      <a:pt x="80676" y="36583"/>
                      <a:pt x="81314" y="35851"/>
                    </a:cubicBezTo>
                    <a:cubicBezTo>
                      <a:pt x="81401" y="35751"/>
                      <a:pt x="81392" y="35600"/>
                      <a:pt x="81291" y="35512"/>
                    </a:cubicBezTo>
                    <a:cubicBezTo>
                      <a:pt x="81246" y="35473"/>
                      <a:pt x="81190" y="35454"/>
                      <a:pt x="81135" y="35454"/>
                    </a:cubicBezTo>
                    <a:close/>
                    <a:moveTo>
                      <a:pt x="455" y="36324"/>
                    </a:moveTo>
                    <a:cubicBezTo>
                      <a:pt x="439" y="36324"/>
                      <a:pt x="424" y="36325"/>
                      <a:pt x="409" y="36328"/>
                    </a:cubicBezTo>
                    <a:cubicBezTo>
                      <a:pt x="278" y="36352"/>
                      <a:pt x="192" y="36475"/>
                      <a:pt x="214" y="36606"/>
                    </a:cubicBezTo>
                    <a:cubicBezTo>
                      <a:pt x="388" y="37600"/>
                      <a:pt x="667" y="38552"/>
                      <a:pt x="1041" y="39439"/>
                    </a:cubicBezTo>
                    <a:cubicBezTo>
                      <a:pt x="1079" y="39531"/>
                      <a:pt x="1168" y="39586"/>
                      <a:pt x="1261" y="39586"/>
                    </a:cubicBezTo>
                    <a:cubicBezTo>
                      <a:pt x="1294" y="39586"/>
                      <a:pt x="1325" y="39581"/>
                      <a:pt x="1357" y="39568"/>
                    </a:cubicBezTo>
                    <a:cubicBezTo>
                      <a:pt x="1479" y="39516"/>
                      <a:pt x="1535" y="39375"/>
                      <a:pt x="1485" y="39253"/>
                    </a:cubicBezTo>
                    <a:cubicBezTo>
                      <a:pt x="1124" y="38399"/>
                      <a:pt x="857" y="37480"/>
                      <a:pt x="687" y="36524"/>
                    </a:cubicBezTo>
                    <a:cubicBezTo>
                      <a:pt x="666" y="36408"/>
                      <a:pt x="566" y="36324"/>
                      <a:pt x="455" y="36324"/>
                    </a:cubicBezTo>
                    <a:close/>
                    <a:moveTo>
                      <a:pt x="20899" y="36832"/>
                    </a:moveTo>
                    <a:cubicBezTo>
                      <a:pt x="20892" y="36832"/>
                      <a:pt x="20885" y="36833"/>
                      <a:pt x="20879" y="36833"/>
                    </a:cubicBezTo>
                    <a:cubicBezTo>
                      <a:pt x="20748" y="36841"/>
                      <a:pt x="20646" y="36953"/>
                      <a:pt x="20652" y="37085"/>
                    </a:cubicBezTo>
                    <a:cubicBezTo>
                      <a:pt x="20700" y="38084"/>
                      <a:pt x="20870" y="39063"/>
                      <a:pt x="21155" y="39997"/>
                    </a:cubicBezTo>
                    <a:cubicBezTo>
                      <a:pt x="21186" y="40100"/>
                      <a:pt x="21281" y="40167"/>
                      <a:pt x="21384" y="40167"/>
                    </a:cubicBezTo>
                    <a:cubicBezTo>
                      <a:pt x="21408" y="40167"/>
                      <a:pt x="21431" y="40163"/>
                      <a:pt x="21454" y="40155"/>
                    </a:cubicBezTo>
                    <a:cubicBezTo>
                      <a:pt x="21580" y="40117"/>
                      <a:pt x="21652" y="39983"/>
                      <a:pt x="21613" y="39856"/>
                    </a:cubicBezTo>
                    <a:cubicBezTo>
                      <a:pt x="21338" y="38961"/>
                      <a:pt x="21177" y="38021"/>
                      <a:pt x="21129" y="37061"/>
                    </a:cubicBezTo>
                    <a:cubicBezTo>
                      <a:pt x="21123" y="36935"/>
                      <a:pt x="21017" y="36832"/>
                      <a:pt x="20899" y="36832"/>
                    </a:cubicBezTo>
                    <a:close/>
                    <a:moveTo>
                      <a:pt x="69413" y="37010"/>
                    </a:moveTo>
                    <a:cubicBezTo>
                      <a:pt x="69392" y="37010"/>
                      <a:pt x="69370" y="37013"/>
                      <a:pt x="69349" y="37018"/>
                    </a:cubicBezTo>
                    <a:cubicBezTo>
                      <a:pt x="69221" y="37056"/>
                      <a:pt x="69147" y="37188"/>
                      <a:pt x="69183" y="37315"/>
                    </a:cubicBezTo>
                    <a:cubicBezTo>
                      <a:pt x="69446" y="38247"/>
                      <a:pt x="69744" y="39183"/>
                      <a:pt x="70068" y="40096"/>
                    </a:cubicBezTo>
                    <a:cubicBezTo>
                      <a:pt x="70103" y="40195"/>
                      <a:pt x="70196" y="40256"/>
                      <a:pt x="70294" y="40256"/>
                    </a:cubicBezTo>
                    <a:cubicBezTo>
                      <a:pt x="70321" y="40256"/>
                      <a:pt x="70348" y="40251"/>
                      <a:pt x="70376" y="40241"/>
                    </a:cubicBezTo>
                    <a:cubicBezTo>
                      <a:pt x="70501" y="40196"/>
                      <a:pt x="70565" y="40059"/>
                      <a:pt x="70521" y="39935"/>
                    </a:cubicBezTo>
                    <a:cubicBezTo>
                      <a:pt x="70199" y="39031"/>
                      <a:pt x="69906" y="38104"/>
                      <a:pt x="69645" y="37184"/>
                    </a:cubicBezTo>
                    <a:cubicBezTo>
                      <a:pt x="69615" y="37078"/>
                      <a:pt x="69517" y="37010"/>
                      <a:pt x="69413" y="37010"/>
                    </a:cubicBezTo>
                    <a:close/>
                    <a:moveTo>
                      <a:pt x="26334" y="39037"/>
                    </a:moveTo>
                    <a:cubicBezTo>
                      <a:pt x="26284" y="39037"/>
                      <a:pt x="26232" y="39054"/>
                      <a:pt x="26188" y="39087"/>
                    </a:cubicBezTo>
                    <a:cubicBezTo>
                      <a:pt x="25469" y="39635"/>
                      <a:pt x="24667" y="40173"/>
                      <a:pt x="23803" y="40692"/>
                    </a:cubicBezTo>
                    <a:cubicBezTo>
                      <a:pt x="23690" y="40759"/>
                      <a:pt x="23653" y="40907"/>
                      <a:pt x="23721" y="41020"/>
                    </a:cubicBezTo>
                    <a:cubicBezTo>
                      <a:pt x="23766" y="41095"/>
                      <a:pt x="23845" y="41138"/>
                      <a:pt x="23928" y="41138"/>
                    </a:cubicBezTo>
                    <a:cubicBezTo>
                      <a:pt x="23968" y="41138"/>
                      <a:pt x="24011" y="41126"/>
                      <a:pt x="24051" y="41104"/>
                    </a:cubicBezTo>
                    <a:cubicBezTo>
                      <a:pt x="24929" y="40575"/>
                      <a:pt x="25747" y="40027"/>
                      <a:pt x="26480" y="39468"/>
                    </a:cubicBezTo>
                    <a:cubicBezTo>
                      <a:pt x="26584" y="39388"/>
                      <a:pt x="26605" y="39237"/>
                      <a:pt x="26525" y="39132"/>
                    </a:cubicBezTo>
                    <a:cubicBezTo>
                      <a:pt x="26478" y="39070"/>
                      <a:pt x="26407" y="39037"/>
                      <a:pt x="26334" y="39037"/>
                    </a:cubicBezTo>
                    <a:close/>
                    <a:moveTo>
                      <a:pt x="77097" y="39623"/>
                    </a:moveTo>
                    <a:cubicBezTo>
                      <a:pt x="77038" y="39623"/>
                      <a:pt x="76980" y="39644"/>
                      <a:pt x="76934" y="39687"/>
                    </a:cubicBezTo>
                    <a:cubicBezTo>
                      <a:pt x="76229" y="40342"/>
                      <a:pt x="75500" y="40984"/>
                      <a:pt x="74766" y="41596"/>
                    </a:cubicBezTo>
                    <a:cubicBezTo>
                      <a:pt x="74664" y="41681"/>
                      <a:pt x="74650" y="41832"/>
                      <a:pt x="74735" y="41934"/>
                    </a:cubicBezTo>
                    <a:cubicBezTo>
                      <a:pt x="74783" y="41990"/>
                      <a:pt x="74850" y="42020"/>
                      <a:pt x="74919" y="42020"/>
                    </a:cubicBezTo>
                    <a:cubicBezTo>
                      <a:pt x="74973" y="42020"/>
                      <a:pt x="75026" y="42002"/>
                      <a:pt x="75072" y="41964"/>
                    </a:cubicBezTo>
                    <a:cubicBezTo>
                      <a:pt x="75814" y="41348"/>
                      <a:pt x="76550" y="40699"/>
                      <a:pt x="77260" y="40038"/>
                    </a:cubicBezTo>
                    <a:cubicBezTo>
                      <a:pt x="77357" y="39948"/>
                      <a:pt x="77363" y="39796"/>
                      <a:pt x="77272" y="39699"/>
                    </a:cubicBezTo>
                    <a:cubicBezTo>
                      <a:pt x="77225" y="39648"/>
                      <a:pt x="77161" y="39623"/>
                      <a:pt x="77097" y="39623"/>
                    </a:cubicBezTo>
                    <a:close/>
                    <a:moveTo>
                      <a:pt x="21377" y="42045"/>
                    </a:moveTo>
                    <a:cubicBezTo>
                      <a:pt x="21341" y="42045"/>
                      <a:pt x="21305" y="42053"/>
                      <a:pt x="21271" y="42069"/>
                    </a:cubicBezTo>
                    <a:cubicBezTo>
                      <a:pt x="20770" y="42318"/>
                      <a:pt x="20235" y="42571"/>
                      <a:pt x="19677" y="42823"/>
                    </a:cubicBezTo>
                    <a:cubicBezTo>
                      <a:pt x="19339" y="42977"/>
                      <a:pt x="18994" y="43127"/>
                      <a:pt x="18645" y="43273"/>
                    </a:cubicBezTo>
                    <a:cubicBezTo>
                      <a:pt x="18523" y="43324"/>
                      <a:pt x="18467" y="43464"/>
                      <a:pt x="18518" y="43587"/>
                    </a:cubicBezTo>
                    <a:cubicBezTo>
                      <a:pt x="18557" y="43679"/>
                      <a:pt x="18645" y="43734"/>
                      <a:pt x="18739" y="43734"/>
                    </a:cubicBezTo>
                    <a:cubicBezTo>
                      <a:pt x="18769" y="43734"/>
                      <a:pt x="18801" y="43728"/>
                      <a:pt x="18832" y="43717"/>
                    </a:cubicBezTo>
                    <a:cubicBezTo>
                      <a:pt x="19184" y="43568"/>
                      <a:pt x="19532" y="43415"/>
                      <a:pt x="19875" y="43261"/>
                    </a:cubicBezTo>
                    <a:cubicBezTo>
                      <a:pt x="20438" y="43007"/>
                      <a:pt x="20979" y="42749"/>
                      <a:pt x="21484" y="42500"/>
                    </a:cubicBezTo>
                    <a:cubicBezTo>
                      <a:pt x="21603" y="42441"/>
                      <a:pt x="21652" y="42297"/>
                      <a:pt x="21592" y="42178"/>
                    </a:cubicBezTo>
                    <a:cubicBezTo>
                      <a:pt x="21551" y="42093"/>
                      <a:pt x="21466" y="42045"/>
                      <a:pt x="21377" y="42045"/>
                    </a:cubicBezTo>
                    <a:close/>
                    <a:moveTo>
                      <a:pt x="2719" y="41609"/>
                    </a:moveTo>
                    <a:cubicBezTo>
                      <a:pt x="2667" y="41609"/>
                      <a:pt x="2615" y="41625"/>
                      <a:pt x="2571" y="41659"/>
                    </a:cubicBezTo>
                    <a:cubicBezTo>
                      <a:pt x="2467" y="41741"/>
                      <a:pt x="2449" y="41891"/>
                      <a:pt x="2530" y="41996"/>
                    </a:cubicBezTo>
                    <a:cubicBezTo>
                      <a:pt x="3157" y="42794"/>
                      <a:pt x="3884" y="43478"/>
                      <a:pt x="4693" y="44024"/>
                    </a:cubicBezTo>
                    <a:cubicBezTo>
                      <a:pt x="4733" y="44052"/>
                      <a:pt x="4781" y="44065"/>
                      <a:pt x="4827" y="44065"/>
                    </a:cubicBezTo>
                    <a:cubicBezTo>
                      <a:pt x="4905" y="44065"/>
                      <a:pt x="4980" y="44029"/>
                      <a:pt x="5026" y="43961"/>
                    </a:cubicBezTo>
                    <a:cubicBezTo>
                      <a:pt x="5099" y="43850"/>
                      <a:pt x="5071" y="43701"/>
                      <a:pt x="4961" y="43628"/>
                    </a:cubicBezTo>
                    <a:cubicBezTo>
                      <a:pt x="4194" y="43109"/>
                      <a:pt x="3503" y="42461"/>
                      <a:pt x="2907" y="41701"/>
                    </a:cubicBezTo>
                    <a:cubicBezTo>
                      <a:pt x="2861" y="41640"/>
                      <a:pt x="2791" y="41609"/>
                      <a:pt x="2719" y="41609"/>
                    </a:cubicBezTo>
                    <a:close/>
                    <a:moveTo>
                      <a:pt x="22579" y="42323"/>
                    </a:moveTo>
                    <a:cubicBezTo>
                      <a:pt x="22536" y="42323"/>
                      <a:pt x="22493" y="42335"/>
                      <a:pt x="22454" y="42358"/>
                    </a:cubicBezTo>
                    <a:cubicBezTo>
                      <a:pt x="22341" y="42427"/>
                      <a:pt x="22304" y="42574"/>
                      <a:pt x="22374" y="42687"/>
                    </a:cubicBezTo>
                    <a:cubicBezTo>
                      <a:pt x="22867" y="43500"/>
                      <a:pt x="23470" y="44286"/>
                      <a:pt x="24167" y="45025"/>
                    </a:cubicBezTo>
                    <a:cubicBezTo>
                      <a:pt x="24216" y="45074"/>
                      <a:pt x="24279" y="45100"/>
                      <a:pt x="24342" y="45100"/>
                    </a:cubicBezTo>
                    <a:cubicBezTo>
                      <a:pt x="24402" y="45100"/>
                      <a:pt x="24461" y="45079"/>
                      <a:pt x="24506" y="45035"/>
                    </a:cubicBezTo>
                    <a:cubicBezTo>
                      <a:pt x="24602" y="44943"/>
                      <a:pt x="24606" y="44792"/>
                      <a:pt x="24516" y="44696"/>
                    </a:cubicBezTo>
                    <a:cubicBezTo>
                      <a:pt x="23843" y="43981"/>
                      <a:pt x="23260" y="43222"/>
                      <a:pt x="22783" y="42439"/>
                    </a:cubicBezTo>
                    <a:cubicBezTo>
                      <a:pt x="22738" y="42364"/>
                      <a:pt x="22660" y="42323"/>
                      <a:pt x="22579" y="42323"/>
                    </a:cubicBezTo>
                    <a:close/>
                    <a:moveTo>
                      <a:pt x="16017" y="44263"/>
                    </a:moveTo>
                    <a:cubicBezTo>
                      <a:pt x="15993" y="44263"/>
                      <a:pt x="15969" y="44266"/>
                      <a:pt x="15945" y="44274"/>
                    </a:cubicBezTo>
                    <a:cubicBezTo>
                      <a:pt x="14979" y="44581"/>
                      <a:pt x="14043" y="44814"/>
                      <a:pt x="13162" y="44970"/>
                    </a:cubicBezTo>
                    <a:cubicBezTo>
                      <a:pt x="13031" y="44994"/>
                      <a:pt x="12945" y="45117"/>
                      <a:pt x="12968" y="45248"/>
                    </a:cubicBezTo>
                    <a:cubicBezTo>
                      <a:pt x="12987" y="45363"/>
                      <a:pt x="13088" y="45446"/>
                      <a:pt x="13202" y="45446"/>
                    </a:cubicBezTo>
                    <a:cubicBezTo>
                      <a:pt x="13217" y="45446"/>
                      <a:pt x="13231" y="45446"/>
                      <a:pt x="13244" y="45440"/>
                    </a:cubicBezTo>
                    <a:cubicBezTo>
                      <a:pt x="14145" y="45282"/>
                      <a:pt x="15103" y="45044"/>
                      <a:pt x="16090" y="44730"/>
                    </a:cubicBezTo>
                    <a:cubicBezTo>
                      <a:pt x="16216" y="44690"/>
                      <a:pt x="16285" y="44556"/>
                      <a:pt x="16246" y="44429"/>
                    </a:cubicBezTo>
                    <a:cubicBezTo>
                      <a:pt x="16214" y="44328"/>
                      <a:pt x="16118" y="44263"/>
                      <a:pt x="16017" y="44263"/>
                    </a:cubicBezTo>
                    <a:close/>
                    <a:moveTo>
                      <a:pt x="71350" y="42481"/>
                    </a:moveTo>
                    <a:cubicBezTo>
                      <a:pt x="71319" y="42481"/>
                      <a:pt x="71287" y="42488"/>
                      <a:pt x="71257" y="42501"/>
                    </a:cubicBezTo>
                    <a:cubicBezTo>
                      <a:pt x="71135" y="42553"/>
                      <a:pt x="71079" y="42694"/>
                      <a:pt x="71131" y="42816"/>
                    </a:cubicBezTo>
                    <a:cubicBezTo>
                      <a:pt x="71300" y="43211"/>
                      <a:pt x="71475" y="43606"/>
                      <a:pt x="71658" y="43999"/>
                    </a:cubicBezTo>
                    <a:cubicBezTo>
                      <a:pt x="71152" y="44357"/>
                      <a:pt x="70643" y="44708"/>
                      <a:pt x="70130" y="45045"/>
                    </a:cubicBezTo>
                    <a:cubicBezTo>
                      <a:pt x="70021" y="45117"/>
                      <a:pt x="69989" y="45265"/>
                      <a:pt x="70062" y="45377"/>
                    </a:cubicBezTo>
                    <a:cubicBezTo>
                      <a:pt x="70109" y="45446"/>
                      <a:pt x="70185" y="45484"/>
                      <a:pt x="70263" y="45484"/>
                    </a:cubicBezTo>
                    <a:cubicBezTo>
                      <a:pt x="70308" y="45484"/>
                      <a:pt x="70354" y="45472"/>
                      <a:pt x="70394" y="45445"/>
                    </a:cubicBezTo>
                    <a:cubicBezTo>
                      <a:pt x="70887" y="45119"/>
                      <a:pt x="71378" y="44782"/>
                      <a:pt x="71864" y="44437"/>
                    </a:cubicBezTo>
                    <a:cubicBezTo>
                      <a:pt x="72026" y="44779"/>
                      <a:pt x="72192" y="45121"/>
                      <a:pt x="72364" y="45457"/>
                    </a:cubicBezTo>
                    <a:cubicBezTo>
                      <a:pt x="72406" y="45541"/>
                      <a:pt x="72490" y="45588"/>
                      <a:pt x="72578" y="45588"/>
                    </a:cubicBezTo>
                    <a:cubicBezTo>
                      <a:pt x="72615" y="45588"/>
                      <a:pt x="72652" y="45580"/>
                      <a:pt x="72687" y="45565"/>
                    </a:cubicBezTo>
                    <a:cubicBezTo>
                      <a:pt x="72805" y="45506"/>
                      <a:pt x="72852" y="45362"/>
                      <a:pt x="72793" y="45244"/>
                    </a:cubicBezTo>
                    <a:cubicBezTo>
                      <a:pt x="72610" y="44885"/>
                      <a:pt x="72434" y="44522"/>
                      <a:pt x="72260" y="44156"/>
                    </a:cubicBezTo>
                    <a:cubicBezTo>
                      <a:pt x="72435" y="44030"/>
                      <a:pt x="72609" y="43901"/>
                      <a:pt x="72783" y="43772"/>
                    </a:cubicBezTo>
                    <a:cubicBezTo>
                      <a:pt x="72889" y="43693"/>
                      <a:pt x="72911" y="43543"/>
                      <a:pt x="72832" y="43437"/>
                    </a:cubicBezTo>
                    <a:cubicBezTo>
                      <a:pt x="72784" y="43374"/>
                      <a:pt x="72711" y="43340"/>
                      <a:pt x="72638" y="43340"/>
                    </a:cubicBezTo>
                    <a:cubicBezTo>
                      <a:pt x="72589" y="43340"/>
                      <a:pt x="72539" y="43355"/>
                      <a:pt x="72496" y="43387"/>
                    </a:cubicBezTo>
                    <a:cubicBezTo>
                      <a:pt x="72349" y="43498"/>
                      <a:pt x="72202" y="43605"/>
                      <a:pt x="72054" y="43714"/>
                    </a:cubicBezTo>
                    <a:cubicBezTo>
                      <a:pt x="71887" y="43352"/>
                      <a:pt x="71727" y="42990"/>
                      <a:pt x="71571" y="42626"/>
                    </a:cubicBezTo>
                    <a:cubicBezTo>
                      <a:pt x="71532" y="42536"/>
                      <a:pt x="71443" y="42481"/>
                      <a:pt x="71350" y="42481"/>
                    </a:cubicBezTo>
                    <a:close/>
                    <a:moveTo>
                      <a:pt x="7448" y="44799"/>
                    </a:moveTo>
                    <a:cubicBezTo>
                      <a:pt x="7344" y="44799"/>
                      <a:pt x="7249" y="44868"/>
                      <a:pt x="7219" y="44973"/>
                    </a:cubicBezTo>
                    <a:cubicBezTo>
                      <a:pt x="7183" y="45100"/>
                      <a:pt x="7256" y="45232"/>
                      <a:pt x="7382" y="45270"/>
                    </a:cubicBezTo>
                    <a:cubicBezTo>
                      <a:pt x="8294" y="45532"/>
                      <a:pt x="9278" y="45674"/>
                      <a:pt x="10311" y="45691"/>
                    </a:cubicBezTo>
                    <a:lnTo>
                      <a:pt x="10315" y="45691"/>
                    </a:lnTo>
                    <a:cubicBezTo>
                      <a:pt x="10446" y="45691"/>
                      <a:pt x="10552" y="45586"/>
                      <a:pt x="10553" y="45456"/>
                    </a:cubicBezTo>
                    <a:cubicBezTo>
                      <a:pt x="10554" y="45323"/>
                      <a:pt x="10451" y="45214"/>
                      <a:pt x="10317" y="45211"/>
                    </a:cubicBezTo>
                    <a:cubicBezTo>
                      <a:pt x="9328" y="45196"/>
                      <a:pt x="8385" y="45058"/>
                      <a:pt x="7516" y="44809"/>
                    </a:cubicBezTo>
                    <a:cubicBezTo>
                      <a:pt x="7493" y="44802"/>
                      <a:pt x="7470" y="44799"/>
                      <a:pt x="7448" y="44799"/>
                    </a:cubicBezTo>
                    <a:close/>
                    <a:moveTo>
                      <a:pt x="67792" y="46529"/>
                    </a:moveTo>
                    <a:cubicBezTo>
                      <a:pt x="67751" y="46529"/>
                      <a:pt x="67710" y="46539"/>
                      <a:pt x="67673" y="46560"/>
                    </a:cubicBezTo>
                    <a:cubicBezTo>
                      <a:pt x="66842" y="47039"/>
                      <a:pt x="65985" y="47501"/>
                      <a:pt x="65129" y="47927"/>
                    </a:cubicBezTo>
                    <a:cubicBezTo>
                      <a:pt x="65010" y="47986"/>
                      <a:pt x="64963" y="48130"/>
                      <a:pt x="65022" y="48248"/>
                    </a:cubicBezTo>
                    <a:cubicBezTo>
                      <a:pt x="65065" y="48333"/>
                      <a:pt x="65149" y="48382"/>
                      <a:pt x="65236" y="48382"/>
                    </a:cubicBezTo>
                    <a:cubicBezTo>
                      <a:pt x="65274" y="48382"/>
                      <a:pt x="65310" y="48373"/>
                      <a:pt x="65344" y="48356"/>
                    </a:cubicBezTo>
                    <a:cubicBezTo>
                      <a:pt x="66210" y="47925"/>
                      <a:pt x="67073" y="47461"/>
                      <a:pt x="67912" y="46976"/>
                    </a:cubicBezTo>
                    <a:cubicBezTo>
                      <a:pt x="68028" y="46909"/>
                      <a:pt x="68067" y="46762"/>
                      <a:pt x="68001" y="46648"/>
                    </a:cubicBezTo>
                    <a:cubicBezTo>
                      <a:pt x="67956" y="46572"/>
                      <a:pt x="67875" y="46529"/>
                      <a:pt x="67792" y="46529"/>
                    </a:cubicBezTo>
                    <a:close/>
                    <a:moveTo>
                      <a:pt x="26507" y="46550"/>
                    </a:moveTo>
                    <a:cubicBezTo>
                      <a:pt x="26435" y="46550"/>
                      <a:pt x="26363" y="46583"/>
                      <a:pt x="26316" y="46645"/>
                    </a:cubicBezTo>
                    <a:cubicBezTo>
                      <a:pt x="26235" y="46751"/>
                      <a:pt x="26256" y="46902"/>
                      <a:pt x="26362" y="46981"/>
                    </a:cubicBezTo>
                    <a:cubicBezTo>
                      <a:pt x="27110" y="47548"/>
                      <a:pt x="27936" y="48089"/>
                      <a:pt x="28816" y="48589"/>
                    </a:cubicBezTo>
                    <a:cubicBezTo>
                      <a:pt x="28853" y="48610"/>
                      <a:pt x="28893" y="48620"/>
                      <a:pt x="28935" y="48620"/>
                    </a:cubicBezTo>
                    <a:cubicBezTo>
                      <a:pt x="29017" y="48620"/>
                      <a:pt x="29098" y="48576"/>
                      <a:pt x="29142" y="48499"/>
                    </a:cubicBezTo>
                    <a:cubicBezTo>
                      <a:pt x="29208" y="48383"/>
                      <a:pt x="29168" y="48236"/>
                      <a:pt x="29052" y="48172"/>
                    </a:cubicBezTo>
                    <a:cubicBezTo>
                      <a:pt x="28190" y="47682"/>
                      <a:pt x="27383" y="47152"/>
                      <a:pt x="26651" y="46599"/>
                    </a:cubicBezTo>
                    <a:cubicBezTo>
                      <a:pt x="26608" y="46566"/>
                      <a:pt x="26557" y="46550"/>
                      <a:pt x="26507" y="46550"/>
                    </a:cubicBezTo>
                    <a:close/>
                    <a:moveTo>
                      <a:pt x="62597" y="49114"/>
                    </a:moveTo>
                    <a:cubicBezTo>
                      <a:pt x="62566" y="49114"/>
                      <a:pt x="62535" y="49120"/>
                      <a:pt x="62505" y="49133"/>
                    </a:cubicBezTo>
                    <a:cubicBezTo>
                      <a:pt x="61621" y="49506"/>
                      <a:pt x="60714" y="49854"/>
                      <a:pt x="59810" y="50167"/>
                    </a:cubicBezTo>
                    <a:cubicBezTo>
                      <a:pt x="59685" y="50211"/>
                      <a:pt x="59618" y="50347"/>
                      <a:pt x="59662" y="50472"/>
                    </a:cubicBezTo>
                    <a:cubicBezTo>
                      <a:pt x="59698" y="50571"/>
                      <a:pt x="59791" y="50633"/>
                      <a:pt x="59889" y="50633"/>
                    </a:cubicBezTo>
                    <a:cubicBezTo>
                      <a:pt x="59917" y="50633"/>
                      <a:pt x="59943" y="50629"/>
                      <a:pt x="59967" y="50622"/>
                    </a:cubicBezTo>
                    <a:cubicBezTo>
                      <a:pt x="60881" y="50304"/>
                      <a:pt x="61797" y="49952"/>
                      <a:pt x="62691" y="49575"/>
                    </a:cubicBezTo>
                    <a:cubicBezTo>
                      <a:pt x="62813" y="49523"/>
                      <a:pt x="62869" y="49383"/>
                      <a:pt x="62819" y="49261"/>
                    </a:cubicBezTo>
                    <a:cubicBezTo>
                      <a:pt x="62780" y="49169"/>
                      <a:pt x="62691" y="49114"/>
                      <a:pt x="62597" y="49114"/>
                    </a:cubicBezTo>
                    <a:close/>
                    <a:moveTo>
                      <a:pt x="31529" y="49435"/>
                    </a:moveTo>
                    <a:cubicBezTo>
                      <a:pt x="31437" y="49435"/>
                      <a:pt x="31349" y="49488"/>
                      <a:pt x="31309" y="49579"/>
                    </a:cubicBezTo>
                    <a:cubicBezTo>
                      <a:pt x="31256" y="49699"/>
                      <a:pt x="31312" y="49841"/>
                      <a:pt x="31432" y="49895"/>
                    </a:cubicBezTo>
                    <a:cubicBezTo>
                      <a:pt x="32319" y="50284"/>
                      <a:pt x="33235" y="50640"/>
                      <a:pt x="34157" y="50953"/>
                    </a:cubicBezTo>
                    <a:cubicBezTo>
                      <a:pt x="34182" y="50962"/>
                      <a:pt x="34209" y="50966"/>
                      <a:pt x="34234" y="50966"/>
                    </a:cubicBezTo>
                    <a:cubicBezTo>
                      <a:pt x="34334" y="50966"/>
                      <a:pt x="34428" y="50904"/>
                      <a:pt x="34462" y="50804"/>
                    </a:cubicBezTo>
                    <a:cubicBezTo>
                      <a:pt x="34504" y="50678"/>
                      <a:pt x="34437" y="50541"/>
                      <a:pt x="34312" y="50499"/>
                    </a:cubicBezTo>
                    <a:cubicBezTo>
                      <a:pt x="33403" y="50190"/>
                      <a:pt x="32499" y="49838"/>
                      <a:pt x="31625" y="49456"/>
                    </a:cubicBezTo>
                    <a:cubicBezTo>
                      <a:pt x="31594" y="49442"/>
                      <a:pt x="31561" y="49435"/>
                      <a:pt x="31529" y="49435"/>
                    </a:cubicBezTo>
                    <a:close/>
                    <a:moveTo>
                      <a:pt x="57118" y="51010"/>
                    </a:moveTo>
                    <a:cubicBezTo>
                      <a:pt x="57097" y="51010"/>
                      <a:pt x="57076" y="51013"/>
                      <a:pt x="57055" y="51018"/>
                    </a:cubicBezTo>
                    <a:cubicBezTo>
                      <a:pt x="56129" y="51268"/>
                      <a:pt x="55184" y="51489"/>
                      <a:pt x="54245" y="51674"/>
                    </a:cubicBezTo>
                    <a:cubicBezTo>
                      <a:pt x="54115" y="51700"/>
                      <a:pt x="54030" y="51826"/>
                      <a:pt x="54056" y="51956"/>
                    </a:cubicBezTo>
                    <a:cubicBezTo>
                      <a:pt x="54079" y="52070"/>
                      <a:pt x="54179" y="52149"/>
                      <a:pt x="54291" y="52149"/>
                    </a:cubicBezTo>
                    <a:cubicBezTo>
                      <a:pt x="54306" y="52149"/>
                      <a:pt x="54321" y="52148"/>
                      <a:pt x="54338" y="52144"/>
                    </a:cubicBezTo>
                    <a:cubicBezTo>
                      <a:pt x="55288" y="51957"/>
                      <a:pt x="56244" y="51734"/>
                      <a:pt x="57182" y="51480"/>
                    </a:cubicBezTo>
                    <a:cubicBezTo>
                      <a:pt x="57308" y="51446"/>
                      <a:pt x="57385" y="51314"/>
                      <a:pt x="57349" y="51187"/>
                    </a:cubicBezTo>
                    <a:cubicBezTo>
                      <a:pt x="57320" y="51080"/>
                      <a:pt x="57224" y="51010"/>
                      <a:pt x="57118" y="51010"/>
                    </a:cubicBezTo>
                    <a:close/>
                    <a:moveTo>
                      <a:pt x="37015" y="51309"/>
                    </a:moveTo>
                    <a:cubicBezTo>
                      <a:pt x="36908" y="51309"/>
                      <a:pt x="36812" y="51383"/>
                      <a:pt x="36785" y="51492"/>
                    </a:cubicBezTo>
                    <a:cubicBezTo>
                      <a:pt x="36752" y="51619"/>
                      <a:pt x="36830" y="51749"/>
                      <a:pt x="36959" y="51782"/>
                    </a:cubicBezTo>
                    <a:cubicBezTo>
                      <a:pt x="37896" y="52019"/>
                      <a:pt x="38858" y="52221"/>
                      <a:pt x="39817" y="52384"/>
                    </a:cubicBezTo>
                    <a:cubicBezTo>
                      <a:pt x="39831" y="52385"/>
                      <a:pt x="39845" y="52386"/>
                      <a:pt x="39857" y="52386"/>
                    </a:cubicBezTo>
                    <a:cubicBezTo>
                      <a:pt x="39973" y="52386"/>
                      <a:pt x="40074" y="52305"/>
                      <a:pt x="40093" y="52187"/>
                    </a:cubicBezTo>
                    <a:cubicBezTo>
                      <a:pt x="40116" y="52056"/>
                      <a:pt x="40027" y="51933"/>
                      <a:pt x="39897" y="51910"/>
                    </a:cubicBezTo>
                    <a:cubicBezTo>
                      <a:pt x="38951" y="51749"/>
                      <a:pt x="38002" y="51550"/>
                      <a:pt x="37076" y="51318"/>
                    </a:cubicBezTo>
                    <a:cubicBezTo>
                      <a:pt x="37055" y="51312"/>
                      <a:pt x="37035" y="51309"/>
                      <a:pt x="37015" y="51309"/>
                    </a:cubicBezTo>
                    <a:close/>
                    <a:moveTo>
                      <a:pt x="51429" y="52130"/>
                    </a:moveTo>
                    <a:cubicBezTo>
                      <a:pt x="51418" y="52130"/>
                      <a:pt x="51408" y="52130"/>
                      <a:pt x="51397" y="52132"/>
                    </a:cubicBezTo>
                    <a:cubicBezTo>
                      <a:pt x="50444" y="52251"/>
                      <a:pt x="49478" y="52340"/>
                      <a:pt x="48523" y="52390"/>
                    </a:cubicBezTo>
                    <a:cubicBezTo>
                      <a:pt x="48391" y="52397"/>
                      <a:pt x="48289" y="52510"/>
                      <a:pt x="48296" y="52642"/>
                    </a:cubicBezTo>
                    <a:cubicBezTo>
                      <a:pt x="48302" y="52771"/>
                      <a:pt x="48408" y="52870"/>
                      <a:pt x="48534" y="52870"/>
                    </a:cubicBezTo>
                    <a:cubicBezTo>
                      <a:pt x="48539" y="52870"/>
                      <a:pt x="48543" y="52870"/>
                      <a:pt x="48550" y="52868"/>
                    </a:cubicBezTo>
                    <a:cubicBezTo>
                      <a:pt x="49517" y="52816"/>
                      <a:pt x="50494" y="52729"/>
                      <a:pt x="51458" y="52607"/>
                    </a:cubicBezTo>
                    <a:cubicBezTo>
                      <a:pt x="51589" y="52590"/>
                      <a:pt x="51682" y="52471"/>
                      <a:pt x="51665" y="52340"/>
                    </a:cubicBezTo>
                    <a:cubicBezTo>
                      <a:pt x="51650" y="52218"/>
                      <a:pt x="51551" y="52130"/>
                      <a:pt x="51429" y="52130"/>
                    </a:cubicBezTo>
                    <a:close/>
                    <a:moveTo>
                      <a:pt x="42755" y="52284"/>
                    </a:moveTo>
                    <a:cubicBezTo>
                      <a:pt x="42622" y="52284"/>
                      <a:pt x="42509" y="52371"/>
                      <a:pt x="42496" y="52502"/>
                    </a:cubicBezTo>
                    <a:cubicBezTo>
                      <a:pt x="42485" y="52633"/>
                      <a:pt x="42582" y="52751"/>
                      <a:pt x="42713" y="52763"/>
                    </a:cubicBezTo>
                    <a:cubicBezTo>
                      <a:pt x="43676" y="52852"/>
                      <a:pt x="44656" y="52905"/>
                      <a:pt x="45628" y="52922"/>
                    </a:cubicBezTo>
                    <a:lnTo>
                      <a:pt x="45632" y="52922"/>
                    </a:lnTo>
                    <a:cubicBezTo>
                      <a:pt x="45763" y="52922"/>
                      <a:pt x="45869" y="52818"/>
                      <a:pt x="45873" y="52686"/>
                    </a:cubicBezTo>
                    <a:cubicBezTo>
                      <a:pt x="45874" y="52554"/>
                      <a:pt x="45769" y="52446"/>
                      <a:pt x="45637" y="52442"/>
                    </a:cubicBezTo>
                    <a:cubicBezTo>
                      <a:pt x="44678" y="52425"/>
                      <a:pt x="43710" y="52372"/>
                      <a:pt x="42757" y="52284"/>
                    </a:cubicBezTo>
                    <a:cubicBezTo>
                      <a:pt x="42756" y="52284"/>
                      <a:pt x="42755" y="52284"/>
                      <a:pt x="42755" y="52284"/>
                    </a:cubicBezTo>
                    <a:close/>
                  </a:path>
                </a:pathLst>
              </a:custGeom>
              <a:solidFill>
                <a:srgbClr val="00446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55" name="Google Shape;4253;p57">
                <a:extLst>
                  <a:ext uri="{FF2B5EF4-FFF2-40B4-BE49-F238E27FC236}">
                    <a16:creationId xmlns:a16="http://schemas.microsoft.com/office/drawing/2014/main" id="{20F27CBC-0874-4B71-A7C8-231EED8AE1B7}"/>
                  </a:ext>
                </a:extLst>
              </p:cNvPr>
              <p:cNvSpPr/>
              <p:nvPr/>
            </p:nvSpPr>
            <p:spPr>
              <a:xfrm>
                <a:off x="3520350" y="2519625"/>
                <a:ext cx="3245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707" extrusionOk="0">
                    <a:moveTo>
                      <a:pt x="275" y="1"/>
                    </a:moveTo>
                    <a:cubicBezTo>
                      <a:pt x="233" y="1"/>
                      <a:pt x="191" y="12"/>
                      <a:pt x="153" y="34"/>
                    </a:cubicBezTo>
                    <a:cubicBezTo>
                      <a:pt x="39" y="100"/>
                      <a:pt x="0" y="247"/>
                      <a:pt x="68" y="362"/>
                    </a:cubicBezTo>
                    <a:cubicBezTo>
                      <a:pt x="312" y="776"/>
                      <a:pt x="564" y="1187"/>
                      <a:pt x="822" y="1595"/>
                    </a:cubicBezTo>
                    <a:cubicBezTo>
                      <a:pt x="869" y="1667"/>
                      <a:pt x="947" y="1707"/>
                      <a:pt x="1026" y="1707"/>
                    </a:cubicBezTo>
                    <a:cubicBezTo>
                      <a:pt x="1069" y="1707"/>
                      <a:pt x="1114" y="1694"/>
                      <a:pt x="1152" y="1670"/>
                    </a:cubicBezTo>
                    <a:cubicBezTo>
                      <a:pt x="1265" y="1600"/>
                      <a:pt x="1298" y="1452"/>
                      <a:pt x="1227" y="1340"/>
                    </a:cubicBezTo>
                    <a:cubicBezTo>
                      <a:pt x="972" y="938"/>
                      <a:pt x="723" y="529"/>
                      <a:pt x="480" y="119"/>
                    </a:cubicBezTo>
                    <a:cubicBezTo>
                      <a:pt x="436" y="43"/>
                      <a:pt x="356" y="1"/>
                      <a:pt x="275" y="1"/>
                    </a:cubicBezTo>
                    <a:close/>
                  </a:path>
                </a:pathLst>
              </a:custGeom>
              <a:solidFill>
                <a:srgbClr val="00446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247" name="Google Shape;4254;p57">
              <a:extLst>
                <a:ext uri="{FF2B5EF4-FFF2-40B4-BE49-F238E27FC236}">
                  <a16:creationId xmlns:a16="http://schemas.microsoft.com/office/drawing/2014/main" id="{DFB3EDEF-91F3-4326-94A7-D45DA2EEC0C1}"/>
                </a:ext>
              </a:extLst>
            </p:cNvPr>
            <p:cNvGrpSpPr/>
            <p:nvPr/>
          </p:nvGrpSpPr>
          <p:grpSpPr>
            <a:xfrm rot="925807">
              <a:off x="1598483" y="2664482"/>
              <a:ext cx="551102" cy="369507"/>
              <a:chOff x="2626275" y="1121400"/>
              <a:chExt cx="460225" cy="308575"/>
            </a:xfrm>
          </p:grpSpPr>
          <p:grpSp>
            <p:nvGrpSpPr>
              <p:cNvPr id="248" name="Google Shape;4255;p57">
                <a:extLst>
                  <a:ext uri="{FF2B5EF4-FFF2-40B4-BE49-F238E27FC236}">
                    <a16:creationId xmlns:a16="http://schemas.microsoft.com/office/drawing/2014/main" id="{15F217B5-CAE3-4CD3-8EDC-3325C8F8E911}"/>
                  </a:ext>
                </a:extLst>
              </p:cNvPr>
              <p:cNvGrpSpPr/>
              <p:nvPr/>
            </p:nvGrpSpPr>
            <p:grpSpPr>
              <a:xfrm>
                <a:off x="2671050" y="1121400"/>
                <a:ext cx="415450" cy="308575"/>
                <a:chOff x="2671050" y="1121400"/>
                <a:chExt cx="415450" cy="308575"/>
              </a:xfrm>
            </p:grpSpPr>
            <p:sp>
              <p:nvSpPr>
                <p:cNvPr id="252" name="Google Shape;4256;p57">
                  <a:extLst>
                    <a:ext uri="{FF2B5EF4-FFF2-40B4-BE49-F238E27FC236}">
                      <a16:creationId xmlns:a16="http://schemas.microsoft.com/office/drawing/2014/main" id="{4BE4850A-A9F4-4BF8-ADBD-6C289B292ED6}"/>
                    </a:ext>
                  </a:extLst>
                </p:cNvPr>
                <p:cNvSpPr/>
                <p:nvPr/>
              </p:nvSpPr>
              <p:spPr>
                <a:xfrm>
                  <a:off x="2683900" y="1128900"/>
                  <a:ext cx="387050" cy="28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82" h="11537" extrusionOk="0">
                      <a:moveTo>
                        <a:pt x="0" y="0"/>
                      </a:moveTo>
                      <a:lnTo>
                        <a:pt x="2963" y="4059"/>
                      </a:lnTo>
                      <a:lnTo>
                        <a:pt x="2563" y="11536"/>
                      </a:lnTo>
                      <a:lnTo>
                        <a:pt x="15481" y="17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53" name="Google Shape;4257;p57">
                  <a:extLst>
                    <a:ext uri="{FF2B5EF4-FFF2-40B4-BE49-F238E27FC236}">
                      <a16:creationId xmlns:a16="http://schemas.microsoft.com/office/drawing/2014/main" id="{397B3B3E-55AA-4EE6-8AE3-E2A115ADE41D}"/>
                    </a:ext>
                  </a:extLst>
                </p:cNvPr>
                <p:cNvSpPr/>
                <p:nvPr/>
              </p:nvSpPr>
              <p:spPr>
                <a:xfrm>
                  <a:off x="2671050" y="1121400"/>
                  <a:ext cx="415450" cy="30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18" h="12343" extrusionOk="0">
                      <a:moveTo>
                        <a:pt x="1028" y="598"/>
                      </a:moveTo>
                      <a:lnTo>
                        <a:pt x="15373" y="2173"/>
                      </a:lnTo>
                      <a:lnTo>
                        <a:pt x="3344" y="11333"/>
                      </a:lnTo>
                      <a:lnTo>
                        <a:pt x="3344" y="11333"/>
                      </a:lnTo>
                      <a:lnTo>
                        <a:pt x="3720" y="4286"/>
                      </a:lnTo>
                      <a:lnTo>
                        <a:pt x="1028" y="598"/>
                      </a:lnTo>
                      <a:close/>
                      <a:moveTo>
                        <a:pt x="0" y="1"/>
                      </a:moveTo>
                      <a:lnTo>
                        <a:pt x="3232" y="4430"/>
                      </a:lnTo>
                      <a:lnTo>
                        <a:pt x="2811" y="12342"/>
                      </a:lnTo>
                      <a:lnTo>
                        <a:pt x="2811" y="12342"/>
                      </a:lnTo>
                      <a:lnTo>
                        <a:pt x="16618" y="182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4468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49" name="Google Shape;4258;p57">
                <a:extLst>
                  <a:ext uri="{FF2B5EF4-FFF2-40B4-BE49-F238E27FC236}">
                    <a16:creationId xmlns:a16="http://schemas.microsoft.com/office/drawing/2014/main" id="{0823FC8D-058F-48FD-8F5F-6BFDC094375A}"/>
                  </a:ext>
                </a:extLst>
              </p:cNvPr>
              <p:cNvGrpSpPr/>
              <p:nvPr/>
            </p:nvGrpSpPr>
            <p:grpSpPr>
              <a:xfrm>
                <a:off x="2626275" y="1170175"/>
                <a:ext cx="447725" cy="154300"/>
                <a:chOff x="2626275" y="1170175"/>
                <a:chExt cx="447725" cy="154300"/>
              </a:xfrm>
            </p:grpSpPr>
            <p:sp>
              <p:nvSpPr>
                <p:cNvPr id="250" name="Google Shape;4259;p57">
                  <a:extLst>
                    <a:ext uri="{FF2B5EF4-FFF2-40B4-BE49-F238E27FC236}">
                      <a16:creationId xmlns:a16="http://schemas.microsoft.com/office/drawing/2014/main" id="{7CEF4980-5857-4FEE-932F-ECAB2328CB16}"/>
                    </a:ext>
                  </a:extLst>
                </p:cNvPr>
                <p:cNvSpPr/>
                <p:nvPr/>
              </p:nvSpPr>
              <p:spPr>
                <a:xfrm>
                  <a:off x="2643125" y="1183625"/>
                  <a:ext cx="389175" cy="13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67" h="5363" extrusionOk="0">
                      <a:moveTo>
                        <a:pt x="15567" y="1"/>
                      </a:moveTo>
                      <a:lnTo>
                        <a:pt x="0" y="2725"/>
                      </a:lnTo>
                      <a:lnTo>
                        <a:pt x="4408" y="5362"/>
                      </a:lnTo>
                      <a:lnTo>
                        <a:pt x="155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51" name="Google Shape;4260;p57">
                  <a:extLst>
                    <a:ext uri="{FF2B5EF4-FFF2-40B4-BE49-F238E27FC236}">
                      <a16:creationId xmlns:a16="http://schemas.microsoft.com/office/drawing/2014/main" id="{D3900E75-5378-4E46-9B35-3DFA805D50F1}"/>
                    </a:ext>
                  </a:extLst>
                </p:cNvPr>
                <p:cNvSpPr/>
                <p:nvPr/>
              </p:nvSpPr>
              <p:spPr>
                <a:xfrm>
                  <a:off x="2626275" y="1170175"/>
                  <a:ext cx="447725" cy="15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09" h="6172" extrusionOk="0">
                      <a:moveTo>
                        <a:pt x="14573" y="1073"/>
                      </a:moveTo>
                      <a:lnTo>
                        <a:pt x="5093" y="5628"/>
                      </a:lnTo>
                      <a:lnTo>
                        <a:pt x="1351" y="3390"/>
                      </a:lnTo>
                      <a:lnTo>
                        <a:pt x="14573" y="1073"/>
                      </a:lnTo>
                      <a:close/>
                      <a:moveTo>
                        <a:pt x="17908" y="0"/>
                      </a:moveTo>
                      <a:lnTo>
                        <a:pt x="0" y="3138"/>
                      </a:lnTo>
                      <a:lnTo>
                        <a:pt x="5069" y="6171"/>
                      </a:lnTo>
                      <a:lnTo>
                        <a:pt x="17908" y="0"/>
                      </a:lnTo>
                      <a:close/>
                    </a:path>
                  </a:pathLst>
                </a:custGeom>
                <a:solidFill>
                  <a:srgbClr val="004468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256" name="Google Shape;4261;p57">
            <a:extLst>
              <a:ext uri="{FF2B5EF4-FFF2-40B4-BE49-F238E27FC236}">
                <a16:creationId xmlns:a16="http://schemas.microsoft.com/office/drawing/2014/main" id="{6A54BDF1-0215-4AED-BA5E-158F4166E538}"/>
              </a:ext>
            </a:extLst>
          </p:cNvPr>
          <p:cNvSpPr txBox="1">
            <a:spLocks/>
          </p:cNvSpPr>
          <p:nvPr/>
        </p:nvSpPr>
        <p:spPr>
          <a:xfrm rot="21416363">
            <a:off x="3957091" y="2754521"/>
            <a:ext cx="4981220" cy="17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orditas"/>
              <a:buNone/>
              <a:defRPr sz="5333" b="0" i="0" u="none" strike="noStrike" cap="none">
                <a:solidFill>
                  <a:schemeClr val="dk2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8"/>
              </a:buClr>
              <a:buSzPts val="2800"/>
              <a:buFont typeface="Gorditas"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004468"/>
                </a:solidFill>
                <a:effectLst/>
                <a:uLnTx/>
                <a:uFillTx/>
                <a:latin typeface="4804_KwangMD_PukluK" panose="02000000000000000000" pitchFamily="2" charset="0"/>
                <a:cs typeface="4804_KwangMD_PukluK" panose="02000000000000000000" pitchFamily="2" charset="0"/>
                <a:sym typeface="Gorditas"/>
              </a:rPr>
              <a:t>รูปที่เมื่อพับแล้วสองข้างของรอยพับทับกันสนิทเป็นรูปที่มีแกนสมมาตรรอยพับเป็นแกนสมมาตร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004468"/>
              </a:solidFill>
              <a:effectLst/>
              <a:uLnTx/>
              <a:uFillTx/>
              <a:latin typeface="4804_KwangMD_PukluK" panose="02000000000000000000" pitchFamily="2" charset="0"/>
              <a:cs typeface="4804_KwangMD_PukluK" panose="02000000000000000000" pitchFamily="2" charset="0"/>
              <a:sym typeface="Gorditas"/>
            </a:endParaRPr>
          </a:p>
        </p:txBody>
      </p:sp>
      <p:grpSp>
        <p:nvGrpSpPr>
          <p:cNvPr id="257" name="กลุ่ม 256">
            <a:extLst>
              <a:ext uri="{FF2B5EF4-FFF2-40B4-BE49-F238E27FC236}">
                <a16:creationId xmlns:a16="http://schemas.microsoft.com/office/drawing/2014/main" id="{C02ECF45-0E08-4A66-9406-C410FA8A51B1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258" name="รูปแบบอิสระ: รูปร่าง 257">
              <a:extLst>
                <a:ext uri="{FF2B5EF4-FFF2-40B4-BE49-F238E27FC236}">
                  <a16:creationId xmlns:a16="http://schemas.microsoft.com/office/drawing/2014/main" id="{3CF5E876-752A-41CD-A047-97E7B6454D0A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85" name="รูปแบบอิสระ: รูปร่าง 284">
              <a:extLst>
                <a:ext uri="{FF2B5EF4-FFF2-40B4-BE49-F238E27FC236}">
                  <a16:creationId xmlns:a16="http://schemas.microsoft.com/office/drawing/2014/main" id="{244ACB76-47DB-44A7-8DA6-055E1C60317F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86" name="กลุ่ม 285">
            <a:extLst>
              <a:ext uri="{FF2B5EF4-FFF2-40B4-BE49-F238E27FC236}">
                <a16:creationId xmlns:a16="http://schemas.microsoft.com/office/drawing/2014/main" id="{6FAD5A31-1114-4142-901C-60E78E105BEA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287" name="รูปแบบอิสระ: รูปร่าง 286">
              <a:extLst>
                <a:ext uri="{FF2B5EF4-FFF2-40B4-BE49-F238E27FC236}">
                  <a16:creationId xmlns:a16="http://schemas.microsoft.com/office/drawing/2014/main" id="{740E5AE9-1B5B-48E6-95AA-0D80CB098C23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88" name="รูปแบบอิสระ: รูปร่าง 287">
              <a:extLst>
                <a:ext uri="{FF2B5EF4-FFF2-40B4-BE49-F238E27FC236}">
                  <a16:creationId xmlns:a16="http://schemas.microsoft.com/office/drawing/2014/main" id="{B0E587CE-C0D4-40AC-AC91-C768B6F9E52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89" name="กลุ่ม 288">
            <a:extLst>
              <a:ext uri="{FF2B5EF4-FFF2-40B4-BE49-F238E27FC236}">
                <a16:creationId xmlns:a16="http://schemas.microsoft.com/office/drawing/2014/main" id="{713AFECC-5258-4347-88CD-CE4F9BB8AA02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290" name="รูปแบบอิสระ: รูปร่าง 289">
              <a:extLst>
                <a:ext uri="{FF2B5EF4-FFF2-40B4-BE49-F238E27FC236}">
                  <a16:creationId xmlns:a16="http://schemas.microsoft.com/office/drawing/2014/main" id="{CF186680-A2E1-442B-B7BA-286D8EE9C86E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91" name="รูปแบบอิสระ: รูปร่าง 290">
              <a:extLst>
                <a:ext uri="{FF2B5EF4-FFF2-40B4-BE49-F238E27FC236}">
                  <a16:creationId xmlns:a16="http://schemas.microsoft.com/office/drawing/2014/main" id="{4BD9B6D9-4ACE-401C-9637-F087C4873577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92" name="กลุ่ม 291">
            <a:extLst>
              <a:ext uri="{FF2B5EF4-FFF2-40B4-BE49-F238E27FC236}">
                <a16:creationId xmlns:a16="http://schemas.microsoft.com/office/drawing/2014/main" id="{815A94EC-42B5-4BC1-BF9B-9A7EA7EDF1A3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293" name="รูปแบบอิสระ: รูปร่าง 292">
              <a:extLst>
                <a:ext uri="{FF2B5EF4-FFF2-40B4-BE49-F238E27FC236}">
                  <a16:creationId xmlns:a16="http://schemas.microsoft.com/office/drawing/2014/main" id="{34E93AE9-FA0A-425A-8CDD-D2BCC1A12B4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94" name="รูปแบบอิสระ: รูปร่าง 293">
              <a:extLst>
                <a:ext uri="{FF2B5EF4-FFF2-40B4-BE49-F238E27FC236}">
                  <a16:creationId xmlns:a16="http://schemas.microsoft.com/office/drawing/2014/main" id="{219A2680-9128-403D-844C-FB882C481F1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95" name="กลุ่ม 294">
            <a:extLst>
              <a:ext uri="{FF2B5EF4-FFF2-40B4-BE49-F238E27FC236}">
                <a16:creationId xmlns:a16="http://schemas.microsoft.com/office/drawing/2014/main" id="{337D411A-9F95-44F5-8200-6A94EB3B4945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296" name="รูปแบบอิสระ: รูปร่าง 295">
              <a:extLst>
                <a:ext uri="{FF2B5EF4-FFF2-40B4-BE49-F238E27FC236}">
                  <a16:creationId xmlns:a16="http://schemas.microsoft.com/office/drawing/2014/main" id="{93295ADD-0FA1-4AF3-AA3D-45B37922523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97" name="รูปแบบอิสระ: รูปร่าง 296">
              <a:extLst>
                <a:ext uri="{FF2B5EF4-FFF2-40B4-BE49-F238E27FC236}">
                  <a16:creationId xmlns:a16="http://schemas.microsoft.com/office/drawing/2014/main" id="{DD368718-E3DA-42FC-8087-68FB1686C0C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98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B177672D-A167-4FDE-92EF-977F1FA03719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99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7178A8BC-6569-4A9E-A24B-50AA631E51BB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300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9D9E4170-6E69-48A2-B590-E3AD61259158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301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F55EC549-A58C-4694-AD4F-2FBC21946501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302" name="รูปภาพ 301">
            <a:hlinkClick r:id="rId8" action="ppaction://hlinksldjump"/>
            <a:extLst>
              <a:ext uri="{FF2B5EF4-FFF2-40B4-BE49-F238E27FC236}">
                <a16:creationId xmlns:a16="http://schemas.microsoft.com/office/drawing/2014/main" id="{F0C6C351-ACF5-4786-A3D0-FB585091D2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grpSp>
        <p:nvGrpSpPr>
          <p:cNvPr id="259" name="กลุ่ม 258">
            <a:extLst>
              <a:ext uri="{FF2B5EF4-FFF2-40B4-BE49-F238E27FC236}">
                <a16:creationId xmlns:a16="http://schemas.microsoft.com/office/drawing/2014/main" id="{763447AC-A8C3-4B8B-875C-C498216C8CA5}"/>
              </a:ext>
            </a:extLst>
          </p:cNvPr>
          <p:cNvGrpSpPr/>
          <p:nvPr/>
        </p:nvGrpSpPr>
        <p:grpSpPr>
          <a:xfrm>
            <a:off x="4479232" y="1908710"/>
            <a:ext cx="3177667" cy="723718"/>
            <a:chOff x="4915160" y="2499914"/>
            <a:chExt cx="3177667" cy="723718"/>
          </a:xfrm>
        </p:grpSpPr>
        <p:sp>
          <p:nvSpPr>
            <p:cNvPr id="261" name="Google Shape;4975;p59">
              <a:extLst>
                <a:ext uri="{FF2B5EF4-FFF2-40B4-BE49-F238E27FC236}">
                  <a16:creationId xmlns:a16="http://schemas.microsoft.com/office/drawing/2014/main" id="{E759E2A9-60C8-4B9F-B67D-237A09480E9D}"/>
                </a:ext>
              </a:extLst>
            </p:cNvPr>
            <p:cNvSpPr txBox="1">
              <a:spLocks/>
            </p:cNvSpPr>
            <p:nvPr/>
          </p:nvSpPr>
          <p:spPr>
            <a:xfrm rot="21354837">
              <a:off x="4945227" y="2528463"/>
              <a:ext cx="3147600" cy="695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Gorditas"/>
                <a:buNone/>
                <a:defRPr sz="9466" b="1" i="0" u="none" strike="noStrike" cap="none">
                  <a:solidFill>
                    <a:schemeClr val="accent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4468"/>
                </a:buClr>
                <a:buSzPts val="6000"/>
                <a:buFont typeface="Gorditas"/>
                <a:buNone/>
                <a:tabLst/>
                <a:defRPr/>
              </a:pPr>
              <a:r>
                <a:rPr kumimoji="0" lang="th-TH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สิ่งที่ได้เรียนรู้</a:t>
              </a:r>
              <a:endParaRPr kumimoji="0" lang="en" sz="3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endParaRPr>
            </a:p>
          </p:txBody>
        </p:sp>
        <p:sp>
          <p:nvSpPr>
            <p:cNvPr id="262" name="Google Shape;4975;p59">
              <a:extLst>
                <a:ext uri="{FF2B5EF4-FFF2-40B4-BE49-F238E27FC236}">
                  <a16:creationId xmlns:a16="http://schemas.microsoft.com/office/drawing/2014/main" id="{F047B2D5-22A9-40BF-81AF-47956553D9D7}"/>
                </a:ext>
              </a:extLst>
            </p:cNvPr>
            <p:cNvSpPr txBox="1">
              <a:spLocks/>
            </p:cNvSpPr>
            <p:nvPr/>
          </p:nvSpPr>
          <p:spPr>
            <a:xfrm rot="21354837">
              <a:off x="4915160" y="2499914"/>
              <a:ext cx="3147600" cy="695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Gorditas"/>
                <a:buNone/>
                <a:defRPr sz="9466" b="1" i="0" u="none" strike="noStrike" cap="none">
                  <a:solidFill>
                    <a:schemeClr val="accent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4468"/>
                </a:buClr>
                <a:buSzPts val="6000"/>
                <a:buFont typeface="Gorditas"/>
                <a:buNone/>
                <a:tabLst/>
                <a:defRPr/>
              </a:pPr>
              <a:r>
                <a:rPr kumimoji="0" lang="th-TH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สิ่งที่ได้เรียนรู้</a:t>
              </a:r>
              <a:endParaRPr kumimoji="0" lang="en" sz="3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3684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95;p38">
            <a:extLst>
              <a:ext uri="{FF2B5EF4-FFF2-40B4-BE49-F238E27FC236}">
                <a16:creationId xmlns:a16="http://schemas.microsoft.com/office/drawing/2014/main" id="{5E03582B-FDB4-47F8-A837-E575039608E9}"/>
              </a:ext>
            </a:extLst>
          </p:cNvPr>
          <p:cNvGrpSpPr/>
          <p:nvPr/>
        </p:nvGrpSpPr>
        <p:grpSpPr>
          <a:xfrm>
            <a:off x="6219950" y="2057468"/>
            <a:ext cx="3838663" cy="1781676"/>
            <a:chOff x="4829300" y="476318"/>
            <a:chExt cx="3838663" cy="1781676"/>
          </a:xfrm>
        </p:grpSpPr>
        <p:sp>
          <p:nvSpPr>
            <p:cNvPr id="3" name="Google Shape;396;p38">
              <a:extLst>
                <a:ext uri="{FF2B5EF4-FFF2-40B4-BE49-F238E27FC236}">
                  <a16:creationId xmlns:a16="http://schemas.microsoft.com/office/drawing/2014/main" id="{AC32A2A1-2466-4B66-9208-CB70B92FB3EE}"/>
                </a:ext>
              </a:extLst>
            </p:cNvPr>
            <p:cNvSpPr/>
            <p:nvPr/>
          </p:nvSpPr>
          <p:spPr>
            <a:xfrm>
              <a:off x="5333868" y="540000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Google Shape;397;p38">
              <a:extLst>
                <a:ext uri="{FF2B5EF4-FFF2-40B4-BE49-F238E27FC236}">
                  <a16:creationId xmlns:a16="http://schemas.microsoft.com/office/drawing/2014/main" id="{65E50958-DCDA-4290-B0B4-C0CEF169B68E}"/>
                </a:ext>
              </a:extLst>
            </p:cNvPr>
            <p:cNvSpPr/>
            <p:nvPr/>
          </p:nvSpPr>
          <p:spPr>
            <a:xfrm>
              <a:off x="4829300" y="665772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Google Shape;398;p38">
              <a:extLst>
                <a:ext uri="{FF2B5EF4-FFF2-40B4-BE49-F238E27FC236}">
                  <a16:creationId xmlns:a16="http://schemas.microsoft.com/office/drawing/2014/main" id="{2BD133AB-485C-4AA6-8C11-A2899364BA8B}"/>
                </a:ext>
              </a:extLst>
            </p:cNvPr>
            <p:cNvSpPr/>
            <p:nvPr/>
          </p:nvSpPr>
          <p:spPr>
            <a:xfrm rot="-1182864">
              <a:off x="7789344" y="550616"/>
              <a:ext cx="547151" cy="613846"/>
            </a:xfrm>
            <a:custGeom>
              <a:avLst/>
              <a:gdLst/>
              <a:ahLst/>
              <a:cxnLst/>
              <a:rect l="l" t="t" r="r" b="b"/>
              <a:pathLst>
                <a:path w="11860" h="13305" extrusionOk="0">
                  <a:moveTo>
                    <a:pt x="6994" y="1"/>
                  </a:moveTo>
                  <a:cubicBezTo>
                    <a:pt x="6326" y="57"/>
                    <a:pt x="5662" y="215"/>
                    <a:pt x="5010" y="487"/>
                  </a:cubicBezTo>
                  <a:cubicBezTo>
                    <a:pt x="1612" y="1896"/>
                    <a:pt x="0" y="5792"/>
                    <a:pt x="1410" y="9191"/>
                  </a:cubicBezTo>
                  <a:cubicBezTo>
                    <a:pt x="2473" y="11755"/>
                    <a:pt x="4953" y="13305"/>
                    <a:pt x="7567" y="13305"/>
                  </a:cubicBezTo>
                  <a:cubicBezTo>
                    <a:pt x="8416" y="13305"/>
                    <a:pt x="9280" y="13141"/>
                    <a:pt x="10114" y="12795"/>
                  </a:cubicBezTo>
                  <a:cubicBezTo>
                    <a:pt x="10766" y="12524"/>
                    <a:pt x="11349" y="12163"/>
                    <a:pt x="11859" y="11734"/>
                  </a:cubicBezTo>
                  <a:lnTo>
                    <a:pt x="11859" y="11734"/>
                  </a:lnTo>
                  <a:cubicBezTo>
                    <a:pt x="11669" y="11750"/>
                    <a:pt x="11480" y="11758"/>
                    <a:pt x="11291" y="11758"/>
                  </a:cubicBezTo>
                  <a:cubicBezTo>
                    <a:pt x="8678" y="11758"/>
                    <a:pt x="6197" y="10211"/>
                    <a:pt x="5136" y="7647"/>
                  </a:cubicBezTo>
                  <a:cubicBezTo>
                    <a:pt x="3993" y="4897"/>
                    <a:pt x="4831" y="1823"/>
                    <a:pt x="6994" y="1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399;p38">
              <a:extLst>
                <a:ext uri="{FF2B5EF4-FFF2-40B4-BE49-F238E27FC236}">
                  <a16:creationId xmlns:a16="http://schemas.microsoft.com/office/drawing/2014/main" id="{9DAF0E51-1B1B-4702-8225-904D0DFE2EB1}"/>
                </a:ext>
              </a:extLst>
            </p:cNvPr>
            <p:cNvSpPr/>
            <p:nvPr/>
          </p:nvSpPr>
          <p:spPr>
            <a:xfrm>
              <a:off x="7913751" y="1874826"/>
              <a:ext cx="754212" cy="383168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400;p38">
              <a:extLst>
                <a:ext uri="{FF2B5EF4-FFF2-40B4-BE49-F238E27FC236}">
                  <a16:creationId xmlns:a16="http://schemas.microsoft.com/office/drawing/2014/main" id="{88F817ED-3F85-4150-A43E-4057F534DFB7}"/>
                </a:ext>
              </a:extLst>
            </p:cNvPr>
            <p:cNvSpPr/>
            <p:nvPr/>
          </p:nvSpPr>
          <p:spPr>
            <a:xfrm rot="-1182847">
              <a:off x="7604846" y="1248190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3" y="1"/>
                  </a:moveTo>
                  <a:lnTo>
                    <a:pt x="960" y="1103"/>
                  </a:lnTo>
                  <a:lnTo>
                    <a:pt x="1" y="1264"/>
                  </a:lnTo>
                  <a:lnTo>
                    <a:pt x="819" y="1811"/>
                  </a:lnTo>
                  <a:lnTo>
                    <a:pt x="625" y="3387"/>
                  </a:lnTo>
                  <a:lnTo>
                    <a:pt x="1605" y="2188"/>
                  </a:lnTo>
                  <a:lnTo>
                    <a:pt x="2601" y="2787"/>
                  </a:lnTo>
                  <a:lnTo>
                    <a:pt x="2054" y="1585"/>
                  </a:lnTo>
                  <a:lnTo>
                    <a:pt x="2775" y="754"/>
                  </a:lnTo>
                  <a:lnTo>
                    <a:pt x="1681" y="1045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401;p38">
              <a:extLst>
                <a:ext uri="{FF2B5EF4-FFF2-40B4-BE49-F238E27FC236}">
                  <a16:creationId xmlns:a16="http://schemas.microsoft.com/office/drawing/2014/main" id="{B5C34846-5E20-472C-B00F-6631F687ADDB}"/>
                </a:ext>
              </a:extLst>
            </p:cNvPr>
            <p:cNvSpPr/>
            <p:nvPr/>
          </p:nvSpPr>
          <p:spPr>
            <a:xfrm rot="-1182847">
              <a:off x="5334949" y="1915774"/>
              <a:ext cx="152030" cy="156501"/>
            </a:xfrm>
            <a:custGeom>
              <a:avLst/>
              <a:gdLst/>
              <a:ahLst/>
              <a:cxnLst/>
              <a:rect l="l" t="t" r="r" b="b"/>
              <a:pathLst>
                <a:path w="4829" h="4971" extrusionOk="0">
                  <a:moveTo>
                    <a:pt x="3010" y="1"/>
                  </a:moveTo>
                  <a:lnTo>
                    <a:pt x="1953" y="1455"/>
                  </a:lnTo>
                  <a:lnTo>
                    <a:pt x="442" y="1083"/>
                  </a:lnTo>
                  <a:lnTo>
                    <a:pt x="442" y="1083"/>
                  </a:lnTo>
                  <a:lnTo>
                    <a:pt x="1289" y="2406"/>
                  </a:lnTo>
                  <a:lnTo>
                    <a:pt x="1" y="4586"/>
                  </a:lnTo>
                  <a:lnTo>
                    <a:pt x="2200" y="3460"/>
                  </a:lnTo>
                  <a:lnTo>
                    <a:pt x="3277" y="4971"/>
                  </a:lnTo>
                  <a:lnTo>
                    <a:pt x="3241" y="2864"/>
                  </a:lnTo>
                  <a:lnTo>
                    <a:pt x="4829" y="2107"/>
                  </a:lnTo>
                  <a:lnTo>
                    <a:pt x="3042" y="1836"/>
                  </a:lnTo>
                  <a:lnTo>
                    <a:pt x="3010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402;p38">
              <a:extLst>
                <a:ext uri="{FF2B5EF4-FFF2-40B4-BE49-F238E27FC236}">
                  <a16:creationId xmlns:a16="http://schemas.microsoft.com/office/drawing/2014/main" id="{FDE6190E-FD20-4EA5-9A85-097AF8FA438D}"/>
                </a:ext>
              </a:extLst>
            </p:cNvPr>
            <p:cNvSpPr/>
            <p:nvPr/>
          </p:nvSpPr>
          <p:spPr>
            <a:xfrm rot="-1182847">
              <a:off x="5132487" y="2132373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0" y="1"/>
                  </a:moveTo>
                  <a:lnTo>
                    <a:pt x="961" y="1098"/>
                  </a:lnTo>
                  <a:lnTo>
                    <a:pt x="1" y="1265"/>
                  </a:lnTo>
                  <a:lnTo>
                    <a:pt x="815" y="1812"/>
                  </a:lnTo>
                  <a:lnTo>
                    <a:pt x="621" y="3388"/>
                  </a:lnTo>
                  <a:lnTo>
                    <a:pt x="1605" y="2188"/>
                  </a:lnTo>
                  <a:lnTo>
                    <a:pt x="2601" y="2788"/>
                  </a:lnTo>
                  <a:lnTo>
                    <a:pt x="2055" y="1584"/>
                  </a:lnTo>
                  <a:lnTo>
                    <a:pt x="2776" y="754"/>
                  </a:lnTo>
                  <a:lnTo>
                    <a:pt x="1677" y="1046"/>
                  </a:lnTo>
                  <a:lnTo>
                    <a:pt x="1200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0" name="Google Shape;403;p38">
            <a:extLst>
              <a:ext uri="{FF2B5EF4-FFF2-40B4-BE49-F238E27FC236}">
                <a16:creationId xmlns:a16="http://schemas.microsoft.com/office/drawing/2014/main" id="{3FCF344B-4D43-4D6D-BB77-2982F96B6FE0}"/>
              </a:ext>
            </a:extLst>
          </p:cNvPr>
          <p:cNvSpPr/>
          <p:nvPr/>
        </p:nvSpPr>
        <p:spPr>
          <a:xfrm>
            <a:off x="1169847" y="2998778"/>
            <a:ext cx="4809613" cy="2289511"/>
          </a:xfrm>
          <a:custGeom>
            <a:avLst/>
            <a:gdLst/>
            <a:ahLst/>
            <a:cxnLst/>
            <a:rect l="l" t="t" r="r" b="b"/>
            <a:pathLst>
              <a:path w="92090" h="24879" extrusionOk="0">
                <a:moveTo>
                  <a:pt x="2971" y="743"/>
                </a:moveTo>
                <a:lnTo>
                  <a:pt x="0" y="24879"/>
                </a:lnTo>
                <a:lnTo>
                  <a:pt x="89490" y="23023"/>
                </a:lnTo>
                <a:lnTo>
                  <a:pt x="92090" y="0"/>
                </a:lnTo>
                <a:close/>
              </a:path>
            </a:pathLst>
          </a:custGeom>
          <a:solidFill>
            <a:srgbClr val="E84A54"/>
          </a:solidFill>
          <a:ln>
            <a:noFill/>
          </a:ln>
        </p:spPr>
      </p:sp>
      <p:sp>
        <p:nvSpPr>
          <p:cNvPr id="11" name="Google Shape;404;p38">
            <a:extLst>
              <a:ext uri="{FF2B5EF4-FFF2-40B4-BE49-F238E27FC236}">
                <a16:creationId xmlns:a16="http://schemas.microsoft.com/office/drawing/2014/main" id="{2BED5F03-910E-459A-B7FD-D26D0C083988}"/>
              </a:ext>
            </a:extLst>
          </p:cNvPr>
          <p:cNvSpPr txBox="1">
            <a:spLocks/>
          </p:cNvSpPr>
          <p:nvPr/>
        </p:nvSpPr>
        <p:spPr>
          <a:xfrm>
            <a:off x="1353584" y="3525074"/>
            <a:ext cx="4442219" cy="116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3600"/>
              <a:buFont typeface="Bahiana"/>
              <a:buNone/>
              <a:tabLst/>
              <a:defRPr/>
            </a:pPr>
            <a:r>
              <a:rPr lang="th-TH" sz="4000" kern="0" dirty="0">
                <a:solidFill>
                  <a:srgbClr val="252528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รูป</a:t>
            </a:r>
            <a:r>
              <a:rPr lang="th-TH" sz="4000" kern="0" dirty="0">
                <a:solidFill>
                  <a:srgbClr val="F9F9F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ที่มีแกนสมมาตรหลายแกน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F9F9F2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sp>
        <p:nvSpPr>
          <p:cNvPr id="12" name="Google Shape;405;p38">
            <a:extLst>
              <a:ext uri="{FF2B5EF4-FFF2-40B4-BE49-F238E27FC236}">
                <a16:creationId xmlns:a16="http://schemas.microsoft.com/office/drawing/2014/main" id="{F03C551E-6E29-4C96-B748-8539DBC60EB4}"/>
              </a:ext>
            </a:extLst>
          </p:cNvPr>
          <p:cNvSpPr txBox="1">
            <a:spLocks/>
          </p:cNvSpPr>
          <p:nvPr/>
        </p:nvSpPr>
        <p:spPr>
          <a:xfrm>
            <a:off x="1994208" y="1462232"/>
            <a:ext cx="3150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10000" b="0" i="0" u="none" strike="noStrike" cap="none">
                <a:solidFill>
                  <a:schemeClr val="accent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6000"/>
              <a:buFont typeface="Bahiana"/>
              <a:buNone/>
              <a:tabLst/>
              <a:defRPr/>
            </a:pPr>
            <a:r>
              <a:rPr kumimoji="0" lang="en" sz="10000" b="0" i="0" u="none" strike="noStrike" kern="0" cap="none" spc="0" normalizeH="0" baseline="0" noProof="0" dirty="0">
                <a:ln>
                  <a:noFill/>
                </a:ln>
                <a:solidFill>
                  <a:srgbClr val="E84A54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0</a:t>
            </a:r>
            <a:r>
              <a:rPr kumimoji="0" lang="th-TH" sz="10000" b="0" i="0" u="none" strike="noStrike" kern="0" cap="none" spc="0" normalizeH="0" baseline="0" noProof="0" dirty="0">
                <a:ln>
                  <a:noFill/>
                </a:ln>
                <a:solidFill>
                  <a:srgbClr val="E84A54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2</a:t>
            </a:r>
            <a:endParaRPr kumimoji="0" lang="en" sz="10000" b="0" i="0" u="none" strike="noStrike" kern="0" cap="none" spc="0" normalizeH="0" baseline="0" noProof="0" dirty="0">
              <a:ln>
                <a:noFill/>
              </a:ln>
              <a:solidFill>
                <a:srgbClr val="E84A54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grpSp>
        <p:nvGrpSpPr>
          <p:cNvPr id="14" name="Google Shape;407;p38">
            <a:extLst>
              <a:ext uri="{FF2B5EF4-FFF2-40B4-BE49-F238E27FC236}">
                <a16:creationId xmlns:a16="http://schemas.microsoft.com/office/drawing/2014/main" id="{A1B34972-FA31-4646-874C-3BDB5B758662}"/>
              </a:ext>
            </a:extLst>
          </p:cNvPr>
          <p:cNvGrpSpPr/>
          <p:nvPr/>
        </p:nvGrpSpPr>
        <p:grpSpPr>
          <a:xfrm>
            <a:off x="6762620" y="2845991"/>
            <a:ext cx="2753347" cy="3567017"/>
            <a:chOff x="5475346" y="1453788"/>
            <a:chExt cx="2430997" cy="3149406"/>
          </a:xfrm>
        </p:grpSpPr>
        <p:sp>
          <p:nvSpPr>
            <p:cNvPr id="15" name="Google Shape;408;p38">
              <a:extLst>
                <a:ext uri="{FF2B5EF4-FFF2-40B4-BE49-F238E27FC236}">
                  <a16:creationId xmlns:a16="http://schemas.microsoft.com/office/drawing/2014/main" id="{40C7F925-7BEB-44D9-89B6-AA0657D43974}"/>
                </a:ext>
              </a:extLst>
            </p:cNvPr>
            <p:cNvSpPr/>
            <p:nvPr/>
          </p:nvSpPr>
          <p:spPr>
            <a:xfrm>
              <a:off x="7551684" y="3519306"/>
              <a:ext cx="354659" cy="1081414"/>
            </a:xfrm>
            <a:custGeom>
              <a:avLst/>
              <a:gdLst/>
              <a:ahLst/>
              <a:cxnLst/>
              <a:rect l="l" t="t" r="r" b="b"/>
              <a:pathLst>
                <a:path w="8603" h="26232" extrusionOk="0">
                  <a:moveTo>
                    <a:pt x="8596" y="19362"/>
                  </a:moveTo>
                  <a:cubicBezTo>
                    <a:pt x="8600" y="19382"/>
                    <a:pt x="8602" y="19393"/>
                    <a:pt x="8602" y="19393"/>
                  </a:cubicBezTo>
                  <a:lnTo>
                    <a:pt x="8602" y="19362"/>
                  </a:lnTo>
                  <a:close/>
                  <a:moveTo>
                    <a:pt x="1520" y="0"/>
                  </a:moveTo>
                  <a:cubicBezTo>
                    <a:pt x="851" y="31"/>
                    <a:pt x="882" y="912"/>
                    <a:pt x="912" y="1399"/>
                  </a:cubicBezTo>
                  <a:lnTo>
                    <a:pt x="1003" y="3557"/>
                  </a:lnTo>
                  <a:cubicBezTo>
                    <a:pt x="396" y="3739"/>
                    <a:pt x="0" y="3982"/>
                    <a:pt x="0" y="3982"/>
                  </a:cubicBezTo>
                  <a:lnTo>
                    <a:pt x="0" y="26232"/>
                  </a:lnTo>
                  <a:lnTo>
                    <a:pt x="8602" y="26232"/>
                  </a:lnTo>
                  <a:lnTo>
                    <a:pt x="7721" y="19362"/>
                  </a:lnTo>
                  <a:lnTo>
                    <a:pt x="8596" y="19362"/>
                  </a:lnTo>
                  <a:cubicBezTo>
                    <a:pt x="8449" y="18699"/>
                    <a:pt x="5945" y="7403"/>
                    <a:pt x="5502" y="5927"/>
                  </a:cubicBezTo>
                  <a:cubicBezTo>
                    <a:pt x="5137" y="4590"/>
                    <a:pt x="3921" y="3587"/>
                    <a:pt x="2706" y="3405"/>
                  </a:cubicBezTo>
                  <a:lnTo>
                    <a:pt x="2706" y="1702"/>
                  </a:lnTo>
                  <a:cubicBezTo>
                    <a:pt x="2706" y="1307"/>
                    <a:pt x="2675" y="973"/>
                    <a:pt x="2675" y="608"/>
                  </a:cubicBezTo>
                  <a:cubicBezTo>
                    <a:pt x="2614" y="335"/>
                    <a:pt x="2554" y="152"/>
                    <a:pt x="2250" y="92"/>
                  </a:cubicBezTo>
                  <a:cubicBezTo>
                    <a:pt x="2169" y="92"/>
                    <a:pt x="2115" y="78"/>
                    <a:pt x="2052" y="78"/>
                  </a:cubicBezTo>
                  <a:cubicBezTo>
                    <a:pt x="2020" y="78"/>
                    <a:pt x="1986" y="81"/>
                    <a:pt x="1946" y="92"/>
                  </a:cubicBezTo>
                  <a:cubicBezTo>
                    <a:pt x="1824" y="31"/>
                    <a:pt x="1703" y="0"/>
                    <a:pt x="1520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409;p38">
              <a:extLst>
                <a:ext uri="{FF2B5EF4-FFF2-40B4-BE49-F238E27FC236}">
                  <a16:creationId xmlns:a16="http://schemas.microsoft.com/office/drawing/2014/main" id="{12F0AFF1-FF66-4AE9-B630-268E468168D6}"/>
                </a:ext>
              </a:extLst>
            </p:cNvPr>
            <p:cNvSpPr/>
            <p:nvPr/>
          </p:nvSpPr>
          <p:spPr>
            <a:xfrm>
              <a:off x="6024216" y="3754865"/>
              <a:ext cx="1071397" cy="175495"/>
            </a:xfrm>
            <a:custGeom>
              <a:avLst/>
              <a:gdLst/>
              <a:ahLst/>
              <a:cxnLst/>
              <a:rect l="l" t="t" r="r" b="b"/>
              <a:pathLst>
                <a:path w="25989" h="4257" extrusionOk="0">
                  <a:moveTo>
                    <a:pt x="0" y="1"/>
                  </a:moveTo>
                  <a:lnTo>
                    <a:pt x="0" y="4256"/>
                  </a:lnTo>
                  <a:lnTo>
                    <a:pt x="25988" y="4256"/>
                  </a:lnTo>
                  <a:lnTo>
                    <a:pt x="25988" y="1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410;p38">
              <a:extLst>
                <a:ext uri="{FF2B5EF4-FFF2-40B4-BE49-F238E27FC236}">
                  <a16:creationId xmlns:a16="http://schemas.microsoft.com/office/drawing/2014/main" id="{001FB18B-A467-4A29-B957-8C1C6399D75B}"/>
                </a:ext>
              </a:extLst>
            </p:cNvPr>
            <p:cNvSpPr/>
            <p:nvPr/>
          </p:nvSpPr>
          <p:spPr>
            <a:xfrm>
              <a:off x="6024216" y="2787521"/>
              <a:ext cx="1071397" cy="993687"/>
            </a:xfrm>
            <a:custGeom>
              <a:avLst/>
              <a:gdLst/>
              <a:ahLst/>
              <a:cxnLst/>
              <a:rect l="l" t="t" r="r" b="b"/>
              <a:pathLst>
                <a:path w="25989" h="24104" extrusionOk="0">
                  <a:moveTo>
                    <a:pt x="0" y="0"/>
                  </a:moveTo>
                  <a:lnTo>
                    <a:pt x="0" y="24104"/>
                  </a:lnTo>
                  <a:lnTo>
                    <a:pt x="25988" y="24104"/>
                  </a:lnTo>
                  <a:lnTo>
                    <a:pt x="25988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411;p38">
              <a:extLst>
                <a:ext uri="{FF2B5EF4-FFF2-40B4-BE49-F238E27FC236}">
                  <a16:creationId xmlns:a16="http://schemas.microsoft.com/office/drawing/2014/main" id="{8B3DD8D2-04B5-4A45-A62A-77546074B606}"/>
                </a:ext>
              </a:extLst>
            </p:cNvPr>
            <p:cNvSpPr/>
            <p:nvPr/>
          </p:nvSpPr>
          <p:spPr>
            <a:xfrm>
              <a:off x="6813633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0" y="0"/>
                  </a:moveTo>
                  <a:lnTo>
                    <a:pt x="0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412;p38">
              <a:extLst>
                <a:ext uri="{FF2B5EF4-FFF2-40B4-BE49-F238E27FC236}">
                  <a16:creationId xmlns:a16="http://schemas.microsoft.com/office/drawing/2014/main" id="{25E20D7F-D0A7-47EB-A058-AB283D6868DD}"/>
                </a:ext>
              </a:extLst>
            </p:cNvPr>
            <p:cNvSpPr/>
            <p:nvPr/>
          </p:nvSpPr>
          <p:spPr>
            <a:xfrm>
              <a:off x="6066801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1" y="0"/>
                  </a:moveTo>
                  <a:lnTo>
                    <a:pt x="1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413;p38">
              <a:extLst>
                <a:ext uri="{FF2B5EF4-FFF2-40B4-BE49-F238E27FC236}">
                  <a16:creationId xmlns:a16="http://schemas.microsoft.com/office/drawing/2014/main" id="{6C34E095-47F2-4A94-B1C7-8A21A20FFDA4}"/>
                </a:ext>
              </a:extLst>
            </p:cNvPr>
            <p:cNvSpPr/>
            <p:nvPr/>
          </p:nvSpPr>
          <p:spPr>
            <a:xfrm>
              <a:off x="5935211" y="2818027"/>
              <a:ext cx="674194" cy="477014"/>
            </a:xfrm>
            <a:custGeom>
              <a:avLst/>
              <a:gdLst/>
              <a:ahLst/>
              <a:cxnLst/>
              <a:rect l="l" t="t" r="r" b="b"/>
              <a:pathLst>
                <a:path w="16354" h="11571" extrusionOk="0">
                  <a:moveTo>
                    <a:pt x="10509" y="1"/>
                  </a:moveTo>
                  <a:cubicBezTo>
                    <a:pt x="9285" y="1"/>
                    <a:pt x="7632" y="194"/>
                    <a:pt x="6019" y="993"/>
                  </a:cubicBezTo>
                  <a:cubicBezTo>
                    <a:pt x="2858" y="2573"/>
                    <a:pt x="305" y="5066"/>
                    <a:pt x="153" y="7832"/>
                  </a:cubicBezTo>
                  <a:cubicBezTo>
                    <a:pt x="1" y="10659"/>
                    <a:pt x="3071" y="11571"/>
                    <a:pt x="8147" y="11571"/>
                  </a:cubicBezTo>
                  <a:lnTo>
                    <a:pt x="16354" y="11571"/>
                  </a:lnTo>
                  <a:lnTo>
                    <a:pt x="15898" y="142"/>
                  </a:lnTo>
                  <a:lnTo>
                    <a:pt x="12433" y="142"/>
                  </a:lnTo>
                  <a:lnTo>
                    <a:pt x="12433" y="172"/>
                  </a:lnTo>
                  <a:cubicBezTo>
                    <a:pt x="12433" y="172"/>
                    <a:pt x="11661" y="1"/>
                    <a:pt x="10509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414;p38">
              <a:extLst>
                <a:ext uri="{FF2B5EF4-FFF2-40B4-BE49-F238E27FC236}">
                  <a16:creationId xmlns:a16="http://schemas.microsoft.com/office/drawing/2014/main" id="{C80EB969-71F0-4391-9BE7-5CCB1E55DD00}"/>
                </a:ext>
              </a:extLst>
            </p:cNvPr>
            <p:cNvSpPr/>
            <p:nvPr/>
          </p:nvSpPr>
          <p:spPr>
            <a:xfrm>
              <a:off x="6547979" y="2818027"/>
              <a:ext cx="672916" cy="477014"/>
            </a:xfrm>
            <a:custGeom>
              <a:avLst/>
              <a:gdLst/>
              <a:ahLst/>
              <a:cxnLst/>
              <a:rect l="l" t="t" r="r" b="b"/>
              <a:pathLst>
                <a:path w="16323" h="11571" extrusionOk="0">
                  <a:moveTo>
                    <a:pt x="5834" y="1"/>
                  </a:moveTo>
                  <a:cubicBezTo>
                    <a:pt x="4686" y="1"/>
                    <a:pt x="3921" y="172"/>
                    <a:pt x="3921" y="172"/>
                  </a:cubicBezTo>
                  <a:lnTo>
                    <a:pt x="3921" y="142"/>
                  </a:lnTo>
                  <a:lnTo>
                    <a:pt x="456" y="142"/>
                  </a:lnTo>
                  <a:lnTo>
                    <a:pt x="0" y="11571"/>
                  </a:lnTo>
                  <a:lnTo>
                    <a:pt x="8207" y="11571"/>
                  </a:lnTo>
                  <a:cubicBezTo>
                    <a:pt x="13253" y="11571"/>
                    <a:pt x="16323" y="10659"/>
                    <a:pt x="16171" y="7832"/>
                  </a:cubicBezTo>
                  <a:cubicBezTo>
                    <a:pt x="16019" y="5066"/>
                    <a:pt x="13496" y="2573"/>
                    <a:pt x="10335" y="993"/>
                  </a:cubicBezTo>
                  <a:cubicBezTo>
                    <a:pt x="8707" y="194"/>
                    <a:pt x="7054" y="1"/>
                    <a:pt x="5834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415;p38">
              <a:extLst>
                <a:ext uri="{FF2B5EF4-FFF2-40B4-BE49-F238E27FC236}">
                  <a16:creationId xmlns:a16="http://schemas.microsoft.com/office/drawing/2014/main" id="{9BFCDA11-48B3-4B73-942F-AB75EBB38627}"/>
                </a:ext>
              </a:extLst>
            </p:cNvPr>
            <p:cNvSpPr/>
            <p:nvPr/>
          </p:nvSpPr>
          <p:spPr>
            <a:xfrm>
              <a:off x="5727781" y="1793596"/>
              <a:ext cx="1686213" cy="1058528"/>
            </a:xfrm>
            <a:custGeom>
              <a:avLst/>
              <a:gdLst/>
              <a:ahLst/>
              <a:cxnLst/>
              <a:rect l="l" t="t" r="r" b="b"/>
              <a:pathLst>
                <a:path w="47509" h="29824" extrusionOk="0">
                  <a:moveTo>
                    <a:pt x="24330" y="0"/>
                  </a:moveTo>
                  <a:cubicBezTo>
                    <a:pt x="24108" y="0"/>
                    <a:pt x="23916" y="55"/>
                    <a:pt x="23770" y="183"/>
                  </a:cubicBezTo>
                  <a:cubicBezTo>
                    <a:pt x="23627" y="62"/>
                    <a:pt x="23439" y="10"/>
                    <a:pt x="23222" y="10"/>
                  </a:cubicBezTo>
                  <a:cubicBezTo>
                    <a:pt x="21920" y="10"/>
                    <a:pt x="19575" y="1885"/>
                    <a:pt x="19575" y="1885"/>
                  </a:cubicBezTo>
                  <a:cubicBezTo>
                    <a:pt x="18633" y="2980"/>
                    <a:pt x="15502" y="4378"/>
                    <a:pt x="15502" y="4378"/>
                  </a:cubicBezTo>
                  <a:cubicBezTo>
                    <a:pt x="14773" y="4581"/>
                    <a:pt x="13844" y="4648"/>
                    <a:pt x="12930" y="4648"/>
                  </a:cubicBezTo>
                  <a:cubicBezTo>
                    <a:pt x="11102" y="4648"/>
                    <a:pt x="9332" y="4378"/>
                    <a:pt x="9332" y="4378"/>
                  </a:cubicBezTo>
                  <a:cubicBezTo>
                    <a:pt x="8937" y="6962"/>
                    <a:pt x="6201" y="9788"/>
                    <a:pt x="6201" y="9788"/>
                  </a:cubicBezTo>
                  <a:lnTo>
                    <a:pt x="5229" y="10700"/>
                  </a:lnTo>
                  <a:cubicBezTo>
                    <a:pt x="1" y="10731"/>
                    <a:pt x="1520" y="16962"/>
                    <a:pt x="3283" y="18299"/>
                  </a:cubicBezTo>
                  <a:cubicBezTo>
                    <a:pt x="4191" y="19000"/>
                    <a:pt x="5190" y="19166"/>
                    <a:pt x="5936" y="19166"/>
                  </a:cubicBezTo>
                  <a:cubicBezTo>
                    <a:pt x="6614" y="19166"/>
                    <a:pt x="7083" y="19029"/>
                    <a:pt x="7083" y="19029"/>
                  </a:cubicBezTo>
                  <a:cubicBezTo>
                    <a:pt x="11308" y="26992"/>
                    <a:pt x="20670" y="27874"/>
                    <a:pt x="20670" y="27874"/>
                  </a:cubicBezTo>
                  <a:lnTo>
                    <a:pt x="20761" y="28907"/>
                  </a:lnTo>
                  <a:cubicBezTo>
                    <a:pt x="21434" y="29564"/>
                    <a:pt x="22259" y="29715"/>
                    <a:pt x="22875" y="29715"/>
                  </a:cubicBezTo>
                  <a:cubicBezTo>
                    <a:pt x="23398" y="29715"/>
                    <a:pt x="23770" y="29606"/>
                    <a:pt x="23770" y="29606"/>
                  </a:cubicBezTo>
                  <a:cubicBezTo>
                    <a:pt x="23770" y="29606"/>
                    <a:pt x="24322" y="29823"/>
                    <a:pt x="25025" y="29823"/>
                  </a:cubicBezTo>
                  <a:cubicBezTo>
                    <a:pt x="25612" y="29823"/>
                    <a:pt x="26304" y="29673"/>
                    <a:pt x="26870" y="29120"/>
                  </a:cubicBezTo>
                  <a:lnTo>
                    <a:pt x="26810" y="27843"/>
                  </a:lnTo>
                  <a:cubicBezTo>
                    <a:pt x="26810" y="27843"/>
                    <a:pt x="36171" y="26962"/>
                    <a:pt x="40396" y="18998"/>
                  </a:cubicBezTo>
                  <a:cubicBezTo>
                    <a:pt x="40396" y="18998"/>
                    <a:pt x="40865" y="19136"/>
                    <a:pt x="41543" y="19136"/>
                  </a:cubicBezTo>
                  <a:cubicBezTo>
                    <a:pt x="42289" y="19136"/>
                    <a:pt x="43288" y="18969"/>
                    <a:pt x="44196" y="18269"/>
                  </a:cubicBezTo>
                  <a:cubicBezTo>
                    <a:pt x="45989" y="17022"/>
                    <a:pt x="47509" y="10731"/>
                    <a:pt x="42311" y="10700"/>
                  </a:cubicBezTo>
                  <a:lnTo>
                    <a:pt x="41308" y="9788"/>
                  </a:lnTo>
                  <a:cubicBezTo>
                    <a:pt x="41308" y="9788"/>
                    <a:pt x="38573" y="6992"/>
                    <a:pt x="38208" y="4378"/>
                  </a:cubicBezTo>
                  <a:cubicBezTo>
                    <a:pt x="38208" y="4378"/>
                    <a:pt x="36425" y="4648"/>
                    <a:pt x="34587" y="4648"/>
                  </a:cubicBezTo>
                  <a:cubicBezTo>
                    <a:pt x="33669" y="4648"/>
                    <a:pt x="32737" y="4581"/>
                    <a:pt x="32007" y="4378"/>
                  </a:cubicBezTo>
                  <a:cubicBezTo>
                    <a:pt x="32007" y="4378"/>
                    <a:pt x="28876" y="2949"/>
                    <a:pt x="27934" y="1885"/>
                  </a:cubicBezTo>
                  <a:cubicBezTo>
                    <a:pt x="27934" y="1885"/>
                    <a:pt x="25627" y="0"/>
                    <a:pt x="24330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416;p38">
              <a:extLst>
                <a:ext uri="{FF2B5EF4-FFF2-40B4-BE49-F238E27FC236}">
                  <a16:creationId xmlns:a16="http://schemas.microsoft.com/office/drawing/2014/main" id="{430C6E37-AC04-459C-9E5A-1B08F4F0356C}"/>
                </a:ext>
              </a:extLst>
            </p:cNvPr>
            <p:cNvSpPr/>
            <p:nvPr/>
          </p:nvSpPr>
          <p:spPr>
            <a:xfrm>
              <a:off x="6410123" y="3112044"/>
              <a:ext cx="334623" cy="177968"/>
            </a:xfrm>
            <a:custGeom>
              <a:avLst/>
              <a:gdLst/>
              <a:ahLst/>
              <a:cxnLst/>
              <a:rect l="l" t="t" r="r" b="b"/>
              <a:pathLst>
                <a:path w="8117" h="4317" extrusionOk="0">
                  <a:moveTo>
                    <a:pt x="2706" y="1"/>
                  </a:moveTo>
                  <a:cubicBezTo>
                    <a:pt x="153" y="517"/>
                    <a:pt x="1" y="4317"/>
                    <a:pt x="1" y="4317"/>
                  </a:cubicBezTo>
                  <a:lnTo>
                    <a:pt x="7873" y="4317"/>
                  </a:lnTo>
                  <a:cubicBezTo>
                    <a:pt x="8117" y="3557"/>
                    <a:pt x="7630" y="3071"/>
                    <a:pt x="7630" y="3071"/>
                  </a:cubicBezTo>
                  <a:cubicBezTo>
                    <a:pt x="7721" y="1764"/>
                    <a:pt x="5442" y="1"/>
                    <a:pt x="5442" y="1"/>
                  </a:cubicBezTo>
                  <a:lnTo>
                    <a:pt x="4408" y="700"/>
                  </a:lnTo>
                  <a:lnTo>
                    <a:pt x="2706" y="1"/>
                  </a:lnTo>
                  <a:close/>
                </a:path>
              </a:pathLst>
            </a:custGeom>
            <a:solidFill>
              <a:srgbClr val="F8D3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417;p38">
              <a:extLst>
                <a:ext uri="{FF2B5EF4-FFF2-40B4-BE49-F238E27FC236}">
                  <a16:creationId xmlns:a16="http://schemas.microsoft.com/office/drawing/2014/main" id="{8BA90086-7181-40B3-B9D3-8D3B6C1B670A}"/>
                </a:ext>
              </a:extLst>
            </p:cNvPr>
            <p:cNvSpPr/>
            <p:nvPr/>
          </p:nvSpPr>
          <p:spPr>
            <a:xfrm>
              <a:off x="6123815" y="3654029"/>
              <a:ext cx="380342" cy="541944"/>
            </a:xfrm>
            <a:custGeom>
              <a:avLst/>
              <a:gdLst/>
              <a:ahLst/>
              <a:cxnLst/>
              <a:rect l="l" t="t" r="r" b="b"/>
              <a:pathLst>
                <a:path w="9226" h="13146" extrusionOk="0">
                  <a:moveTo>
                    <a:pt x="4467" y="0"/>
                  </a:moveTo>
                  <a:cubicBezTo>
                    <a:pt x="1481" y="0"/>
                    <a:pt x="1" y="3305"/>
                    <a:pt x="137" y="4970"/>
                  </a:cubicBezTo>
                  <a:cubicBezTo>
                    <a:pt x="228" y="6155"/>
                    <a:pt x="1201" y="10015"/>
                    <a:pt x="1900" y="12629"/>
                  </a:cubicBezTo>
                  <a:cubicBezTo>
                    <a:pt x="2356" y="12933"/>
                    <a:pt x="2873" y="13085"/>
                    <a:pt x="3359" y="13085"/>
                  </a:cubicBezTo>
                  <a:cubicBezTo>
                    <a:pt x="4879" y="13055"/>
                    <a:pt x="6612" y="13146"/>
                    <a:pt x="8040" y="12629"/>
                  </a:cubicBezTo>
                  <a:cubicBezTo>
                    <a:pt x="8192" y="11474"/>
                    <a:pt x="8375" y="10289"/>
                    <a:pt x="8375" y="10046"/>
                  </a:cubicBezTo>
                  <a:cubicBezTo>
                    <a:pt x="8435" y="9559"/>
                    <a:pt x="9226" y="1048"/>
                    <a:pt x="5548" y="137"/>
                  </a:cubicBezTo>
                  <a:cubicBezTo>
                    <a:pt x="5168" y="43"/>
                    <a:pt x="4808" y="0"/>
                    <a:pt x="4467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418;p38">
              <a:extLst>
                <a:ext uri="{FF2B5EF4-FFF2-40B4-BE49-F238E27FC236}">
                  <a16:creationId xmlns:a16="http://schemas.microsoft.com/office/drawing/2014/main" id="{BDAF13F6-E4C0-4306-8A3B-46BB4DF7DD1D}"/>
                </a:ext>
              </a:extLst>
            </p:cNvPr>
            <p:cNvSpPr/>
            <p:nvPr/>
          </p:nvSpPr>
          <p:spPr>
            <a:xfrm>
              <a:off x="6202143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6140" y="1"/>
                  </a:moveTo>
                  <a:cubicBezTo>
                    <a:pt x="5069" y="411"/>
                    <a:pt x="3826" y="462"/>
                    <a:pt x="2631" y="462"/>
                  </a:cubicBezTo>
                  <a:cubicBezTo>
                    <a:pt x="2232" y="462"/>
                    <a:pt x="1839" y="457"/>
                    <a:pt x="1459" y="457"/>
                  </a:cubicBezTo>
                  <a:cubicBezTo>
                    <a:pt x="943" y="457"/>
                    <a:pt x="456" y="305"/>
                    <a:pt x="0" y="1"/>
                  </a:cubicBezTo>
                  <a:lnTo>
                    <a:pt x="0" y="1"/>
                  </a:lnTo>
                  <a:cubicBezTo>
                    <a:pt x="365" y="1429"/>
                    <a:pt x="669" y="2524"/>
                    <a:pt x="669" y="2524"/>
                  </a:cubicBezTo>
                  <a:cubicBezTo>
                    <a:pt x="1571" y="3202"/>
                    <a:pt x="2442" y="3429"/>
                    <a:pt x="3203" y="3429"/>
                  </a:cubicBezTo>
                  <a:cubicBezTo>
                    <a:pt x="4725" y="3429"/>
                    <a:pt x="5806" y="2524"/>
                    <a:pt x="5806" y="2524"/>
                  </a:cubicBezTo>
                  <a:cubicBezTo>
                    <a:pt x="5806" y="2524"/>
                    <a:pt x="5988" y="1247"/>
                    <a:pt x="61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419;p38">
              <a:extLst>
                <a:ext uri="{FF2B5EF4-FFF2-40B4-BE49-F238E27FC236}">
                  <a16:creationId xmlns:a16="http://schemas.microsoft.com/office/drawing/2014/main" id="{B4772099-B634-4127-B94D-CF6538E74844}"/>
                </a:ext>
              </a:extLst>
            </p:cNvPr>
            <p:cNvSpPr/>
            <p:nvPr/>
          </p:nvSpPr>
          <p:spPr>
            <a:xfrm>
              <a:off x="6237225" y="4305961"/>
              <a:ext cx="224346" cy="123469"/>
            </a:xfrm>
            <a:custGeom>
              <a:avLst/>
              <a:gdLst/>
              <a:ahLst/>
              <a:cxnLst/>
              <a:rect l="l" t="t" r="r" b="b"/>
              <a:pathLst>
                <a:path w="5442" h="2995" extrusionOk="0">
                  <a:moveTo>
                    <a:pt x="3982" y="1"/>
                  </a:moveTo>
                  <a:cubicBezTo>
                    <a:pt x="3962" y="1"/>
                    <a:pt x="3942" y="3"/>
                    <a:pt x="3921" y="7"/>
                  </a:cubicBezTo>
                  <a:cubicBezTo>
                    <a:pt x="3769" y="7"/>
                    <a:pt x="3648" y="128"/>
                    <a:pt x="3648" y="280"/>
                  </a:cubicBezTo>
                  <a:lnTo>
                    <a:pt x="3648" y="371"/>
                  </a:lnTo>
                  <a:cubicBezTo>
                    <a:pt x="3465" y="371"/>
                    <a:pt x="3283" y="463"/>
                    <a:pt x="3192" y="675"/>
                  </a:cubicBezTo>
                  <a:cubicBezTo>
                    <a:pt x="3131" y="584"/>
                    <a:pt x="3009" y="523"/>
                    <a:pt x="2888" y="432"/>
                  </a:cubicBezTo>
                  <a:cubicBezTo>
                    <a:pt x="2852" y="418"/>
                    <a:pt x="2811" y="410"/>
                    <a:pt x="2770" y="410"/>
                  </a:cubicBezTo>
                  <a:cubicBezTo>
                    <a:pt x="2636" y="410"/>
                    <a:pt x="2500" y="490"/>
                    <a:pt x="2523" y="675"/>
                  </a:cubicBezTo>
                  <a:lnTo>
                    <a:pt x="2523" y="827"/>
                  </a:lnTo>
                  <a:cubicBezTo>
                    <a:pt x="2432" y="858"/>
                    <a:pt x="2402" y="888"/>
                    <a:pt x="2371" y="979"/>
                  </a:cubicBezTo>
                  <a:cubicBezTo>
                    <a:pt x="2250" y="979"/>
                    <a:pt x="2128" y="1010"/>
                    <a:pt x="2098" y="1131"/>
                  </a:cubicBezTo>
                  <a:cubicBezTo>
                    <a:pt x="2037" y="979"/>
                    <a:pt x="1915" y="858"/>
                    <a:pt x="1763" y="767"/>
                  </a:cubicBezTo>
                  <a:cubicBezTo>
                    <a:pt x="1642" y="615"/>
                    <a:pt x="1520" y="523"/>
                    <a:pt x="1368" y="463"/>
                  </a:cubicBezTo>
                  <a:cubicBezTo>
                    <a:pt x="1368" y="432"/>
                    <a:pt x="1338" y="371"/>
                    <a:pt x="1307" y="311"/>
                  </a:cubicBezTo>
                  <a:cubicBezTo>
                    <a:pt x="1201" y="204"/>
                    <a:pt x="1065" y="156"/>
                    <a:pt x="925" y="156"/>
                  </a:cubicBezTo>
                  <a:cubicBezTo>
                    <a:pt x="747" y="156"/>
                    <a:pt x="562" y="235"/>
                    <a:pt x="426" y="371"/>
                  </a:cubicBezTo>
                  <a:cubicBezTo>
                    <a:pt x="365" y="432"/>
                    <a:pt x="304" y="523"/>
                    <a:pt x="304" y="615"/>
                  </a:cubicBezTo>
                  <a:cubicBezTo>
                    <a:pt x="152" y="736"/>
                    <a:pt x="92" y="979"/>
                    <a:pt x="61" y="1192"/>
                  </a:cubicBezTo>
                  <a:cubicBezTo>
                    <a:pt x="0" y="1800"/>
                    <a:pt x="426" y="2560"/>
                    <a:pt x="973" y="2894"/>
                  </a:cubicBezTo>
                  <a:cubicBezTo>
                    <a:pt x="1069" y="2963"/>
                    <a:pt x="1171" y="2994"/>
                    <a:pt x="1271" y="2994"/>
                  </a:cubicBezTo>
                  <a:cubicBezTo>
                    <a:pt x="1393" y="2994"/>
                    <a:pt x="1511" y="2947"/>
                    <a:pt x="1611" y="2864"/>
                  </a:cubicBezTo>
                  <a:lnTo>
                    <a:pt x="1642" y="2864"/>
                  </a:lnTo>
                  <a:cubicBezTo>
                    <a:pt x="1763" y="2864"/>
                    <a:pt x="1854" y="2834"/>
                    <a:pt x="1976" y="2742"/>
                  </a:cubicBezTo>
                  <a:cubicBezTo>
                    <a:pt x="2009" y="2755"/>
                    <a:pt x="2044" y="2761"/>
                    <a:pt x="2080" y="2761"/>
                  </a:cubicBezTo>
                  <a:cubicBezTo>
                    <a:pt x="2213" y="2761"/>
                    <a:pt x="2360" y="2679"/>
                    <a:pt x="2432" y="2560"/>
                  </a:cubicBezTo>
                  <a:cubicBezTo>
                    <a:pt x="2554" y="2755"/>
                    <a:pt x="2714" y="2930"/>
                    <a:pt x="2913" y="2930"/>
                  </a:cubicBezTo>
                  <a:cubicBezTo>
                    <a:pt x="2963" y="2930"/>
                    <a:pt x="3016" y="2919"/>
                    <a:pt x="3070" y="2894"/>
                  </a:cubicBezTo>
                  <a:cubicBezTo>
                    <a:pt x="3161" y="2864"/>
                    <a:pt x="3192" y="2834"/>
                    <a:pt x="3222" y="2742"/>
                  </a:cubicBezTo>
                  <a:cubicBezTo>
                    <a:pt x="3313" y="2742"/>
                    <a:pt x="3374" y="2742"/>
                    <a:pt x="3435" y="2712"/>
                  </a:cubicBezTo>
                  <a:lnTo>
                    <a:pt x="3587" y="2864"/>
                  </a:lnTo>
                  <a:cubicBezTo>
                    <a:pt x="3644" y="2920"/>
                    <a:pt x="3700" y="2944"/>
                    <a:pt x="3757" y="2944"/>
                  </a:cubicBezTo>
                  <a:cubicBezTo>
                    <a:pt x="3822" y="2944"/>
                    <a:pt x="3887" y="2913"/>
                    <a:pt x="3952" y="2864"/>
                  </a:cubicBezTo>
                  <a:cubicBezTo>
                    <a:pt x="3982" y="2894"/>
                    <a:pt x="4073" y="2894"/>
                    <a:pt x="4134" y="2894"/>
                  </a:cubicBezTo>
                  <a:cubicBezTo>
                    <a:pt x="4408" y="2894"/>
                    <a:pt x="4499" y="2682"/>
                    <a:pt x="4529" y="2408"/>
                  </a:cubicBezTo>
                  <a:cubicBezTo>
                    <a:pt x="4529" y="2378"/>
                    <a:pt x="4560" y="2286"/>
                    <a:pt x="4560" y="2256"/>
                  </a:cubicBezTo>
                  <a:cubicBezTo>
                    <a:pt x="4586" y="2265"/>
                    <a:pt x="4613" y="2269"/>
                    <a:pt x="4640" y="2269"/>
                  </a:cubicBezTo>
                  <a:cubicBezTo>
                    <a:pt x="4704" y="2269"/>
                    <a:pt x="4769" y="2247"/>
                    <a:pt x="4833" y="2226"/>
                  </a:cubicBezTo>
                  <a:cubicBezTo>
                    <a:pt x="4955" y="2134"/>
                    <a:pt x="5016" y="2043"/>
                    <a:pt x="5046" y="1922"/>
                  </a:cubicBezTo>
                  <a:cubicBezTo>
                    <a:pt x="5168" y="1922"/>
                    <a:pt x="5289" y="1830"/>
                    <a:pt x="5289" y="1739"/>
                  </a:cubicBezTo>
                  <a:cubicBezTo>
                    <a:pt x="5441" y="1192"/>
                    <a:pt x="5380" y="584"/>
                    <a:pt x="5016" y="220"/>
                  </a:cubicBezTo>
                  <a:cubicBezTo>
                    <a:pt x="4916" y="80"/>
                    <a:pt x="4790" y="6"/>
                    <a:pt x="4646" y="6"/>
                  </a:cubicBezTo>
                  <a:cubicBezTo>
                    <a:pt x="4571" y="6"/>
                    <a:pt x="4491" y="26"/>
                    <a:pt x="4408" y="68"/>
                  </a:cubicBezTo>
                  <a:cubicBezTo>
                    <a:pt x="4377" y="98"/>
                    <a:pt x="4347" y="98"/>
                    <a:pt x="4317" y="128"/>
                  </a:cubicBezTo>
                  <a:cubicBezTo>
                    <a:pt x="4212" y="76"/>
                    <a:pt x="4107" y="1"/>
                    <a:pt x="39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420;p38">
              <a:extLst>
                <a:ext uri="{FF2B5EF4-FFF2-40B4-BE49-F238E27FC236}">
                  <a16:creationId xmlns:a16="http://schemas.microsoft.com/office/drawing/2014/main" id="{23C43E40-20FF-4FB7-B520-F84B18689872}"/>
                </a:ext>
              </a:extLst>
            </p:cNvPr>
            <p:cNvSpPr/>
            <p:nvPr/>
          </p:nvSpPr>
          <p:spPr>
            <a:xfrm>
              <a:off x="6629440" y="3654029"/>
              <a:ext cx="380177" cy="541944"/>
            </a:xfrm>
            <a:custGeom>
              <a:avLst/>
              <a:gdLst/>
              <a:ahLst/>
              <a:cxnLst/>
              <a:rect l="l" t="t" r="r" b="b"/>
              <a:pathLst>
                <a:path w="9222" h="13146" extrusionOk="0">
                  <a:moveTo>
                    <a:pt x="4751" y="0"/>
                  </a:moveTo>
                  <a:cubicBezTo>
                    <a:pt x="4413" y="0"/>
                    <a:pt x="4055" y="43"/>
                    <a:pt x="3678" y="137"/>
                  </a:cubicBezTo>
                  <a:cubicBezTo>
                    <a:pt x="0" y="1048"/>
                    <a:pt x="790" y="9559"/>
                    <a:pt x="821" y="10046"/>
                  </a:cubicBezTo>
                  <a:cubicBezTo>
                    <a:pt x="821" y="10289"/>
                    <a:pt x="1034" y="11474"/>
                    <a:pt x="1186" y="12629"/>
                  </a:cubicBezTo>
                  <a:cubicBezTo>
                    <a:pt x="2614" y="13146"/>
                    <a:pt x="4316" y="13055"/>
                    <a:pt x="5836" y="13085"/>
                  </a:cubicBezTo>
                  <a:cubicBezTo>
                    <a:pt x="6353" y="13085"/>
                    <a:pt x="6870" y="12933"/>
                    <a:pt x="7326" y="12629"/>
                  </a:cubicBezTo>
                  <a:cubicBezTo>
                    <a:pt x="7994" y="10015"/>
                    <a:pt x="8997" y="6155"/>
                    <a:pt x="9058" y="4970"/>
                  </a:cubicBezTo>
                  <a:cubicBezTo>
                    <a:pt x="9222" y="3305"/>
                    <a:pt x="7720" y="0"/>
                    <a:pt x="4751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421;p38">
              <a:extLst>
                <a:ext uri="{FF2B5EF4-FFF2-40B4-BE49-F238E27FC236}">
                  <a16:creationId xmlns:a16="http://schemas.microsoft.com/office/drawing/2014/main" id="{87C7B144-D82C-45EB-A204-949958565D33}"/>
                </a:ext>
              </a:extLst>
            </p:cNvPr>
            <p:cNvSpPr/>
            <p:nvPr/>
          </p:nvSpPr>
          <p:spPr>
            <a:xfrm>
              <a:off x="6678291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1" y="1"/>
                  </a:moveTo>
                  <a:cubicBezTo>
                    <a:pt x="153" y="1247"/>
                    <a:pt x="335" y="2524"/>
                    <a:pt x="335" y="2524"/>
                  </a:cubicBezTo>
                  <a:cubicBezTo>
                    <a:pt x="335" y="2524"/>
                    <a:pt x="1416" y="3429"/>
                    <a:pt x="2938" y="3429"/>
                  </a:cubicBezTo>
                  <a:cubicBezTo>
                    <a:pt x="3699" y="3429"/>
                    <a:pt x="4570" y="3202"/>
                    <a:pt x="5472" y="2524"/>
                  </a:cubicBezTo>
                  <a:cubicBezTo>
                    <a:pt x="5472" y="2524"/>
                    <a:pt x="5776" y="1429"/>
                    <a:pt x="6141" y="1"/>
                  </a:cubicBezTo>
                  <a:lnTo>
                    <a:pt x="6141" y="1"/>
                  </a:lnTo>
                  <a:cubicBezTo>
                    <a:pt x="5685" y="305"/>
                    <a:pt x="5198" y="457"/>
                    <a:pt x="4651" y="457"/>
                  </a:cubicBezTo>
                  <a:cubicBezTo>
                    <a:pt x="4271" y="457"/>
                    <a:pt x="3880" y="462"/>
                    <a:pt x="3484" y="462"/>
                  </a:cubicBezTo>
                  <a:cubicBezTo>
                    <a:pt x="2297" y="462"/>
                    <a:pt x="1072" y="41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422;p38">
              <a:extLst>
                <a:ext uri="{FF2B5EF4-FFF2-40B4-BE49-F238E27FC236}">
                  <a16:creationId xmlns:a16="http://schemas.microsoft.com/office/drawing/2014/main" id="{60084592-9513-4BD3-8619-41F0429F3486}"/>
                </a:ext>
              </a:extLst>
            </p:cNvPr>
            <p:cNvSpPr/>
            <p:nvPr/>
          </p:nvSpPr>
          <p:spPr>
            <a:xfrm>
              <a:off x="6673303" y="4305961"/>
              <a:ext cx="221790" cy="123469"/>
            </a:xfrm>
            <a:custGeom>
              <a:avLst/>
              <a:gdLst/>
              <a:ahLst/>
              <a:cxnLst/>
              <a:rect l="l" t="t" r="r" b="b"/>
              <a:pathLst>
                <a:path w="5380" h="2995" extrusionOk="0">
                  <a:moveTo>
                    <a:pt x="1429" y="1"/>
                  </a:moveTo>
                  <a:cubicBezTo>
                    <a:pt x="1304" y="1"/>
                    <a:pt x="1199" y="76"/>
                    <a:pt x="1094" y="128"/>
                  </a:cubicBezTo>
                  <a:cubicBezTo>
                    <a:pt x="1064" y="98"/>
                    <a:pt x="1033" y="98"/>
                    <a:pt x="973" y="68"/>
                  </a:cubicBezTo>
                  <a:cubicBezTo>
                    <a:pt x="900" y="26"/>
                    <a:pt x="823" y="6"/>
                    <a:pt x="748" y="6"/>
                  </a:cubicBezTo>
                  <a:cubicBezTo>
                    <a:pt x="604" y="6"/>
                    <a:pt x="465" y="80"/>
                    <a:pt x="365" y="220"/>
                  </a:cubicBezTo>
                  <a:cubicBezTo>
                    <a:pt x="61" y="584"/>
                    <a:pt x="0" y="1192"/>
                    <a:pt x="122" y="1739"/>
                  </a:cubicBezTo>
                  <a:cubicBezTo>
                    <a:pt x="122" y="1830"/>
                    <a:pt x="213" y="1922"/>
                    <a:pt x="334" y="1922"/>
                  </a:cubicBezTo>
                  <a:cubicBezTo>
                    <a:pt x="365" y="2043"/>
                    <a:pt x="456" y="2134"/>
                    <a:pt x="578" y="2226"/>
                  </a:cubicBezTo>
                  <a:cubicBezTo>
                    <a:pt x="621" y="2247"/>
                    <a:pt x="694" y="2269"/>
                    <a:pt x="755" y="2269"/>
                  </a:cubicBezTo>
                  <a:cubicBezTo>
                    <a:pt x="780" y="2269"/>
                    <a:pt x="803" y="2265"/>
                    <a:pt x="821" y="2256"/>
                  </a:cubicBezTo>
                  <a:cubicBezTo>
                    <a:pt x="821" y="2286"/>
                    <a:pt x="881" y="2378"/>
                    <a:pt x="881" y="2408"/>
                  </a:cubicBezTo>
                  <a:cubicBezTo>
                    <a:pt x="912" y="2682"/>
                    <a:pt x="973" y="2894"/>
                    <a:pt x="1246" y="2894"/>
                  </a:cubicBezTo>
                  <a:cubicBezTo>
                    <a:pt x="1337" y="2894"/>
                    <a:pt x="1398" y="2894"/>
                    <a:pt x="1429" y="2864"/>
                  </a:cubicBezTo>
                  <a:cubicBezTo>
                    <a:pt x="1494" y="2913"/>
                    <a:pt x="1567" y="2944"/>
                    <a:pt x="1641" y="2944"/>
                  </a:cubicBezTo>
                  <a:cubicBezTo>
                    <a:pt x="1704" y="2944"/>
                    <a:pt x="1767" y="2920"/>
                    <a:pt x="1824" y="2864"/>
                  </a:cubicBezTo>
                  <a:lnTo>
                    <a:pt x="1976" y="2712"/>
                  </a:lnTo>
                  <a:cubicBezTo>
                    <a:pt x="2006" y="2742"/>
                    <a:pt x="2097" y="2742"/>
                    <a:pt x="2158" y="2742"/>
                  </a:cubicBezTo>
                  <a:cubicBezTo>
                    <a:pt x="2189" y="2834"/>
                    <a:pt x="2249" y="2864"/>
                    <a:pt x="2310" y="2894"/>
                  </a:cubicBezTo>
                  <a:cubicBezTo>
                    <a:pt x="2371" y="2919"/>
                    <a:pt x="2427" y="2930"/>
                    <a:pt x="2479" y="2930"/>
                  </a:cubicBezTo>
                  <a:cubicBezTo>
                    <a:pt x="2686" y="2930"/>
                    <a:pt x="2827" y="2755"/>
                    <a:pt x="2948" y="2560"/>
                  </a:cubicBezTo>
                  <a:cubicBezTo>
                    <a:pt x="3044" y="2679"/>
                    <a:pt x="3177" y="2761"/>
                    <a:pt x="3304" y="2761"/>
                  </a:cubicBezTo>
                  <a:cubicBezTo>
                    <a:pt x="3338" y="2761"/>
                    <a:pt x="3372" y="2755"/>
                    <a:pt x="3404" y="2742"/>
                  </a:cubicBezTo>
                  <a:cubicBezTo>
                    <a:pt x="3526" y="2834"/>
                    <a:pt x="3648" y="2864"/>
                    <a:pt x="3769" y="2864"/>
                  </a:cubicBezTo>
                  <a:lnTo>
                    <a:pt x="3799" y="2864"/>
                  </a:lnTo>
                  <a:cubicBezTo>
                    <a:pt x="3900" y="2947"/>
                    <a:pt x="4018" y="2994"/>
                    <a:pt x="4140" y="2994"/>
                  </a:cubicBezTo>
                  <a:cubicBezTo>
                    <a:pt x="4240" y="2994"/>
                    <a:pt x="4342" y="2963"/>
                    <a:pt x="4438" y="2894"/>
                  </a:cubicBezTo>
                  <a:cubicBezTo>
                    <a:pt x="4985" y="2560"/>
                    <a:pt x="5380" y="1800"/>
                    <a:pt x="5350" y="1192"/>
                  </a:cubicBezTo>
                  <a:cubicBezTo>
                    <a:pt x="5319" y="979"/>
                    <a:pt x="5228" y="736"/>
                    <a:pt x="5076" y="615"/>
                  </a:cubicBezTo>
                  <a:cubicBezTo>
                    <a:pt x="5076" y="523"/>
                    <a:pt x="5046" y="432"/>
                    <a:pt x="4985" y="371"/>
                  </a:cubicBezTo>
                  <a:cubicBezTo>
                    <a:pt x="4848" y="235"/>
                    <a:pt x="4654" y="156"/>
                    <a:pt x="4473" y="156"/>
                  </a:cubicBezTo>
                  <a:cubicBezTo>
                    <a:pt x="4331" y="156"/>
                    <a:pt x="4197" y="204"/>
                    <a:pt x="4103" y="311"/>
                  </a:cubicBezTo>
                  <a:cubicBezTo>
                    <a:pt x="4073" y="371"/>
                    <a:pt x="4012" y="432"/>
                    <a:pt x="4012" y="463"/>
                  </a:cubicBezTo>
                  <a:cubicBezTo>
                    <a:pt x="3860" y="523"/>
                    <a:pt x="3769" y="615"/>
                    <a:pt x="3648" y="767"/>
                  </a:cubicBezTo>
                  <a:cubicBezTo>
                    <a:pt x="3496" y="858"/>
                    <a:pt x="3374" y="979"/>
                    <a:pt x="3313" y="1131"/>
                  </a:cubicBezTo>
                  <a:cubicBezTo>
                    <a:pt x="3252" y="1010"/>
                    <a:pt x="3161" y="979"/>
                    <a:pt x="3040" y="979"/>
                  </a:cubicBezTo>
                  <a:cubicBezTo>
                    <a:pt x="3009" y="888"/>
                    <a:pt x="2948" y="858"/>
                    <a:pt x="2888" y="827"/>
                  </a:cubicBezTo>
                  <a:lnTo>
                    <a:pt x="2888" y="675"/>
                  </a:lnTo>
                  <a:cubicBezTo>
                    <a:pt x="2911" y="490"/>
                    <a:pt x="2757" y="410"/>
                    <a:pt x="2615" y="410"/>
                  </a:cubicBezTo>
                  <a:cubicBezTo>
                    <a:pt x="2571" y="410"/>
                    <a:pt x="2528" y="418"/>
                    <a:pt x="2492" y="432"/>
                  </a:cubicBezTo>
                  <a:cubicBezTo>
                    <a:pt x="2401" y="523"/>
                    <a:pt x="2280" y="584"/>
                    <a:pt x="2189" y="675"/>
                  </a:cubicBezTo>
                  <a:cubicBezTo>
                    <a:pt x="2128" y="463"/>
                    <a:pt x="1945" y="371"/>
                    <a:pt x="1733" y="371"/>
                  </a:cubicBezTo>
                  <a:lnTo>
                    <a:pt x="1733" y="280"/>
                  </a:lnTo>
                  <a:cubicBezTo>
                    <a:pt x="1733" y="128"/>
                    <a:pt x="1641" y="7"/>
                    <a:pt x="1489" y="7"/>
                  </a:cubicBezTo>
                  <a:cubicBezTo>
                    <a:pt x="1469" y="3"/>
                    <a:pt x="1448" y="1"/>
                    <a:pt x="14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423;p38">
              <a:extLst>
                <a:ext uri="{FF2B5EF4-FFF2-40B4-BE49-F238E27FC236}">
                  <a16:creationId xmlns:a16="http://schemas.microsoft.com/office/drawing/2014/main" id="{C5CBB163-2EF4-4EEF-B9FF-63BB9381E493}"/>
                </a:ext>
              </a:extLst>
            </p:cNvPr>
            <p:cNvSpPr/>
            <p:nvPr/>
          </p:nvSpPr>
          <p:spPr>
            <a:xfrm>
              <a:off x="6456850" y="2821200"/>
              <a:ext cx="229906" cy="318298"/>
            </a:xfrm>
            <a:custGeom>
              <a:avLst/>
              <a:gdLst/>
              <a:ahLst/>
              <a:cxnLst/>
              <a:rect l="l" t="t" r="r" b="b"/>
              <a:pathLst>
                <a:path w="5472" h="7721" extrusionOk="0">
                  <a:moveTo>
                    <a:pt x="0" y="0"/>
                  </a:moveTo>
                  <a:lnTo>
                    <a:pt x="1520" y="6961"/>
                  </a:lnTo>
                  <a:lnTo>
                    <a:pt x="1824" y="7052"/>
                  </a:lnTo>
                  <a:lnTo>
                    <a:pt x="3222" y="7721"/>
                  </a:lnTo>
                  <a:lnTo>
                    <a:pt x="3891" y="7356"/>
                  </a:lnTo>
                  <a:lnTo>
                    <a:pt x="5472" y="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424;p38">
              <a:extLst>
                <a:ext uri="{FF2B5EF4-FFF2-40B4-BE49-F238E27FC236}">
                  <a16:creationId xmlns:a16="http://schemas.microsoft.com/office/drawing/2014/main" id="{8616559B-DD89-439C-AE4E-7F9780A9ED7B}"/>
                </a:ext>
              </a:extLst>
            </p:cNvPr>
            <p:cNvSpPr/>
            <p:nvPr/>
          </p:nvSpPr>
          <p:spPr>
            <a:xfrm>
              <a:off x="5823790" y="1453788"/>
              <a:ext cx="1483409" cy="730400"/>
            </a:xfrm>
            <a:custGeom>
              <a:avLst/>
              <a:gdLst/>
              <a:ahLst/>
              <a:cxnLst/>
              <a:rect l="l" t="t" r="r" b="b"/>
              <a:pathLst>
                <a:path w="41795" h="20579" extrusionOk="0">
                  <a:moveTo>
                    <a:pt x="20244" y="0"/>
                  </a:moveTo>
                  <a:cubicBezTo>
                    <a:pt x="14135" y="0"/>
                    <a:pt x="7265" y="2736"/>
                    <a:pt x="4104" y="7386"/>
                  </a:cubicBezTo>
                  <a:cubicBezTo>
                    <a:pt x="943" y="12067"/>
                    <a:pt x="1" y="20396"/>
                    <a:pt x="1976" y="20578"/>
                  </a:cubicBezTo>
                  <a:cubicBezTo>
                    <a:pt x="1976" y="20578"/>
                    <a:pt x="4043" y="20426"/>
                    <a:pt x="5624" y="18299"/>
                  </a:cubicBezTo>
                  <a:cubicBezTo>
                    <a:pt x="7265" y="16140"/>
                    <a:pt x="7721" y="14347"/>
                    <a:pt x="7721" y="14347"/>
                  </a:cubicBezTo>
                  <a:lnTo>
                    <a:pt x="12189" y="14621"/>
                  </a:lnTo>
                  <a:cubicBezTo>
                    <a:pt x="12189" y="14621"/>
                    <a:pt x="17478" y="13678"/>
                    <a:pt x="20092" y="10365"/>
                  </a:cubicBezTo>
                  <a:lnTo>
                    <a:pt x="20092" y="10365"/>
                  </a:lnTo>
                  <a:cubicBezTo>
                    <a:pt x="20092" y="10366"/>
                    <a:pt x="19728" y="13435"/>
                    <a:pt x="21430" y="14833"/>
                  </a:cubicBezTo>
                  <a:lnTo>
                    <a:pt x="22798" y="14925"/>
                  </a:lnTo>
                  <a:cubicBezTo>
                    <a:pt x="22798" y="14925"/>
                    <a:pt x="21551" y="12463"/>
                    <a:pt x="21460" y="10639"/>
                  </a:cubicBezTo>
                  <a:lnTo>
                    <a:pt x="21460" y="10639"/>
                  </a:lnTo>
                  <a:cubicBezTo>
                    <a:pt x="21461" y="10640"/>
                    <a:pt x="24135" y="13223"/>
                    <a:pt x="26719" y="14347"/>
                  </a:cubicBezTo>
                  <a:cubicBezTo>
                    <a:pt x="28045" y="14940"/>
                    <a:pt x="29925" y="15084"/>
                    <a:pt x="31440" y="15084"/>
                  </a:cubicBezTo>
                  <a:cubicBezTo>
                    <a:pt x="32875" y="15084"/>
                    <a:pt x="33983" y="14955"/>
                    <a:pt x="33983" y="14955"/>
                  </a:cubicBezTo>
                  <a:cubicBezTo>
                    <a:pt x="33983" y="14955"/>
                    <a:pt x="36472" y="20371"/>
                    <a:pt x="40156" y="20371"/>
                  </a:cubicBezTo>
                  <a:cubicBezTo>
                    <a:pt x="40226" y="20371"/>
                    <a:pt x="40296" y="20369"/>
                    <a:pt x="40366" y="20365"/>
                  </a:cubicBezTo>
                  <a:cubicBezTo>
                    <a:pt x="40366" y="20365"/>
                    <a:pt x="41795" y="10517"/>
                    <a:pt x="36719" y="6110"/>
                  </a:cubicBezTo>
                  <a:cubicBezTo>
                    <a:pt x="31612" y="1703"/>
                    <a:pt x="26384" y="0"/>
                    <a:pt x="20244" y="0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425;p38">
              <a:extLst>
                <a:ext uri="{FF2B5EF4-FFF2-40B4-BE49-F238E27FC236}">
                  <a16:creationId xmlns:a16="http://schemas.microsoft.com/office/drawing/2014/main" id="{D3F2C267-1CD4-49B1-B6EF-8C2FCFD16638}"/>
                </a:ext>
              </a:extLst>
            </p:cNvPr>
            <p:cNvSpPr/>
            <p:nvPr/>
          </p:nvSpPr>
          <p:spPr>
            <a:xfrm>
              <a:off x="6954274" y="2466567"/>
              <a:ext cx="329086" cy="383106"/>
            </a:xfrm>
            <a:custGeom>
              <a:avLst/>
              <a:gdLst/>
              <a:ahLst/>
              <a:cxnLst/>
              <a:rect l="l" t="t" r="r" b="b"/>
              <a:pathLst>
                <a:path w="9272" h="10794" extrusionOk="0">
                  <a:moveTo>
                    <a:pt x="5836" y="1"/>
                  </a:moveTo>
                  <a:cubicBezTo>
                    <a:pt x="5833" y="1"/>
                    <a:pt x="5833" y="1"/>
                    <a:pt x="5837" y="3"/>
                  </a:cubicBezTo>
                  <a:cubicBezTo>
                    <a:pt x="3952" y="3529"/>
                    <a:pt x="1" y="6082"/>
                    <a:pt x="1" y="6082"/>
                  </a:cubicBezTo>
                  <a:cubicBezTo>
                    <a:pt x="192" y="7493"/>
                    <a:pt x="1004" y="7643"/>
                    <a:pt x="1342" y="7643"/>
                  </a:cubicBezTo>
                  <a:cubicBezTo>
                    <a:pt x="1433" y="7643"/>
                    <a:pt x="1490" y="7632"/>
                    <a:pt x="1490" y="7632"/>
                  </a:cubicBezTo>
                  <a:lnTo>
                    <a:pt x="1490" y="7632"/>
                  </a:lnTo>
                  <a:cubicBezTo>
                    <a:pt x="1308" y="10338"/>
                    <a:pt x="3800" y="10793"/>
                    <a:pt x="3800" y="10793"/>
                  </a:cubicBezTo>
                  <a:lnTo>
                    <a:pt x="5411" y="9851"/>
                  </a:lnTo>
                  <a:lnTo>
                    <a:pt x="6992" y="9243"/>
                  </a:lnTo>
                  <a:lnTo>
                    <a:pt x="8511" y="8423"/>
                  </a:lnTo>
                  <a:cubicBezTo>
                    <a:pt x="8511" y="8423"/>
                    <a:pt x="9271" y="6204"/>
                    <a:pt x="8663" y="5049"/>
                  </a:cubicBezTo>
                  <a:cubicBezTo>
                    <a:pt x="8226" y="4261"/>
                    <a:pt x="7678" y="4151"/>
                    <a:pt x="7405" y="4151"/>
                  </a:cubicBezTo>
                  <a:cubicBezTo>
                    <a:pt x="7299" y="4151"/>
                    <a:pt x="7235" y="4167"/>
                    <a:pt x="7235" y="4167"/>
                  </a:cubicBezTo>
                  <a:cubicBezTo>
                    <a:pt x="8451" y="1857"/>
                    <a:pt x="7721" y="34"/>
                    <a:pt x="7721" y="33"/>
                  </a:cubicBezTo>
                  <a:lnTo>
                    <a:pt x="7721" y="33"/>
                  </a:lnTo>
                  <a:cubicBezTo>
                    <a:pt x="7462" y="94"/>
                    <a:pt x="7192" y="115"/>
                    <a:pt x="6941" y="115"/>
                  </a:cubicBezTo>
                  <a:cubicBezTo>
                    <a:pt x="6357" y="115"/>
                    <a:pt x="5871" y="1"/>
                    <a:pt x="5836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426;p38">
              <a:extLst>
                <a:ext uri="{FF2B5EF4-FFF2-40B4-BE49-F238E27FC236}">
                  <a16:creationId xmlns:a16="http://schemas.microsoft.com/office/drawing/2014/main" id="{2380DE53-3F1C-4D0C-9B6E-94CD10BB1671}"/>
                </a:ext>
              </a:extLst>
            </p:cNvPr>
            <p:cNvSpPr/>
            <p:nvPr/>
          </p:nvSpPr>
          <p:spPr>
            <a:xfrm>
              <a:off x="5856159" y="2469912"/>
              <a:ext cx="329086" cy="383142"/>
            </a:xfrm>
            <a:custGeom>
              <a:avLst/>
              <a:gdLst/>
              <a:ahLst/>
              <a:cxnLst/>
              <a:rect l="l" t="t" r="r" b="b"/>
              <a:pathLst>
                <a:path w="9272" h="10795" extrusionOk="0">
                  <a:moveTo>
                    <a:pt x="3453" y="1"/>
                  </a:moveTo>
                  <a:cubicBezTo>
                    <a:pt x="3370" y="1"/>
                    <a:pt x="2900" y="90"/>
                    <a:pt x="2310" y="90"/>
                  </a:cubicBezTo>
                  <a:cubicBezTo>
                    <a:pt x="2071" y="90"/>
                    <a:pt x="1812" y="75"/>
                    <a:pt x="1551" y="34"/>
                  </a:cubicBezTo>
                  <a:lnTo>
                    <a:pt x="1551" y="34"/>
                  </a:lnTo>
                  <a:cubicBezTo>
                    <a:pt x="1551" y="35"/>
                    <a:pt x="852" y="1858"/>
                    <a:pt x="2068" y="4168"/>
                  </a:cubicBezTo>
                  <a:cubicBezTo>
                    <a:pt x="2068" y="4168"/>
                    <a:pt x="2001" y="4152"/>
                    <a:pt x="1891" y="4152"/>
                  </a:cubicBezTo>
                  <a:cubicBezTo>
                    <a:pt x="1610" y="4152"/>
                    <a:pt x="1046" y="4262"/>
                    <a:pt x="609" y="5050"/>
                  </a:cubicBezTo>
                  <a:cubicBezTo>
                    <a:pt x="1" y="6205"/>
                    <a:pt x="761" y="8424"/>
                    <a:pt x="761" y="8424"/>
                  </a:cubicBezTo>
                  <a:lnTo>
                    <a:pt x="2280" y="9244"/>
                  </a:lnTo>
                  <a:lnTo>
                    <a:pt x="3891" y="9852"/>
                  </a:lnTo>
                  <a:lnTo>
                    <a:pt x="5472" y="10794"/>
                  </a:lnTo>
                  <a:cubicBezTo>
                    <a:pt x="5472" y="10794"/>
                    <a:pt x="7995" y="10339"/>
                    <a:pt x="7782" y="7633"/>
                  </a:cubicBezTo>
                  <a:lnTo>
                    <a:pt x="7782" y="7633"/>
                  </a:lnTo>
                  <a:cubicBezTo>
                    <a:pt x="7782" y="7633"/>
                    <a:pt x="7840" y="7644"/>
                    <a:pt x="7933" y="7644"/>
                  </a:cubicBezTo>
                  <a:cubicBezTo>
                    <a:pt x="8278" y="7644"/>
                    <a:pt x="9104" y="7494"/>
                    <a:pt x="9271" y="6083"/>
                  </a:cubicBezTo>
                  <a:cubicBezTo>
                    <a:pt x="9271" y="6083"/>
                    <a:pt x="5320" y="3530"/>
                    <a:pt x="3466" y="4"/>
                  </a:cubicBezTo>
                  <a:cubicBezTo>
                    <a:pt x="3466" y="2"/>
                    <a:pt x="3461" y="1"/>
                    <a:pt x="345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427;p38">
              <a:extLst>
                <a:ext uri="{FF2B5EF4-FFF2-40B4-BE49-F238E27FC236}">
                  <a16:creationId xmlns:a16="http://schemas.microsoft.com/office/drawing/2014/main" id="{A7575472-D10B-4273-948E-BC6C279647C4}"/>
                </a:ext>
              </a:extLst>
            </p:cNvPr>
            <p:cNvSpPr/>
            <p:nvPr/>
          </p:nvSpPr>
          <p:spPr>
            <a:xfrm>
              <a:off x="7125395" y="2904203"/>
              <a:ext cx="195280" cy="190808"/>
            </a:xfrm>
            <a:custGeom>
              <a:avLst/>
              <a:gdLst/>
              <a:ahLst/>
              <a:cxnLst/>
              <a:rect l="l" t="t" r="r" b="b"/>
              <a:pathLst>
                <a:path w="5502" h="5376" extrusionOk="0">
                  <a:moveTo>
                    <a:pt x="2584" y="1"/>
                  </a:move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ubicBezTo>
                    <a:pt x="2584" y="1"/>
                    <a:pt x="2584" y="1"/>
                    <a:pt x="2584" y="1"/>
                  </a:cubicBez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lose/>
                  <a:moveTo>
                    <a:pt x="2584" y="1"/>
                  </a:moveTo>
                  <a:cubicBezTo>
                    <a:pt x="2567" y="44"/>
                    <a:pt x="1025" y="2469"/>
                    <a:pt x="426" y="2828"/>
                  </a:cubicBezTo>
                  <a:lnTo>
                    <a:pt x="0" y="4409"/>
                  </a:lnTo>
                  <a:cubicBezTo>
                    <a:pt x="0" y="4409"/>
                    <a:pt x="2585" y="5375"/>
                    <a:pt x="4585" y="5375"/>
                  </a:cubicBezTo>
                  <a:cubicBezTo>
                    <a:pt x="4911" y="5375"/>
                    <a:pt x="5221" y="5350"/>
                    <a:pt x="5502" y="5290"/>
                  </a:cubicBezTo>
                  <a:cubicBezTo>
                    <a:pt x="5502" y="5290"/>
                    <a:pt x="5380" y="2524"/>
                    <a:pt x="4985" y="1035"/>
                  </a:cubicBezTo>
                  <a:cubicBezTo>
                    <a:pt x="4985" y="1035"/>
                    <a:pt x="3374" y="792"/>
                    <a:pt x="2584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428;p38">
              <a:extLst>
                <a:ext uri="{FF2B5EF4-FFF2-40B4-BE49-F238E27FC236}">
                  <a16:creationId xmlns:a16="http://schemas.microsoft.com/office/drawing/2014/main" id="{5CC20867-A78B-4629-8016-EB163D766EE2}"/>
                </a:ext>
              </a:extLst>
            </p:cNvPr>
            <p:cNvSpPr/>
            <p:nvPr/>
          </p:nvSpPr>
          <p:spPr>
            <a:xfrm>
              <a:off x="5800657" y="2907734"/>
              <a:ext cx="205644" cy="199752"/>
            </a:xfrm>
            <a:custGeom>
              <a:avLst/>
              <a:gdLst/>
              <a:ahLst/>
              <a:cxnLst/>
              <a:rect l="l" t="t" r="r" b="b"/>
              <a:pathLst>
                <a:path w="5794" h="5628" extrusionOk="0">
                  <a:moveTo>
                    <a:pt x="3483" y="1"/>
                  </a:moveTo>
                  <a:cubicBezTo>
                    <a:pt x="2754" y="427"/>
                    <a:pt x="869" y="1156"/>
                    <a:pt x="869" y="1156"/>
                  </a:cubicBezTo>
                  <a:cubicBezTo>
                    <a:pt x="1" y="3342"/>
                    <a:pt x="519" y="5322"/>
                    <a:pt x="535" y="5322"/>
                  </a:cubicBezTo>
                  <a:cubicBezTo>
                    <a:pt x="535" y="5322"/>
                    <a:pt x="535" y="5321"/>
                    <a:pt x="535" y="5320"/>
                  </a:cubicBezTo>
                  <a:cubicBezTo>
                    <a:pt x="993" y="5545"/>
                    <a:pt x="1575" y="5628"/>
                    <a:pt x="2185" y="5628"/>
                  </a:cubicBezTo>
                  <a:cubicBezTo>
                    <a:pt x="3884" y="5628"/>
                    <a:pt x="5793" y="4986"/>
                    <a:pt x="5793" y="4986"/>
                  </a:cubicBezTo>
                  <a:lnTo>
                    <a:pt x="5611" y="2980"/>
                  </a:lnTo>
                  <a:cubicBezTo>
                    <a:pt x="4882" y="2524"/>
                    <a:pt x="3483" y="1"/>
                    <a:pt x="348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429;p38">
              <a:extLst>
                <a:ext uri="{FF2B5EF4-FFF2-40B4-BE49-F238E27FC236}">
                  <a16:creationId xmlns:a16="http://schemas.microsoft.com/office/drawing/2014/main" id="{5A0796DD-7BD7-4ADA-9535-9540D99C2723}"/>
                </a:ext>
              </a:extLst>
            </p:cNvPr>
            <p:cNvSpPr/>
            <p:nvPr/>
          </p:nvSpPr>
          <p:spPr>
            <a:xfrm>
              <a:off x="5724551" y="2671299"/>
              <a:ext cx="439113" cy="355457"/>
            </a:xfrm>
            <a:custGeom>
              <a:avLst/>
              <a:gdLst/>
              <a:ahLst/>
              <a:cxnLst/>
              <a:rect l="l" t="t" r="r" b="b"/>
              <a:pathLst>
                <a:path w="12372" h="10015" extrusionOk="0">
                  <a:moveTo>
                    <a:pt x="2668" y="1"/>
                  </a:moveTo>
                  <a:cubicBezTo>
                    <a:pt x="2191" y="1"/>
                    <a:pt x="1788" y="360"/>
                    <a:pt x="1459" y="743"/>
                  </a:cubicBezTo>
                  <a:cubicBezTo>
                    <a:pt x="1125" y="1199"/>
                    <a:pt x="851" y="1747"/>
                    <a:pt x="791" y="2294"/>
                  </a:cubicBezTo>
                  <a:cubicBezTo>
                    <a:pt x="760" y="2598"/>
                    <a:pt x="760" y="2871"/>
                    <a:pt x="791" y="3175"/>
                  </a:cubicBezTo>
                  <a:cubicBezTo>
                    <a:pt x="821" y="3509"/>
                    <a:pt x="912" y="3813"/>
                    <a:pt x="699" y="4117"/>
                  </a:cubicBezTo>
                  <a:cubicBezTo>
                    <a:pt x="365" y="4695"/>
                    <a:pt x="31" y="5272"/>
                    <a:pt x="0" y="5941"/>
                  </a:cubicBezTo>
                  <a:cubicBezTo>
                    <a:pt x="0" y="6367"/>
                    <a:pt x="92" y="6701"/>
                    <a:pt x="304" y="6975"/>
                  </a:cubicBezTo>
                  <a:cubicBezTo>
                    <a:pt x="395" y="7279"/>
                    <a:pt x="669" y="7461"/>
                    <a:pt x="973" y="7674"/>
                  </a:cubicBezTo>
                  <a:cubicBezTo>
                    <a:pt x="1399" y="7886"/>
                    <a:pt x="1854" y="8069"/>
                    <a:pt x="2341" y="8160"/>
                  </a:cubicBezTo>
                  <a:cubicBezTo>
                    <a:pt x="2415" y="8167"/>
                    <a:pt x="2488" y="8170"/>
                    <a:pt x="2561" y="8170"/>
                  </a:cubicBezTo>
                  <a:cubicBezTo>
                    <a:pt x="3119" y="8170"/>
                    <a:pt x="3654" y="7973"/>
                    <a:pt x="4165" y="7704"/>
                  </a:cubicBezTo>
                  <a:cubicBezTo>
                    <a:pt x="4651" y="7522"/>
                    <a:pt x="5107" y="7279"/>
                    <a:pt x="5502" y="6944"/>
                  </a:cubicBezTo>
                  <a:cubicBezTo>
                    <a:pt x="5527" y="6932"/>
                    <a:pt x="5558" y="6924"/>
                    <a:pt x="5589" y="6924"/>
                  </a:cubicBezTo>
                  <a:cubicBezTo>
                    <a:pt x="5633" y="6924"/>
                    <a:pt x="5679" y="6939"/>
                    <a:pt x="5715" y="6975"/>
                  </a:cubicBezTo>
                  <a:cubicBezTo>
                    <a:pt x="5836" y="7066"/>
                    <a:pt x="5867" y="7248"/>
                    <a:pt x="5928" y="7370"/>
                  </a:cubicBezTo>
                  <a:cubicBezTo>
                    <a:pt x="6079" y="7674"/>
                    <a:pt x="6231" y="8008"/>
                    <a:pt x="6414" y="8282"/>
                  </a:cubicBezTo>
                  <a:cubicBezTo>
                    <a:pt x="6748" y="8798"/>
                    <a:pt x="7143" y="9345"/>
                    <a:pt x="7660" y="9710"/>
                  </a:cubicBezTo>
                  <a:cubicBezTo>
                    <a:pt x="7928" y="9889"/>
                    <a:pt x="8258" y="10015"/>
                    <a:pt x="8590" y="10015"/>
                  </a:cubicBezTo>
                  <a:cubicBezTo>
                    <a:pt x="8823" y="10015"/>
                    <a:pt x="9058" y="9952"/>
                    <a:pt x="9271" y="9801"/>
                  </a:cubicBezTo>
                  <a:cubicBezTo>
                    <a:pt x="9636" y="9497"/>
                    <a:pt x="9788" y="9041"/>
                    <a:pt x="9879" y="8525"/>
                  </a:cubicBezTo>
                  <a:cubicBezTo>
                    <a:pt x="10517" y="8312"/>
                    <a:pt x="10973" y="7826"/>
                    <a:pt x="11338" y="7279"/>
                  </a:cubicBezTo>
                  <a:cubicBezTo>
                    <a:pt x="11763" y="6671"/>
                    <a:pt x="12189" y="5911"/>
                    <a:pt x="12219" y="5181"/>
                  </a:cubicBezTo>
                  <a:cubicBezTo>
                    <a:pt x="12219" y="5029"/>
                    <a:pt x="12219" y="4877"/>
                    <a:pt x="12189" y="4786"/>
                  </a:cubicBezTo>
                  <a:cubicBezTo>
                    <a:pt x="12250" y="4695"/>
                    <a:pt x="12371" y="4543"/>
                    <a:pt x="12250" y="4391"/>
                  </a:cubicBezTo>
                  <a:cubicBezTo>
                    <a:pt x="12037" y="4087"/>
                    <a:pt x="11733" y="3935"/>
                    <a:pt x="11429" y="3905"/>
                  </a:cubicBezTo>
                  <a:cubicBezTo>
                    <a:pt x="11277" y="3813"/>
                    <a:pt x="11125" y="3753"/>
                    <a:pt x="10943" y="3722"/>
                  </a:cubicBezTo>
                  <a:cubicBezTo>
                    <a:pt x="10548" y="3631"/>
                    <a:pt x="10122" y="3601"/>
                    <a:pt x="9727" y="3570"/>
                  </a:cubicBezTo>
                  <a:lnTo>
                    <a:pt x="8238" y="3449"/>
                  </a:lnTo>
                  <a:cubicBezTo>
                    <a:pt x="7386" y="3388"/>
                    <a:pt x="6414" y="3388"/>
                    <a:pt x="5867" y="2658"/>
                  </a:cubicBezTo>
                  <a:lnTo>
                    <a:pt x="5806" y="2567"/>
                  </a:lnTo>
                  <a:cubicBezTo>
                    <a:pt x="5532" y="2202"/>
                    <a:pt x="5228" y="1777"/>
                    <a:pt x="4955" y="1412"/>
                  </a:cubicBezTo>
                  <a:cubicBezTo>
                    <a:pt x="4438" y="713"/>
                    <a:pt x="3739" y="14"/>
                    <a:pt x="2827" y="14"/>
                  </a:cubicBezTo>
                  <a:cubicBezTo>
                    <a:pt x="2773" y="5"/>
                    <a:pt x="2720" y="1"/>
                    <a:pt x="2668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430;p38">
              <a:extLst>
                <a:ext uri="{FF2B5EF4-FFF2-40B4-BE49-F238E27FC236}">
                  <a16:creationId xmlns:a16="http://schemas.microsoft.com/office/drawing/2014/main" id="{3EC708FB-F822-4FB6-A23F-A4DDC3E33D2D}"/>
                </a:ext>
              </a:extLst>
            </p:cNvPr>
            <p:cNvSpPr/>
            <p:nvPr/>
          </p:nvSpPr>
          <p:spPr>
            <a:xfrm>
              <a:off x="6973839" y="2671299"/>
              <a:ext cx="440178" cy="355457"/>
            </a:xfrm>
            <a:custGeom>
              <a:avLst/>
              <a:gdLst/>
              <a:ahLst/>
              <a:cxnLst/>
              <a:rect l="l" t="t" r="r" b="b"/>
              <a:pathLst>
                <a:path w="12402" h="10015" extrusionOk="0">
                  <a:moveTo>
                    <a:pt x="9712" y="1"/>
                  </a:moveTo>
                  <a:cubicBezTo>
                    <a:pt x="9657" y="1"/>
                    <a:pt x="9602" y="5"/>
                    <a:pt x="9545" y="14"/>
                  </a:cubicBezTo>
                  <a:cubicBezTo>
                    <a:pt x="8633" y="14"/>
                    <a:pt x="7934" y="713"/>
                    <a:pt x="7417" y="1412"/>
                  </a:cubicBezTo>
                  <a:cubicBezTo>
                    <a:pt x="7144" y="1777"/>
                    <a:pt x="6840" y="2202"/>
                    <a:pt x="6566" y="2567"/>
                  </a:cubicBezTo>
                  <a:lnTo>
                    <a:pt x="6505" y="2658"/>
                  </a:lnTo>
                  <a:cubicBezTo>
                    <a:pt x="5989" y="3388"/>
                    <a:pt x="4985" y="3388"/>
                    <a:pt x="4165" y="3449"/>
                  </a:cubicBezTo>
                  <a:lnTo>
                    <a:pt x="2675" y="3570"/>
                  </a:lnTo>
                  <a:cubicBezTo>
                    <a:pt x="2250" y="3601"/>
                    <a:pt x="1824" y="3631"/>
                    <a:pt x="1460" y="3722"/>
                  </a:cubicBezTo>
                  <a:cubicBezTo>
                    <a:pt x="1277" y="3753"/>
                    <a:pt x="1125" y="3813"/>
                    <a:pt x="973" y="3905"/>
                  </a:cubicBezTo>
                  <a:cubicBezTo>
                    <a:pt x="669" y="3935"/>
                    <a:pt x="365" y="4087"/>
                    <a:pt x="122" y="4391"/>
                  </a:cubicBezTo>
                  <a:cubicBezTo>
                    <a:pt x="1" y="4543"/>
                    <a:pt x="122" y="4695"/>
                    <a:pt x="183" y="4786"/>
                  </a:cubicBezTo>
                  <a:cubicBezTo>
                    <a:pt x="153" y="4877"/>
                    <a:pt x="153" y="5029"/>
                    <a:pt x="153" y="5181"/>
                  </a:cubicBezTo>
                  <a:cubicBezTo>
                    <a:pt x="183" y="5911"/>
                    <a:pt x="608" y="6671"/>
                    <a:pt x="1034" y="7279"/>
                  </a:cubicBezTo>
                  <a:cubicBezTo>
                    <a:pt x="1399" y="7826"/>
                    <a:pt x="1855" y="8312"/>
                    <a:pt x="2523" y="8525"/>
                  </a:cubicBezTo>
                  <a:cubicBezTo>
                    <a:pt x="2584" y="9041"/>
                    <a:pt x="2736" y="9497"/>
                    <a:pt x="3131" y="9801"/>
                  </a:cubicBezTo>
                  <a:cubicBezTo>
                    <a:pt x="3332" y="9952"/>
                    <a:pt x="3559" y="10015"/>
                    <a:pt x="3788" y="10015"/>
                  </a:cubicBezTo>
                  <a:cubicBezTo>
                    <a:pt x="4114" y="10015"/>
                    <a:pt x="4444" y="9889"/>
                    <a:pt x="4712" y="9710"/>
                  </a:cubicBezTo>
                  <a:cubicBezTo>
                    <a:pt x="5259" y="9345"/>
                    <a:pt x="5624" y="8798"/>
                    <a:pt x="5958" y="8282"/>
                  </a:cubicBezTo>
                  <a:cubicBezTo>
                    <a:pt x="6171" y="8008"/>
                    <a:pt x="6323" y="7674"/>
                    <a:pt x="6475" y="7370"/>
                  </a:cubicBezTo>
                  <a:cubicBezTo>
                    <a:pt x="6505" y="7248"/>
                    <a:pt x="6536" y="7066"/>
                    <a:pt x="6657" y="6975"/>
                  </a:cubicBezTo>
                  <a:cubicBezTo>
                    <a:pt x="6693" y="6939"/>
                    <a:pt x="6739" y="6924"/>
                    <a:pt x="6783" y="6924"/>
                  </a:cubicBezTo>
                  <a:cubicBezTo>
                    <a:pt x="6814" y="6924"/>
                    <a:pt x="6845" y="6932"/>
                    <a:pt x="6870" y="6944"/>
                  </a:cubicBezTo>
                  <a:cubicBezTo>
                    <a:pt x="7265" y="7279"/>
                    <a:pt x="7721" y="7522"/>
                    <a:pt x="8207" y="7704"/>
                  </a:cubicBezTo>
                  <a:cubicBezTo>
                    <a:pt x="8718" y="7973"/>
                    <a:pt x="9253" y="8170"/>
                    <a:pt x="9811" y="8170"/>
                  </a:cubicBezTo>
                  <a:cubicBezTo>
                    <a:pt x="9884" y="8170"/>
                    <a:pt x="9957" y="8167"/>
                    <a:pt x="10031" y="8160"/>
                  </a:cubicBezTo>
                  <a:cubicBezTo>
                    <a:pt x="10517" y="8069"/>
                    <a:pt x="10973" y="7886"/>
                    <a:pt x="11399" y="7674"/>
                  </a:cubicBezTo>
                  <a:cubicBezTo>
                    <a:pt x="11703" y="7461"/>
                    <a:pt x="11976" y="7279"/>
                    <a:pt x="12098" y="6975"/>
                  </a:cubicBezTo>
                  <a:cubicBezTo>
                    <a:pt x="12280" y="6701"/>
                    <a:pt x="12402" y="6367"/>
                    <a:pt x="12402" y="5941"/>
                  </a:cubicBezTo>
                  <a:cubicBezTo>
                    <a:pt x="12341" y="5272"/>
                    <a:pt x="12007" y="4695"/>
                    <a:pt x="11673" y="4117"/>
                  </a:cubicBezTo>
                  <a:cubicBezTo>
                    <a:pt x="11490" y="3813"/>
                    <a:pt x="11551" y="3509"/>
                    <a:pt x="11581" y="3175"/>
                  </a:cubicBezTo>
                  <a:cubicBezTo>
                    <a:pt x="11642" y="2871"/>
                    <a:pt x="11642" y="2598"/>
                    <a:pt x="11581" y="2294"/>
                  </a:cubicBezTo>
                  <a:cubicBezTo>
                    <a:pt x="11521" y="1747"/>
                    <a:pt x="11247" y="1199"/>
                    <a:pt x="10913" y="743"/>
                  </a:cubicBezTo>
                  <a:cubicBezTo>
                    <a:pt x="10611" y="360"/>
                    <a:pt x="10211" y="1"/>
                    <a:pt x="9712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431;p38">
              <a:extLst>
                <a:ext uri="{FF2B5EF4-FFF2-40B4-BE49-F238E27FC236}">
                  <a16:creationId xmlns:a16="http://schemas.microsoft.com/office/drawing/2014/main" id="{3DD946FC-734D-4C31-8134-6A3247CE52FA}"/>
                </a:ext>
              </a:extLst>
            </p:cNvPr>
            <p:cNvSpPr/>
            <p:nvPr/>
          </p:nvSpPr>
          <p:spPr>
            <a:xfrm>
              <a:off x="703101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4221" y="0"/>
                  </a:moveTo>
                  <a:cubicBezTo>
                    <a:pt x="4112" y="0"/>
                    <a:pt x="4017" y="48"/>
                    <a:pt x="3922" y="143"/>
                  </a:cubicBezTo>
                  <a:cubicBezTo>
                    <a:pt x="3678" y="356"/>
                    <a:pt x="3466" y="568"/>
                    <a:pt x="3222" y="751"/>
                  </a:cubicBezTo>
                  <a:cubicBezTo>
                    <a:pt x="2402" y="1511"/>
                    <a:pt x="1551" y="2331"/>
                    <a:pt x="882" y="3243"/>
                  </a:cubicBezTo>
                  <a:lnTo>
                    <a:pt x="304" y="4033"/>
                  </a:lnTo>
                  <a:cubicBezTo>
                    <a:pt x="153" y="4277"/>
                    <a:pt x="1" y="4520"/>
                    <a:pt x="31" y="4793"/>
                  </a:cubicBezTo>
                  <a:cubicBezTo>
                    <a:pt x="31" y="5097"/>
                    <a:pt x="274" y="5280"/>
                    <a:pt x="487" y="5462"/>
                  </a:cubicBezTo>
                  <a:cubicBezTo>
                    <a:pt x="730" y="5675"/>
                    <a:pt x="943" y="5827"/>
                    <a:pt x="1186" y="5979"/>
                  </a:cubicBezTo>
                  <a:lnTo>
                    <a:pt x="1216" y="6009"/>
                  </a:lnTo>
                  <a:cubicBezTo>
                    <a:pt x="1247" y="6040"/>
                    <a:pt x="1277" y="6040"/>
                    <a:pt x="1338" y="6070"/>
                  </a:cubicBezTo>
                  <a:cubicBezTo>
                    <a:pt x="1399" y="6131"/>
                    <a:pt x="1490" y="6131"/>
                    <a:pt x="1520" y="6131"/>
                  </a:cubicBezTo>
                  <a:cubicBezTo>
                    <a:pt x="1855" y="6070"/>
                    <a:pt x="2159" y="5675"/>
                    <a:pt x="2341" y="5462"/>
                  </a:cubicBezTo>
                  <a:cubicBezTo>
                    <a:pt x="2736" y="5067"/>
                    <a:pt x="3101" y="4550"/>
                    <a:pt x="3466" y="4094"/>
                  </a:cubicBezTo>
                  <a:cubicBezTo>
                    <a:pt x="3800" y="3608"/>
                    <a:pt x="4165" y="3152"/>
                    <a:pt x="4529" y="2666"/>
                  </a:cubicBezTo>
                  <a:cubicBezTo>
                    <a:pt x="4833" y="2240"/>
                    <a:pt x="5137" y="1754"/>
                    <a:pt x="5077" y="1176"/>
                  </a:cubicBezTo>
                  <a:cubicBezTo>
                    <a:pt x="5046" y="690"/>
                    <a:pt x="4864" y="204"/>
                    <a:pt x="4438" y="52"/>
                  </a:cubicBezTo>
                  <a:cubicBezTo>
                    <a:pt x="4359" y="17"/>
                    <a:pt x="4287" y="0"/>
                    <a:pt x="4221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432;p38">
              <a:extLst>
                <a:ext uri="{FF2B5EF4-FFF2-40B4-BE49-F238E27FC236}">
                  <a16:creationId xmlns:a16="http://schemas.microsoft.com/office/drawing/2014/main" id="{D770CEC0-B83B-4391-8BDF-1DE0B32E2191}"/>
                </a:ext>
              </a:extLst>
            </p:cNvPr>
            <p:cNvSpPr/>
            <p:nvPr/>
          </p:nvSpPr>
          <p:spPr>
            <a:xfrm>
              <a:off x="593168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916" y="0"/>
                  </a:moveTo>
                  <a:cubicBezTo>
                    <a:pt x="850" y="0"/>
                    <a:pt x="779" y="17"/>
                    <a:pt x="699" y="52"/>
                  </a:cubicBezTo>
                  <a:cubicBezTo>
                    <a:pt x="274" y="204"/>
                    <a:pt x="92" y="690"/>
                    <a:pt x="31" y="1176"/>
                  </a:cubicBezTo>
                  <a:cubicBezTo>
                    <a:pt x="0" y="1754"/>
                    <a:pt x="304" y="2240"/>
                    <a:pt x="608" y="2666"/>
                  </a:cubicBezTo>
                  <a:cubicBezTo>
                    <a:pt x="943" y="3152"/>
                    <a:pt x="1338" y="3608"/>
                    <a:pt x="1672" y="4094"/>
                  </a:cubicBezTo>
                  <a:cubicBezTo>
                    <a:pt x="2006" y="4550"/>
                    <a:pt x="2402" y="5067"/>
                    <a:pt x="2766" y="5462"/>
                  </a:cubicBezTo>
                  <a:cubicBezTo>
                    <a:pt x="2979" y="5675"/>
                    <a:pt x="3253" y="6070"/>
                    <a:pt x="3617" y="6131"/>
                  </a:cubicBezTo>
                  <a:cubicBezTo>
                    <a:pt x="3648" y="6131"/>
                    <a:pt x="3739" y="6131"/>
                    <a:pt x="3800" y="6070"/>
                  </a:cubicBezTo>
                  <a:cubicBezTo>
                    <a:pt x="3830" y="6040"/>
                    <a:pt x="3891" y="6040"/>
                    <a:pt x="3921" y="6009"/>
                  </a:cubicBezTo>
                  <a:lnTo>
                    <a:pt x="3952" y="5979"/>
                  </a:lnTo>
                  <a:cubicBezTo>
                    <a:pt x="4195" y="5827"/>
                    <a:pt x="4408" y="5675"/>
                    <a:pt x="4651" y="5462"/>
                  </a:cubicBezTo>
                  <a:cubicBezTo>
                    <a:pt x="4864" y="5280"/>
                    <a:pt x="5107" y="5097"/>
                    <a:pt x="5107" y="4793"/>
                  </a:cubicBezTo>
                  <a:cubicBezTo>
                    <a:pt x="5137" y="4520"/>
                    <a:pt x="4985" y="4277"/>
                    <a:pt x="4833" y="4033"/>
                  </a:cubicBezTo>
                  <a:lnTo>
                    <a:pt x="4256" y="3243"/>
                  </a:lnTo>
                  <a:cubicBezTo>
                    <a:pt x="3587" y="2331"/>
                    <a:pt x="2736" y="1511"/>
                    <a:pt x="1915" y="751"/>
                  </a:cubicBezTo>
                  <a:cubicBezTo>
                    <a:pt x="1672" y="568"/>
                    <a:pt x="1459" y="356"/>
                    <a:pt x="1216" y="143"/>
                  </a:cubicBezTo>
                  <a:cubicBezTo>
                    <a:pt x="1121" y="48"/>
                    <a:pt x="1026" y="0"/>
                    <a:pt x="916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433;p38">
              <a:extLst>
                <a:ext uri="{FF2B5EF4-FFF2-40B4-BE49-F238E27FC236}">
                  <a16:creationId xmlns:a16="http://schemas.microsoft.com/office/drawing/2014/main" id="{1E59F6C1-6E66-4D8A-B820-832193592325}"/>
                </a:ext>
              </a:extLst>
            </p:cNvPr>
            <p:cNvSpPr/>
            <p:nvPr/>
          </p:nvSpPr>
          <p:spPr>
            <a:xfrm>
              <a:off x="5972808" y="3501744"/>
              <a:ext cx="1159123" cy="345878"/>
            </a:xfrm>
            <a:custGeom>
              <a:avLst/>
              <a:gdLst/>
              <a:ahLst/>
              <a:cxnLst/>
              <a:rect l="l" t="t" r="r" b="b"/>
              <a:pathLst>
                <a:path w="28117" h="8390" extrusionOk="0">
                  <a:moveTo>
                    <a:pt x="3040" y="1"/>
                  </a:moveTo>
                  <a:lnTo>
                    <a:pt x="1" y="6353"/>
                  </a:lnTo>
                  <a:lnTo>
                    <a:pt x="2220" y="6961"/>
                  </a:lnTo>
                  <a:lnTo>
                    <a:pt x="3466" y="7934"/>
                  </a:lnTo>
                  <a:lnTo>
                    <a:pt x="6870" y="7174"/>
                  </a:lnTo>
                  <a:lnTo>
                    <a:pt x="7600" y="8116"/>
                  </a:lnTo>
                  <a:lnTo>
                    <a:pt x="11430" y="7478"/>
                  </a:lnTo>
                  <a:lnTo>
                    <a:pt x="12797" y="8390"/>
                  </a:lnTo>
                  <a:lnTo>
                    <a:pt x="15199" y="7508"/>
                  </a:lnTo>
                  <a:lnTo>
                    <a:pt x="16202" y="8116"/>
                  </a:lnTo>
                  <a:lnTo>
                    <a:pt x="18785" y="7053"/>
                  </a:lnTo>
                  <a:lnTo>
                    <a:pt x="19910" y="8116"/>
                  </a:lnTo>
                  <a:lnTo>
                    <a:pt x="22950" y="7448"/>
                  </a:lnTo>
                  <a:lnTo>
                    <a:pt x="24409" y="8116"/>
                  </a:lnTo>
                  <a:lnTo>
                    <a:pt x="26627" y="6749"/>
                  </a:lnTo>
                  <a:lnTo>
                    <a:pt x="28117" y="6505"/>
                  </a:lnTo>
                  <a:lnTo>
                    <a:pt x="25412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434;p38">
              <a:extLst>
                <a:ext uri="{FF2B5EF4-FFF2-40B4-BE49-F238E27FC236}">
                  <a16:creationId xmlns:a16="http://schemas.microsoft.com/office/drawing/2014/main" id="{778AB837-2E03-4751-9E6E-116B907DCD55}"/>
                </a:ext>
              </a:extLst>
            </p:cNvPr>
            <p:cNvSpPr/>
            <p:nvPr/>
          </p:nvSpPr>
          <p:spPr>
            <a:xfrm>
              <a:off x="5475346" y="3289971"/>
              <a:ext cx="2170331" cy="95271"/>
            </a:xfrm>
            <a:custGeom>
              <a:avLst/>
              <a:gdLst/>
              <a:ahLst/>
              <a:cxnLst/>
              <a:rect l="l" t="t" r="r" b="b"/>
              <a:pathLst>
                <a:path w="52646" h="2311" extrusionOk="0">
                  <a:moveTo>
                    <a:pt x="1" y="1"/>
                  </a:moveTo>
                  <a:lnTo>
                    <a:pt x="1" y="2311"/>
                  </a:lnTo>
                  <a:lnTo>
                    <a:pt x="52646" y="2311"/>
                  </a:lnTo>
                  <a:lnTo>
                    <a:pt x="5264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435;p38">
              <a:extLst>
                <a:ext uri="{FF2B5EF4-FFF2-40B4-BE49-F238E27FC236}">
                  <a16:creationId xmlns:a16="http://schemas.microsoft.com/office/drawing/2014/main" id="{6323DC27-0351-4D19-AA29-EFEB5630F372}"/>
                </a:ext>
              </a:extLst>
            </p:cNvPr>
            <p:cNvSpPr/>
            <p:nvPr/>
          </p:nvSpPr>
          <p:spPr>
            <a:xfrm>
              <a:off x="5548026" y="3388993"/>
              <a:ext cx="2026250" cy="120336"/>
            </a:xfrm>
            <a:custGeom>
              <a:avLst/>
              <a:gdLst/>
              <a:ahLst/>
              <a:cxnLst/>
              <a:rect l="l" t="t" r="r" b="b"/>
              <a:pathLst>
                <a:path w="49151" h="2919" extrusionOk="0">
                  <a:moveTo>
                    <a:pt x="1" y="0"/>
                  </a:moveTo>
                  <a:lnTo>
                    <a:pt x="1" y="2918"/>
                  </a:lnTo>
                  <a:lnTo>
                    <a:pt x="49151" y="2918"/>
                  </a:lnTo>
                  <a:lnTo>
                    <a:pt x="49151" y="0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436;p38">
              <a:extLst>
                <a:ext uri="{FF2B5EF4-FFF2-40B4-BE49-F238E27FC236}">
                  <a16:creationId xmlns:a16="http://schemas.microsoft.com/office/drawing/2014/main" id="{B588827B-6066-46F6-8C85-0742483E2EAB}"/>
                </a:ext>
              </a:extLst>
            </p:cNvPr>
            <p:cNvSpPr/>
            <p:nvPr/>
          </p:nvSpPr>
          <p:spPr>
            <a:xfrm>
              <a:off x="5548026" y="3479194"/>
              <a:ext cx="210577" cy="1122804"/>
            </a:xfrm>
            <a:custGeom>
              <a:avLst/>
              <a:gdLst/>
              <a:ahLst/>
              <a:cxnLst/>
              <a:rect l="l" t="t" r="r" b="b"/>
              <a:pathLst>
                <a:path w="5108" h="27236" extrusionOk="0">
                  <a:moveTo>
                    <a:pt x="1" y="1"/>
                  </a:moveTo>
                  <a:lnTo>
                    <a:pt x="1" y="27235"/>
                  </a:lnTo>
                  <a:lnTo>
                    <a:pt x="5107" y="27235"/>
                  </a:lnTo>
                  <a:lnTo>
                    <a:pt x="5107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437;p38">
              <a:extLst>
                <a:ext uri="{FF2B5EF4-FFF2-40B4-BE49-F238E27FC236}">
                  <a16:creationId xmlns:a16="http://schemas.microsoft.com/office/drawing/2014/main" id="{E54446A3-F2B5-4EC9-9028-013E2DDBC446}"/>
                </a:ext>
              </a:extLst>
            </p:cNvPr>
            <p:cNvSpPr/>
            <p:nvPr/>
          </p:nvSpPr>
          <p:spPr>
            <a:xfrm>
              <a:off x="7363740" y="3479194"/>
              <a:ext cx="209299" cy="1122804"/>
            </a:xfrm>
            <a:custGeom>
              <a:avLst/>
              <a:gdLst/>
              <a:ahLst/>
              <a:cxnLst/>
              <a:rect l="l" t="t" r="r" b="b"/>
              <a:pathLst>
                <a:path w="5077" h="27236" extrusionOk="0">
                  <a:moveTo>
                    <a:pt x="0" y="1"/>
                  </a:moveTo>
                  <a:lnTo>
                    <a:pt x="0" y="27235"/>
                  </a:lnTo>
                  <a:lnTo>
                    <a:pt x="5076" y="27235"/>
                  </a:lnTo>
                  <a:lnTo>
                    <a:pt x="507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438;p38">
              <a:extLst>
                <a:ext uri="{FF2B5EF4-FFF2-40B4-BE49-F238E27FC236}">
                  <a16:creationId xmlns:a16="http://schemas.microsoft.com/office/drawing/2014/main" id="{7298C4FE-1286-41CF-A7EC-29AC51E95BCD}"/>
                </a:ext>
              </a:extLst>
            </p:cNvPr>
            <p:cNvSpPr/>
            <p:nvPr/>
          </p:nvSpPr>
          <p:spPr>
            <a:xfrm>
              <a:off x="5797099" y="2252164"/>
              <a:ext cx="178811" cy="182467"/>
            </a:xfrm>
            <a:custGeom>
              <a:avLst/>
              <a:gdLst/>
              <a:ahLst/>
              <a:cxnLst/>
              <a:rect l="l" t="t" r="r" b="b"/>
              <a:pathLst>
                <a:path w="5038" h="5141" extrusionOk="0">
                  <a:moveTo>
                    <a:pt x="1337" y="1"/>
                  </a:moveTo>
                  <a:cubicBezTo>
                    <a:pt x="974" y="1"/>
                    <a:pt x="610" y="69"/>
                    <a:pt x="266" y="212"/>
                  </a:cubicBezTo>
                  <a:cubicBezTo>
                    <a:pt x="1" y="318"/>
                    <a:pt x="60" y="726"/>
                    <a:pt x="302" y="726"/>
                  </a:cubicBezTo>
                  <a:cubicBezTo>
                    <a:pt x="337" y="726"/>
                    <a:pt x="376" y="717"/>
                    <a:pt x="418" y="698"/>
                  </a:cubicBezTo>
                  <a:cubicBezTo>
                    <a:pt x="692" y="607"/>
                    <a:pt x="935" y="546"/>
                    <a:pt x="1209" y="516"/>
                  </a:cubicBezTo>
                  <a:lnTo>
                    <a:pt x="1209" y="516"/>
                  </a:lnTo>
                  <a:cubicBezTo>
                    <a:pt x="935" y="1580"/>
                    <a:pt x="1178" y="2795"/>
                    <a:pt x="1817" y="3677"/>
                  </a:cubicBezTo>
                  <a:cubicBezTo>
                    <a:pt x="2516" y="4589"/>
                    <a:pt x="3580" y="5106"/>
                    <a:pt x="4704" y="5136"/>
                  </a:cubicBezTo>
                  <a:cubicBezTo>
                    <a:pt x="4722" y="5139"/>
                    <a:pt x="4738" y="5141"/>
                    <a:pt x="4754" y="5141"/>
                  </a:cubicBezTo>
                  <a:cubicBezTo>
                    <a:pt x="5038" y="5141"/>
                    <a:pt x="5021" y="4650"/>
                    <a:pt x="4704" y="4650"/>
                  </a:cubicBezTo>
                  <a:cubicBezTo>
                    <a:pt x="3762" y="4619"/>
                    <a:pt x="2820" y="4133"/>
                    <a:pt x="2242" y="3373"/>
                  </a:cubicBezTo>
                  <a:cubicBezTo>
                    <a:pt x="1665" y="2583"/>
                    <a:pt x="1482" y="1519"/>
                    <a:pt x="1756" y="607"/>
                  </a:cubicBezTo>
                  <a:lnTo>
                    <a:pt x="1756" y="607"/>
                  </a:lnTo>
                  <a:cubicBezTo>
                    <a:pt x="2242" y="668"/>
                    <a:pt x="2698" y="911"/>
                    <a:pt x="3063" y="1276"/>
                  </a:cubicBezTo>
                  <a:cubicBezTo>
                    <a:pt x="3119" y="1332"/>
                    <a:pt x="3182" y="1356"/>
                    <a:pt x="3243" y="1356"/>
                  </a:cubicBezTo>
                  <a:cubicBezTo>
                    <a:pt x="3444" y="1356"/>
                    <a:pt x="3621" y="1098"/>
                    <a:pt x="3458" y="911"/>
                  </a:cubicBezTo>
                  <a:cubicBezTo>
                    <a:pt x="2916" y="327"/>
                    <a:pt x="2130" y="1"/>
                    <a:pt x="1337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439;p38">
              <a:extLst>
                <a:ext uri="{FF2B5EF4-FFF2-40B4-BE49-F238E27FC236}">
                  <a16:creationId xmlns:a16="http://schemas.microsoft.com/office/drawing/2014/main" id="{B0ABC0B5-46D5-4096-B166-D76B46D70479}"/>
                </a:ext>
              </a:extLst>
            </p:cNvPr>
            <p:cNvSpPr/>
            <p:nvPr/>
          </p:nvSpPr>
          <p:spPr>
            <a:xfrm>
              <a:off x="7168058" y="2252164"/>
              <a:ext cx="179876" cy="182467"/>
            </a:xfrm>
            <a:custGeom>
              <a:avLst/>
              <a:gdLst/>
              <a:ahLst/>
              <a:cxnLst/>
              <a:rect l="l" t="t" r="r" b="b"/>
              <a:pathLst>
                <a:path w="5068" h="5141" extrusionOk="0">
                  <a:moveTo>
                    <a:pt x="3732" y="1"/>
                  </a:moveTo>
                  <a:cubicBezTo>
                    <a:pt x="2939" y="1"/>
                    <a:pt x="2153" y="327"/>
                    <a:pt x="1611" y="911"/>
                  </a:cubicBezTo>
                  <a:cubicBezTo>
                    <a:pt x="1424" y="1098"/>
                    <a:pt x="1614" y="1356"/>
                    <a:pt x="1808" y="1356"/>
                  </a:cubicBezTo>
                  <a:cubicBezTo>
                    <a:pt x="1867" y="1356"/>
                    <a:pt x="1926" y="1332"/>
                    <a:pt x="1976" y="1276"/>
                  </a:cubicBezTo>
                  <a:cubicBezTo>
                    <a:pt x="2371" y="911"/>
                    <a:pt x="2827" y="668"/>
                    <a:pt x="3313" y="607"/>
                  </a:cubicBezTo>
                  <a:lnTo>
                    <a:pt x="3313" y="607"/>
                  </a:lnTo>
                  <a:cubicBezTo>
                    <a:pt x="3586" y="1519"/>
                    <a:pt x="3404" y="2583"/>
                    <a:pt x="2827" y="3373"/>
                  </a:cubicBezTo>
                  <a:cubicBezTo>
                    <a:pt x="2249" y="4133"/>
                    <a:pt x="1307" y="4619"/>
                    <a:pt x="365" y="4650"/>
                  </a:cubicBezTo>
                  <a:cubicBezTo>
                    <a:pt x="19" y="4650"/>
                    <a:pt x="1" y="5141"/>
                    <a:pt x="310" y="5141"/>
                  </a:cubicBezTo>
                  <a:cubicBezTo>
                    <a:pt x="327" y="5141"/>
                    <a:pt x="345" y="5139"/>
                    <a:pt x="365" y="5136"/>
                  </a:cubicBezTo>
                  <a:cubicBezTo>
                    <a:pt x="1489" y="5106"/>
                    <a:pt x="2553" y="4589"/>
                    <a:pt x="3252" y="3677"/>
                  </a:cubicBezTo>
                  <a:cubicBezTo>
                    <a:pt x="3890" y="2795"/>
                    <a:pt x="4103" y="1580"/>
                    <a:pt x="3860" y="516"/>
                  </a:cubicBezTo>
                  <a:lnTo>
                    <a:pt x="3860" y="516"/>
                  </a:lnTo>
                  <a:cubicBezTo>
                    <a:pt x="4103" y="546"/>
                    <a:pt x="4377" y="607"/>
                    <a:pt x="4650" y="698"/>
                  </a:cubicBezTo>
                  <a:cubicBezTo>
                    <a:pt x="4693" y="717"/>
                    <a:pt x="4731" y="726"/>
                    <a:pt x="4766" y="726"/>
                  </a:cubicBezTo>
                  <a:cubicBezTo>
                    <a:pt x="5009" y="726"/>
                    <a:pt x="5068" y="318"/>
                    <a:pt x="4802" y="212"/>
                  </a:cubicBezTo>
                  <a:cubicBezTo>
                    <a:pt x="4459" y="69"/>
                    <a:pt x="4095" y="1"/>
                    <a:pt x="3732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440;p38">
              <a:extLst>
                <a:ext uri="{FF2B5EF4-FFF2-40B4-BE49-F238E27FC236}">
                  <a16:creationId xmlns:a16="http://schemas.microsoft.com/office/drawing/2014/main" id="{8A3BD5D5-EB6E-441D-8BEC-A9890E7C759D}"/>
                </a:ext>
              </a:extLst>
            </p:cNvPr>
            <p:cNvSpPr/>
            <p:nvPr/>
          </p:nvSpPr>
          <p:spPr>
            <a:xfrm>
              <a:off x="5475346" y="3375183"/>
              <a:ext cx="2171609" cy="21355"/>
            </a:xfrm>
            <a:custGeom>
              <a:avLst/>
              <a:gdLst/>
              <a:ahLst/>
              <a:cxnLst/>
              <a:rect l="l" t="t" r="r" b="b"/>
              <a:pathLst>
                <a:path w="52677" h="518" extrusionOk="0">
                  <a:moveTo>
                    <a:pt x="244" y="1"/>
                  </a:moveTo>
                  <a:cubicBezTo>
                    <a:pt x="92" y="1"/>
                    <a:pt x="1" y="92"/>
                    <a:pt x="1" y="244"/>
                  </a:cubicBezTo>
                  <a:cubicBezTo>
                    <a:pt x="1" y="396"/>
                    <a:pt x="92" y="518"/>
                    <a:pt x="244" y="518"/>
                  </a:cubicBezTo>
                  <a:lnTo>
                    <a:pt x="52433" y="518"/>
                  </a:lnTo>
                  <a:cubicBezTo>
                    <a:pt x="52525" y="518"/>
                    <a:pt x="52646" y="396"/>
                    <a:pt x="52676" y="244"/>
                  </a:cubicBezTo>
                  <a:cubicBezTo>
                    <a:pt x="52676" y="92"/>
                    <a:pt x="52585" y="1"/>
                    <a:pt x="52433" y="1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441;p38">
              <a:extLst>
                <a:ext uri="{FF2B5EF4-FFF2-40B4-BE49-F238E27FC236}">
                  <a16:creationId xmlns:a16="http://schemas.microsoft.com/office/drawing/2014/main" id="{CBDF9077-691E-43D4-8832-575119FEFAAF}"/>
                </a:ext>
              </a:extLst>
            </p:cNvPr>
            <p:cNvSpPr/>
            <p:nvPr/>
          </p:nvSpPr>
          <p:spPr>
            <a:xfrm>
              <a:off x="6215912" y="4278670"/>
              <a:ext cx="312032" cy="324523"/>
            </a:xfrm>
            <a:custGeom>
              <a:avLst/>
              <a:gdLst/>
              <a:ahLst/>
              <a:cxnLst/>
              <a:rect l="l" t="t" r="r" b="b"/>
              <a:pathLst>
                <a:path w="7569" h="7872" extrusionOk="0">
                  <a:moveTo>
                    <a:pt x="4726" y="923"/>
                  </a:moveTo>
                  <a:cubicBezTo>
                    <a:pt x="5018" y="923"/>
                    <a:pt x="5308" y="1010"/>
                    <a:pt x="5472" y="1277"/>
                  </a:cubicBezTo>
                  <a:cubicBezTo>
                    <a:pt x="5624" y="1550"/>
                    <a:pt x="5533" y="1976"/>
                    <a:pt x="5350" y="2280"/>
                  </a:cubicBezTo>
                  <a:cubicBezTo>
                    <a:pt x="5229" y="2705"/>
                    <a:pt x="4894" y="3070"/>
                    <a:pt x="4408" y="3161"/>
                  </a:cubicBezTo>
                  <a:cubicBezTo>
                    <a:pt x="4378" y="3192"/>
                    <a:pt x="4286" y="3222"/>
                    <a:pt x="4226" y="3222"/>
                  </a:cubicBezTo>
                  <a:cubicBezTo>
                    <a:pt x="3526" y="3222"/>
                    <a:pt x="3223" y="2584"/>
                    <a:pt x="3344" y="1976"/>
                  </a:cubicBezTo>
                  <a:cubicBezTo>
                    <a:pt x="3466" y="1489"/>
                    <a:pt x="3861" y="1125"/>
                    <a:pt x="4317" y="973"/>
                  </a:cubicBezTo>
                  <a:cubicBezTo>
                    <a:pt x="4445" y="943"/>
                    <a:pt x="4586" y="923"/>
                    <a:pt x="4726" y="923"/>
                  </a:cubicBezTo>
                  <a:close/>
                  <a:moveTo>
                    <a:pt x="1039" y="996"/>
                  </a:moveTo>
                  <a:cubicBezTo>
                    <a:pt x="1105" y="996"/>
                    <a:pt x="1169" y="1017"/>
                    <a:pt x="1216" y="1064"/>
                  </a:cubicBezTo>
                  <a:cubicBezTo>
                    <a:pt x="1277" y="1064"/>
                    <a:pt x="1368" y="1064"/>
                    <a:pt x="1429" y="1125"/>
                  </a:cubicBezTo>
                  <a:cubicBezTo>
                    <a:pt x="1824" y="1489"/>
                    <a:pt x="2341" y="1520"/>
                    <a:pt x="2615" y="2006"/>
                  </a:cubicBezTo>
                  <a:cubicBezTo>
                    <a:pt x="2767" y="2462"/>
                    <a:pt x="2615" y="3100"/>
                    <a:pt x="2159" y="3313"/>
                  </a:cubicBezTo>
                  <a:cubicBezTo>
                    <a:pt x="2061" y="3348"/>
                    <a:pt x="1968" y="3364"/>
                    <a:pt x="1881" y="3364"/>
                  </a:cubicBezTo>
                  <a:cubicBezTo>
                    <a:pt x="1127" y="3364"/>
                    <a:pt x="764" y="2170"/>
                    <a:pt x="791" y="1489"/>
                  </a:cubicBezTo>
                  <a:cubicBezTo>
                    <a:pt x="791" y="1398"/>
                    <a:pt x="760" y="1337"/>
                    <a:pt x="760" y="1246"/>
                  </a:cubicBezTo>
                  <a:cubicBezTo>
                    <a:pt x="740" y="1099"/>
                    <a:pt x="892" y="996"/>
                    <a:pt x="1039" y="996"/>
                  </a:cubicBezTo>
                  <a:close/>
                  <a:moveTo>
                    <a:pt x="335" y="0"/>
                  </a:moveTo>
                  <a:cubicBezTo>
                    <a:pt x="335" y="0"/>
                    <a:pt x="1" y="2249"/>
                    <a:pt x="669" y="4559"/>
                  </a:cubicBezTo>
                  <a:cubicBezTo>
                    <a:pt x="1180" y="6224"/>
                    <a:pt x="2403" y="7871"/>
                    <a:pt x="3830" y="7871"/>
                  </a:cubicBezTo>
                  <a:cubicBezTo>
                    <a:pt x="4358" y="7871"/>
                    <a:pt x="4914" y="7646"/>
                    <a:pt x="5472" y="7113"/>
                  </a:cubicBezTo>
                  <a:cubicBezTo>
                    <a:pt x="7569" y="5137"/>
                    <a:pt x="5472" y="0"/>
                    <a:pt x="5472" y="0"/>
                  </a:cubicBezTo>
                  <a:cubicBezTo>
                    <a:pt x="4479" y="466"/>
                    <a:pt x="3641" y="621"/>
                    <a:pt x="2966" y="621"/>
                  </a:cubicBezTo>
                  <a:cubicBezTo>
                    <a:pt x="1615" y="621"/>
                    <a:pt x="912" y="0"/>
                    <a:pt x="912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442;p38">
              <a:extLst>
                <a:ext uri="{FF2B5EF4-FFF2-40B4-BE49-F238E27FC236}">
                  <a16:creationId xmlns:a16="http://schemas.microsoft.com/office/drawing/2014/main" id="{EDAB602E-3605-4264-BBAF-0E47FBC17D0B}"/>
                </a:ext>
              </a:extLst>
            </p:cNvPr>
            <p:cNvSpPr/>
            <p:nvPr/>
          </p:nvSpPr>
          <p:spPr>
            <a:xfrm>
              <a:off x="6605612" y="4278670"/>
              <a:ext cx="310795" cy="324523"/>
            </a:xfrm>
            <a:custGeom>
              <a:avLst/>
              <a:gdLst/>
              <a:ahLst/>
              <a:cxnLst/>
              <a:rect l="l" t="t" r="r" b="b"/>
              <a:pathLst>
                <a:path w="7539" h="7872" extrusionOk="0">
                  <a:moveTo>
                    <a:pt x="2797" y="923"/>
                  </a:moveTo>
                  <a:cubicBezTo>
                    <a:pt x="2936" y="923"/>
                    <a:pt x="3074" y="943"/>
                    <a:pt x="3192" y="973"/>
                  </a:cubicBezTo>
                  <a:cubicBezTo>
                    <a:pt x="3648" y="1125"/>
                    <a:pt x="4074" y="1489"/>
                    <a:pt x="4195" y="1976"/>
                  </a:cubicBezTo>
                  <a:cubicBezTo>
                    <a:pt x="4286" y="2584"/>
                    <a:pt x="3982" y="3222"/>
                    <a:pt x="3314" y="3222"/>
                  </a:cubicBezTo>
                  <a:cubicBezTo>
                    <a:pt x="3223" y="3222"/>
                    <a:pt x="3162" y="3192"/>
                    <a:pt x="3131" y="3161"/>
                  </a:cubicBezTo>
                  <a:cubicBezTo>
                    <a:pt x="2615" y="3070"/>
                    <a:pt x="2311" y="2736"/>
                    <a:pt x="2159" y="2280"/>
                  </a:cubicBezTo>
                  <a:cubicBezTo>
                    <a:pt x="1976" y="1976"/>
                    <a:pt x="1916" y="1550"/>
                    <a:pt x="2068" y="1277"/>
                  </a:cubicBezTo>
                  <a:cubicBezTo>
                    <a:pt x="2211" y="1010"/>
                    <a:pt x="2508" y="923"/>
                    <a:pt x="2797" y="923"/>
                  </a:cubicBezTo>
                  <a:close/>
                  <a:moveTo>
                    <a:pt x="6525" y="1026"/>
                  </a:moveTo>
                  <a:cubicBezTo>
                    <a:pt x="6664" y="1026"/>
                    <a:pt x="6809" y="1130"/>
                    <a:pt x="6809" y="1277"/>
                  </a:cubicBezTo>
                  <a:cubicBezTo>
                    <a:pt x="6809" y="1368"/>
                    <a:pt x="6779" y="1429"/>
                    <a:pt x="6779" y="1520"/>
                  </a:cubicBezTo>
                  <a:cubicBezTo>
                    <a:pt x="6833" y="2201"/>
                    <a:pt x="6448" y="3394"/>
                    <a:pt x="5690" y="3394"/>
                  </a:cubicBezTo>
                  <a:cubicBezTo>
                    <a:pt x="5602" y="3394"/>
                    <a:pt x="5509" y="3378"/>
                    <a:pt x="5411" y="3344"/>
                  </a:cubicBezTo>
                  <a:cubicBezTo>
                    <a:pt x="4894" y="3100"/>
                    <a:pt x="4742" y="2462"/>
                    <a:pt x="4955" y="2037"/>
                  </a:cubicBezTo>
                  <a:cubicBezTo>
                    <a:pt x="5168" y="1520"/>
                    <a:pt x="5715" y="1489"/>
                    <a:pt x="6110" y="1185"/>
                  </a:cubicBezTo>
                  <a:cubicBezTo>
                    <a:pt x="6201" y="1094"/>
                    <a:pt x="6262" y="1094"/>
                    <a:pt x="6353" y="1094"/>
                  </a:cubicBezTo>
                  <a:cubicBezTo>
                    <a:pt x="6400" y="1047"/>
                    <a:pt x="6462" y="1026"/>
                    <a:pt x="6525" y="1026"/>
                  </a:cubicBezTo>
                  <a:close/>
                  <a:moveTo>
                    <a:pt x="2068" y="0"/>
                  </a:moveTo>
                  <a:cubicBezTo>
                    <a:pt x="2068" y="0"/>
                    <a:pt x="1" y="5137"/>
                    <a:pt x="2068" y="7113"/>
                  </a:cubicBezTo>
                  <a:cubicBezTo>
                    <a:pt x="2626" y="7646"/>
                    <a:pt x="3181" y="7871"/>
                    <a:pt x="3709" y="7871"/>
                  </a:cubicBezTo>
                  <a:cubicBezTo>
                    <a:pt x="5134" y="7871"/>
                    <a:pt x="6352" y="6224"/>
                    <a:pt x="6840" y="4559"/>
                  </a:cubicBezTo>
                  <a:cubicBezTo>
                    <a:pt x="7539" y="2280"/>
                    <a:pt x="7174" y="0"/>
                    <a:pt x="7174" y="0"/>
                  </a:cubicBezTo>
                  <a:lnTo>
                    <a:pt x="6627" y="0"/>
                  </a:lnTo>
                  <a:cubicBezTo>
                    <a:pt x="6627" y="0"/>
                    <a:pt x="5911" y="621"/>
                    <a:pt x="4560" y="621"/>
                  </a:cubicBezTo>
                  <a:cubicBezTo>
                    <a:pt x="3885" y="621"/>
                    <a:pt x="3050" y="466"/>
                    <a:pt x="2068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50" name="Google Shape;443;p38">
              <a:extLst>
                <a:ext uri="{FF2B5EF4-FFF2-40B4-BE49-F238E27FC236}">
                  <a16:creationId xmlns:a16="http://schemas.microsoft.com/office/drawing/2014/main" id="{17C1DBA0-A4DC-4CB3-8F06-DDD0BD71AD21}"/>
                </a:ext>
              </a:extLst>
            </p:cNvPr>
            <p:cNvGrpSpPr/>
            <p:nvPr/>
          </p:nvGrpSpPr>
          <p:grpSpPr>
            <a:xfrm>
              <a:off x="6172337" y="2167153"/>
              <a:ext cx="818430" cy="402878"/>
              <a:chOff x="13805225" y="14342375"/>
              <a:chExt cx="704450" cy="346800"/>
            </a:xfrm>
          </p:grpSpPr>
          <p:sp>
            <p:nvSpPr>
              <p:cNvPr id="51" name="Google Shape;444;p38">
                <a:extLst>
                  <a:ext uri="{FF2B5EF4-FFF2-40B4-BE49-F238E27FC236}">
                    <a16:creationId xmlns:a16="http://schemas.microsoft.com/office/drawing/2014/main" id="{41137269-4CF8-4244-A23A-DBDD9E883568}"/>
                  </a:ext>
                </a:extLst>
              </p:cNvPr>
              <p:cNvSpPr/>
              <p:nvPr/>
            </p:nvSpPr>
            <p:spPr>
              <a:xfrm>
                <a:off x="13805225" y="14513625"/>
                <a:ext cx="187725" cy="174925"/>
              </a:xfrm>
              <a:custGeom>
                <a:avLst/>
                <a:gdLst/>
                <a:ahLst/>
                <a:cxnLst/>
                <a:rect l="l" t="t" r="r" b="b"/>
                <a:pathLst>
                  <a:path w="7509" h="6997" extrusionOk="0">
                    <a:moveTo>
                      <a:pt x="3718" y="1"/>
                    </a:moveTo>
                    <a:cubicBezTo>
                      <a:pt x="2041" y="1"/>
                      <a:pt x="577" y="1227"/>
                      <a:pt x="305" y="2941"/>
                    </a:cubicBezTo>
                    <a:cubicBezTo>
                      <a:pt x="1" y="4825"/>
                      <a:pt x="1308" y="6618"/>
                      <a:pt x="3192" y="6953"/>
                    </a:cubicBezTo>
                    <a:cubicBezTo>
                      <a:pt x="3379" y="6982"/>
                      <a:pt x="3564" y="6997"/>
                      <a:pt x="3747" y="6997"/>
                    </a:cubicBezTo>
                    <a:cubicBezTo>
                      <a:pt x="5443" y="6997"/>
                      <a:pt x="6930" y="5766"/>
                      <a:pt x="7205" y="4065"/>
                    </a:cubicBezTo>
                    <a:cubicBezTo>
                      <a:pt x="7509" y="2150"/>
                      <a:pt x="6232" y="357"/>
                      <a:pt x="4317" y="53"/>
                    </a:cubicBezTo>
                    <a:cubicBezTo>
                      <a:pt x="4115" y="18"/>
                      <a:pt x="3915" y="1"/>
                      <a:pt x="3718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445;p38">
                <a:extLst>
                  <a:ext uri="{FF2B5EF4-FFF2-40B4-BE49-F238E27FC236}">
                    <a16:creationId xmlns:a16="http://schemas.microsoft.com/office/drawing/2014/main" id="{CA9EA079-30BC-406E-BA5F-432206EE9482}"/>
                  </a:ext>
                </a:extLst>
              </p:cNvPr>
              <p:cNvSpPr/>
              <p:nvPr/>
            </p:nvSpPr>
            <p:spPr>
              <a:xfrm>
                <a:off x="14317400" y="14514725"/>
                <a:ext cx="192275" cy="174450"/>
              </a:xfrm>
              <a:custGeom>
                <a:avLst/>
                <a:gdLst/>
                <a:ahLst/>
                <a:cxnLst/>
                <a:rect l="l" t="t" r="r" b="b"/>
                <a:pathLst>
                  <a:path w="7691" h="6978" extrusionOk="0">
                    <a:moveTo>
                      <a:pt x="3822" y="1"/>
                    </a:moveTo>
                    <a:cubicBezTo>
                      <a:pt x="2242" y="1"/>
                      <a:pt x="815" y="1077"/>
                      <a:pt x="426" y="2684"/>
                    </a:cubicBezTo>
                    <a:cubicBezTo>
                      <a:pt x="1" y="4568"/>
                      <a:pt x="1156" y="6453"/>
                      <a:pt x="3040" y="6878"/>
                    </a:cubicBezTo>
                    <a:cubicBezTo>
                      <a:pt x="3318" y="6946"/>
                      <a:pt x="3596" y="6978"/>
                      <a:pt x="3869" y="6978"/>
                    </a:cubicBezTo>
                    <a:cubicBezTo>
                      <a:pt x="5449" y="6978"/>
                      <a:pt x="6872" y="5901"/>
                      <a:pt x="7235" y="4295"/>
                    </a:cubicBezTo>
                    <a:cubicBezTo>
                      <a:pt x="7691" y="2410"/>
                      <a:pt x="6505" y="526"/>
                      <a:pt x="4651" y="100"/>
                    </a:cubicBezTo>
                    <a:cubicBezTo>
                      <a:pt x="4373" y="33"/>
                      <a:pt x="4095" y="1"/>
                      <a:pt x="3822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446;p38">
                <a:extLst>
                  <a:ext uri="{FF2B5EF4-FFF2-40B4-BE49-F238E27FC236}">
                    <a16:creationId xmlns:a16="http://schemas.microsoft.com/office/drawing/2014/main" id="{F5DB64EA-41FD-4FB3-A73C-3DDFC6BD1423}"/>
                  </a:ext>
                </a:extLst>
              </p:cNvPr>
              <p:cNvSpPr/>
              <p:nvPr/>
            </p:nvSpPr>
            <p:spPr>
              <a:xfrm>
                <a:off x="13835625" y="14342375"/>
                <a:ext cx="15505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02" h="5929" extrusionOk="0">
                    <a:moveTo>
                      <a:pt x="2799" y="1"/>
                    </a:moveTo>
                    <a:cubicBezTo>
                      <a:pt x="2357" y="1"/>
                      <a:pt x="1918" y="137"/>
                      <a:pt x="1521" y="459"/>
                    </a:cubicBezTo>
                    <a:lnTo>
                      <a:pt x="1186" y="794"/>
                    </a:lnTo>
                    <a:cubicBezTo>
                      <a:pt x="882" y="1006"/>
                      <a:pt x="609" y="1219"/>
                      <a:pt x="426" y="1523"/>
                    </a:cubicBezTo>
                    <a:cubicBezTo>
                      <a:pt x="62" y="2101"/>
                      <a:pt x="1" y="2769"/>
                      <a:pt x="122" y="3377"/>
                    </a:cubicBezTo>
                    <a:cubicBezTo>
                      <a:pt x="305" y="4563"/>
                      <a:pt x="1247" y="5596"/>
                      <a:pt x="2432" y="5870"/>
                    </a:cubicBezTo>
                    <a:cubicBezTo>
                      <a:pt x="2634" y="5909"/>
                      <a:pt x="2839" y="5928"/>
                      <a:pt x="3042" y="5928"/>
                    </a:cubicBezTo>
                    <a:cubicBezTo>
                      <a:pt x="4093" y="5928"/>
                      <a:pt x="5115" y="5409"/>
                      <a:pt x="5624" y="4441"/>
                    </a:cubicBezTo>
                    <a:cubicBezTo>
                      <a:pt x="6201" y="3316"/>
                      <a:pt x="5897" y="2009"/>
                      <a:pt x="5016" y="1067"/>
                    </a:cubicBezTo>
                    <a:cubicBezTo>
                      <a:pt x="4426" y="458"/>
                      <a:pt x="3608" y="1"/>
                      <a:pt x="2799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447;p38">
                <a:extLst>
                  <a:ext uri="{FF2B5EF4-FFF2-40B4-BE49-F238E27FC236}">
                    <a16:creationId xmlns:a16="http://schemas.microsoft.com/office/drawing/2014/main" id="{3B3F5CDA-7EBA-48EC-9890-3BD0E3DA7008}"/>
                  </a:ext>
                </a:extLst>
              </p:cNvPr>
              <p:cNvSpPr/>
              <p:nvPr/>
            </p:nvSpPr>
            <p:spPr>
              <a:xfrm>
                <a:off x="14337925" y="14342375"/>
                <a:ext cx="15580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5929" extrusionOk="0">
                    <a:moveTo>
                      <a:pt x="2812" y="1"/>
                    </a:moveTo>
                    <a:cubicBezTo>
                      <a:pt x="2370" y="1"/>
                      <a:pt x="1928" y="137"/>
                      <a:pt x="1520" y="459"/>
                    </a:cubicBezTo>
                    <a:lnTo>
                      <a:pt x="1186" y="794"/>
                    </a:lnTo>
                    <a:cubicBezTo>
                      <a:pt x="882" y="1006"/>
                      <a:pt x="608" y="1219"/>
                      <a:pt x="426" y="1523"/>
                    </a:cubicBezTo>
                    <a:cubicBezTo>
                      <a:pt x="61" y="2101"/>
                      <a:pt x="0" y="2769"/>
                      <a:pt x="122" y="3377"/>
                    </a:cubicBezTo>
                    <a:cubicBezTo>
                      <a:pt x="304" y="4563"/>
                      <a:pt x="1247" y="5596"/>
                      <a:pt x="2432" y="5870"/>
                    </a:cubicBezTo>
                    <a:cubicBezTo>
                      <a:pt x="2634" y="5909"/>
                      <a:pt x="2838" y="5928"/>
                      <a:pt x="3042" y="5928"/>
                    </a:cubicBezTo>
                    <a:cubicBezTo>
                      <a:pt x="4093" y="5928"/>
                      <a:pt x="5114" y="5409"/>
                      <a:pt x="5623" y="4441"/>
                    </a:cubicBezTo>
                    <a:cubicBezTo>
                      <a:pt x="6231" y="3316"/>
                      <a:pt x="5927" y="2009"/>
                      <a:pt x="5016" y="1067"/>
                    </a:cubicBezTo>
                    <a:cubicBezTo>
                      <a:pt x="4426" y="458"/>
                      <a:pt x="3620" y="1"/>
                      <a:pt x="2812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448;p38">
                <a:extLst>
                  <a:ext uri="{FF2B5EF4-FFF2-40B4-BE49-F238E27FC236}">
                    <a16:creationId xmlns:a16="http://schemas.microsoft.com/office/drawing/2014/main" id="{6B2C02C9-7E75-41C0-B5A0-3EB4948D0D76}"/>
                  </a:ext>
                </a:extLst>
              </p:cNvPr>
              <p:cNvSpPr/>
              <p:nvPr/>
            </p:nvSpPr>
            <p:spPr>
              <a:xfrm>
                <a:off x="14131225" y="14362200"/>
                <a:ext cx="69175" cy="166450"/>
              </a:xfrm>
              <a:custGeom>
                <a:avLst/>
                <a:gdLst/>
                <a:ahLst/>
                <a:cxnLst/>
                <a:rect l="l" t="t" r="r" b="b"/>
                <a:pathLst>
                  <a:path w="2767" h="6658" extrusionOk="0">
                    <a:moveTo>
                      <a:pt x="968" y="0"/>
                    </a:moveTo>
                    <a:cubicBezTo>
                      <a:pt x="780" y="0"/>
                      <a:pt x="579" y="130"/>
                      <a:pt x="548" y="365"/>
                    </a:cubicBezTo>
                    <a:lnTo>
                      <a:pt x="548" y="426"/>
                    </a:lnTo>
                    <a:cubicBezTo>
                      <a:pt x="517" y="517"/>
                      <a:pt x="517" y="578"/>
                      <a:pt x="548" y="700"/>
                    </a:cubicBezTo>
                    <a:lnTo>
                      <a:pt x="548" y="912"/>
                    </a:lnTo>
                    <a:lnTo>
                      <a:pt x="548" y="1460"/>
                    </a:lnTo>
                    <a:cubicBezTo>
                      <a:pt x="548" y="1794"/>
                      <a:pt x="517" y="2128"/>
                      <a:pt x="609" y="2493"/>
                    </a:cubicBezTo>
                    <a:cubicBezTo>
                      <a:pt x="761" y="2979"/>
                      <a:pt x="1277" y="3162"/>
                      <a:pt x="1551" y="3557"/>
                    </a:cubicBezTo>
                    <a:cubicBezTo>
                      <a:pt x="2189" y="4469"/>
                      <a:pt x="1703" y="5867"/>
                      <a:pt x="487" y="5897"/>
                    </a:cubicBezTo>
                    <a:cubicBezTo>
                      <a:pt x="1" y="5897"/>
                      <a:pt x="1" y="6657"/>
                      <a:pt x="487" y="6657"/>
                    </a:cubicBezTo>
                    <a:cubicBezTo>
                      <a:pt x="1824" y="6627"/>
                      <a:pt x="2767" y="5441"/>
                      <a:pt x="2584" y="4165"/>
                    </a:cubicBezTo>
                    <a:cubicBezTo>
                      <a:pt x="2493" y="3557"/>
                      <a:pt x="2159" y="3010"/>
                      <a:pt x="1703" y="2645"/>
                    </a:cubicBezTo>
                    <a:cubicBezTo>
                      <a:pt x="1581" y="2554"/>
                      <a:pt x="1429" y="2432"/>
                      <a:pt x="1368" y="2341"/>
                    </a:cubicBezTo>
                    <a:cubicBezTo>
                      <a:pt x="1247" y="2128"/>
                      <a:pt x="1277" y="1885"/>
                      <a:pt x="1277" y="1672"/>
                    </a:cubicBezTo>
                    <a:lnTo>
                      <a:pt x="1277" y="1642"/>
                    </a:lnTo>
                    <a:cubicBezTo>
                      <a:pt x="1308" y="1611"/>
                      <a:pt x="1368" y="1581"/>
                      <a:pt x="1368" y="1490"/>
                    </a:cubicBezTo>
                    <a:cubicBezTo>
                      <a:pt x="1399" y="1186"/>
                      <a:pt x="1399" y="882"/>
                      <a:pt x="1308" y="578"/>
                    </a:cubicBezTo>
                    <a:lnTo>
                      <a:pt x="1308" y="365"/>
                    </a:lnTo>
                    <a:cubicBezTo>
                      <a:pt x="1308" y="115"/>
                      <a:pt x="1144" y="0"/>
                      <a:pt x="968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449;p38">
                <a:extLst>
                  <a:ext uri="{FF2B5EF4-FFF2-40B4-BE49-F238E27FC236}">
                    <a16:creationId xmlns:a16="http://schemas.microsoft.com/office/drawing/2014/main" id="{F6C1D47A-E711-4C8C-B3CE-3949B4D802E9}"/>
                  </a:ext>
                </a:extLst>
              </p:cNvPr>
              <p:cNvSpPr/>
              <p:nvPr/>
            </p:nvSpPr>
            <p:spPr>
              <a:xfrm>
                <a:off x="14023000" y="14569675"/>
                <a:ext cx="222325" cy="62775"/>
              </a:xfrm>
              <a:custGeom>
                <a:avLst/>
                <a:gdLst/>
                <a:ahLst/>
                <a:cxnLst/>
                <a:rect l="l" t="t" r="r" b="b"/>
                <a:pathLst>
                  <a:path w="8893" h="2511" extrusionOk="0">
                    <a:moveTo>
                      <a:pt x="522" y="0"/>
                    </a:moveTo>
                    <a:cubicBezTo>
                      <a:pt x="244" y="0"/>
                      <a:pt x="0" y="382"/>
                      <a:pt x="257" y="638"/>
                    </a:cubicBezTo>
                    <a:cubicBezTo>
                      <a:pt x="1381" y="1732"/>
                      <a:pt x="2931" y="2401"/>
                      <a:pt x="4542" y="2492"/>
                    </a:cubicBezTo>
                    <a:cubicBezTo>
                      <a:pt x="4704" y="2504"/>
                      <a:pt x="4866" y="2510"/>
                      <a:pt x="5029" y="2510"/>
                    </a:cubicBezTo>
                    <a:cubicBezTo>
                      <a:pt x="5663" y="2510"/>
                      <a:pt x="6296" y="2418"/>
                      <a:pt x="6853" y="2249"/>
                    </a:cubicBezTo>
                    <a:cubicBezTo>
                      <a:pt x="7552" y="2006"/>
                      <a:pt x="8403" y="1702"/>
                      <a:pt x="8707" y="972"/>
                    </a:cubicBezTo>
                    <a:cubicBezTo>
                      <a:pt x="8892" y="642"/>
                      <a:pt x="8644" y="369"/>
                      <a:pt x="8409" y="369"/>
                    </a:cubicBezTo>
                    <a:cubicBezTo>
                      <a:pt x="8297" y="369"/>
                      <a:pt x="8188" y="430"/>
                      <a:pt x="8129" y="577"/>
                    </a:cubicBezTo>
                    <a:cubicBezTo>
                      <a:pt x="7856" y="1185"/>
                      <a:pt x="7065" y="1398"/>
                      <a:pt x="6488" y="1550"/>
                    </a:cubicBezTo>
                    <a:cubicBezTo>
                      <a:pt x="5987" y="1693"/>
                      <a:pt x="5430" y="1742"/>
                      <a:pt x="4875" y="1742"/>
                    </a:cubicBezTo>
                    <a:cubicBezTo>
                      <a:pt x="4723" y="1742"/>
                      <a:pt x="4571" y="1739"/>
                      <a:pt x="4421" y="1732"/>
                    </a:cubicBezTo>
                    <a:cubicBezTo>
                      <a:pt x="3053" y="1641"/>
                      <a:pt x="1776" y="1063"/>
                      <a:pt x="773" y="121"/>
                    </a:cubicBezTo>
                    <a:cubicBezTo>
                      <a:pt x="695" y="36"/>
                      <a:pt x="607" y="0"/>
                      <a:pt x="522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57" name="Google Shape;450;p38">
            <a:extLst>
              <a:ext uri="{FF2B5EF4-FFF2-40B4-BE49-F238E27FC236}">
                <a16:creationId xmlns:a16="http://schemas.microsoft.com/office/drawing/2014/main" id="{F217604F-AA8C-44C8-9641-0E1F0120BEEF}"/>
              </a:ext>
            </a:extLst>
          </p:cNvPr>
          <p:cNvCxnSpPr/>
          <p:nvPr/>
        </p:nvCxnSpPr>
        <p:spPr>
          <a:xfrm>
            <a:off x="2931558" y="2564832"/>
            <a:ext cx="1276200" cy="0"/>
          </a:xfrm>
          <a:prstGeom prst="straightConnector1">
            <a:avLst/>
          </a:prstGeom>
          <a:noFill/>
          <a:ln w="9525" cap="flat" cmpd="sng">
            <a:solidFill>
              <a:srgbClr val="252528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92" name="กลุ่ม 91">
            <a:extLst>
              <a:ext uri="{FF2B5EF4-FFF2-40B4-BE49-F238E27FC236}">
                <a16:creationId xmlns:a16="http://schemas.microsoft.com/office/drawing/2014/main" id="{A7848BA5-7ED0-49ED-A075-2AF663111791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93" name="รูปแบบอิสระ: รูปร่าง 92">
              <a:extLst>
                <a:ext uri="{FF2B5EF4-FFF2-40B4-BE49-F238E27FC236}">
                  <a16:creationId xmlns:a16="http://schemas.microsoft.com/office/drawing/2014/main" id="{04E481D4-5072-49BE-A019-1D1A1BEB835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94" name="รูปแบบอิสระ: รูปร่าง 93">
              <a:extLst>
                <a:ext uri="{FF2B5EF4-FFF2-40B4-BE49-F238E27FC236}">
                  <a16:creationId xmlns:a16="http://schemas.microsoft.com/office/drawing/2014/main" id="{BFF0F8CE-C133-47DC-83BD-D8B57D015E6F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95" name="กลุ่ม 94">
            <a:extLst>
              <a:ext uri="{FF2B5EF4-FFF2-40B4-BE49-F238E27FC236}">
                <a16:creationId xmlns:a16="http://schemas.microsoft.com/office/drawing/2014/main" id="{D25C1C2F-135D-4115-8B37-4BBC7942DBA6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96" name="รูปแบบอิสระ: รูปร่าง 95">
              <a:extLst>
                <a:ext uri="{FF2B5EF4-FFF2-40B4-BE49-F238E27FC236}">
                  <a16:creationId xmlns:a16="http://schemas.microsoft.com/office/drawing/2014/main" id="{2EB80DA6-D557-4FC5-BEBB-2AB3EB9C08F6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97" name="รูปแบบอิสระ: รูปร่าง 96">
              <a:extLst>
                <a:ext uri="{FF2B5EF4-FFF2-40B4-BE49-F238E27FC236}">
                  <a16:creationId xmlns:a16="http://schemas.microsoft.com/office/drawing/2014/main" id="{C48332A5-17A2-4922-8C44-D3E56A3600E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98" name="กลุ่ม 97">
            <a:extLst>
              <a:ext uri="{FF2B5EF4-FFF2-40B4-BE49-F238E27FC236}">
                <a16:creationId xmlns:a16="http://schemas.microsoft.com/office/drawing/2014/main" id="{6A7CC552-B0D1-4720-87D3-1670BE744FFE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99" name="รูปแบบอิสระ: รูปร่าง 98">
              <a:extLst>
                <a:ext uri="{FF2B5EF4-FFF2-40B4-BE49-F238E27FC236}">
                  <a16:creationId xmlns:a16="http://schemas.microsoft.com/office/drawing/2014/main" id="{8B2E268A-B746-4D91-8EB1-3A77AFEAFD7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0" name="รูปแบบอิสระ: รูปร่าง 99">
              <a:extLst>
                <a:ext uri="{FF2B5EF4-FFF2-40B4-BE49-F238E27FC236}">
                  <a16:creationId xmlns:a16="http://schemas.microsoft.com/office/drawing/2014/main" id="{F59441FB-1C44-4151-87EC-F963785FC45A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01" name="กลุ่ม 100">
            <a:extLst>
              <a:ext uri="{FF2B5EF4-FFF2-40B4-BE49-F238E27FC236}">
                <a16:creationId xmlns:a16="http://schemas.microsoft.com/office/drawing/2014/main" id="{79111197-06B6-41F5-B384-02BF2FC3F2C2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02" name="รูปแบบอิสระ: รูปร่าง 101">
              <a:extLst>
                <a:ext uri="{FF2B5EF4-FFF2-40B4-BE49-F238E27FC236}">
                  <a16:creationId xmlns:a16="http://schemas.microsoft.com/office/drawing/2014/main" id="{78F35A58-C2CF-46BB-ADD1-F53467681815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3" name="รูปแบบอิสระ: รูปร่าง 102">
              <a:extLst>
                <a:ext uri="{FF2B5EF4-FFF2-40B4-BE49-F238E27FC236}">
                  <a16:creationId xmlns:a16="http://schemas.microsoft.com/office/drawing/2014/main" id="{A008E31D-FE93-4F08-802F-5053BE4F635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04" name="กลุ่ม 103">
            <a:extLst>
              <a:ext uri="{FF2B5EF4-FFF2-40B4-BE49-F238E27FC236}">
                <a16:creationId xmlns:a16="http://schemas.microsoft.com/office/drawing/2014/main" id="{5C99AE8A-3C5D-4B33-BEFA-29B44F1925DB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105" name="รูปแบบอิสระ: รูปร่าง 104">
              <a:extLst>
                <a:ext uri="{FF2B5EF4-FFF2-40B4-BE49-F238E27FC236}">
                  <a16:creationId xmlns:a16="http://schemas.microsoft.com/office/drawing/2014/main" id="{CDE4A795-6304-4C6D-86E7-D85E4BDB76A3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6" name="รูปแบบอิสระ: รูปร่าง 105">
              <a:extLst>
                <a:ext uri="{FF2B5EF4-FFF2-40B4-BE49-F238E27FC236}">
                  <a16:creationId xmlns:a16="http://schemas.microsoft.com/office/drawing/2014/main" id="{2C845C79-4216-4001-A85E-47AE8A801E5F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07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B34AF854-C5EC-4E4D-A591-7DE3615289A6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08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09C06F0A-D090-4023-A2E9-20719ED222C6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09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28DCA1D-6E4B-44D7-911F-3649EE7217E9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10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28540D98-9642-46CB-AD56-3741C021404C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111" name="รูปภาพ 110">
            <a:hlinkClick r:id="rId8" action="ppaction://hlinksldjump"/>
            <a:extLst>
              <a:ext uri="{FF2B5EF4-FFF2-40B4-BE49-F238E27FC236}">
                <a16:creationId xmlns:a16="http://schemas.microsoft.com/office/drawing/2014/main" id="{AD8D3082-1DE6-44AB-8F9B-29616FF663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6287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oogle Shape;3804;p53">
            <a:extLst>
              <a:ext uri="{FF2B5EF4-FFF2-40B4-BE49-F238E27FC236}">
                <a16:creationId xmlns:a16="http://schemas.microsoft.com/office/drawing/2014/main" id="{F1DE56FD-E29F-46D9-BE47-48923563E47B}"/>
              </a:ext>
            </a:extLst>
          </p:cNvPr>
          <p:cNvGrpSpPr/>
          <p:nvPr/>
        </p:nvGrpSpPr>
        <p:grpSpPr>
          <a:xfrm>
            <a:off x="2047239" y="153555"/>
            <a:ext cx="5238825" cy="5276784"/>
            <a:chOff x="4255635" y="364391"/>
            <a:chExt cx="3929118" cy="3957588"/>
          </a:xfrm>
        </p:grpSpPr>
        <p:sp>
          <p:nvSpPr>
            <p:cNvPr id="213" name="Google Shape;3806;p53">
              <a:extLst>
                <a:ext uri="{FF2B5EF4-FFF2-40B4-BE49-F238E27FC236}">
                  <a16:creationId xmlns:a16="http://schemas.microsoft.com/office/drawing/2014/main" id="{3E2D564A-EE80-4932-B607-65EBD22F956D}"/>
                </a:ext>
              </a:extLst>
            </p:cNvPr>
            <p:cNvSpPr/>
            <p:nvPr/>
          </p:nvSpPr>
          <p:spPr>
            <a:xfrm rot="329428">
              <a:off x="4255635" y="4251826"/>
              <a:ext cx="70801" cy="70153"/>
            </a:xfrm>
            <a:custGeom>
              <a:avLst/>
              <a:gdLst/>
              <a:ahLst/>
              <a:cxnLst/>
              <a:rect l="l" t="t" r="r" b="b"/>
              <a:pathLst>
                <a:path w="2187" h="2167" extrusionOk="0">
                  <a:moveTo>
                    <a:pt x="1102" y="1"/>
                  </a:moveTo>
                  <a:cubicBezTo>
                    <a:pt x="489" y="1"/>
                    <a:pt x="1" y="500"/>
                    <a:pt x="17" y="1113"/>
                  </a:cubicBezTo>
                  <a:cubicBezTo>
                    <a:pt x="30" y="1667"/>
                    <a:pt x="471" y="2128"/>
                    <a:pt x="1023" y="2164"/>
                  </a:cubicBezTo>
                  <a:cubicBezTo>
                    <a:pt x="1049" y="2166"/>
                    <a:pt x="1076" y="2167"/>
                    <a:pt x="1102" y="2167"/>
                  </a:cubicBezTo>
                  <a:cubicBezTo>
                    <a:pt x="1702" y="2167"/>
                    <a:pt x="2187" y="1683"/>
                    <a:pt x="2187" y="1086"/>
                  </a:cubicBezTo>
                  <a:cubicBezTo>
                    <a:pt x="2187" y="489"/>
                    <a:pt x="1701" y="1"/>
                    <a:pt x="1102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3809;p53">
              <a:extLst>
                <a:ext uri="{FF2B5EF4-FFF2-40B4-BE49-F238E27FC236}">
                  <a16:creationId xmlns:a16="http://schemas.microsoft.com/office/drawing/2014/main" id="{6FA68FB6-0A63-4FEA-A738-12AC4EDF837F}"/>
                </a:ext>
              </a:extLst>
            </p:cNvPr>
            <p:cNvSpPr/>
            <p:nvPr/>
          </p:nvSpPr>
          <p:spPr>
            <a:xfrm rot="329428">
              <a:off x="8114470" y="364391"/>
              <a:ext cx="70283" cy="70218"/>
            </a:xfrm>
            <a:custGeom>
              <a:avLst/>
              <a:gdLst/>
              <a:ahLst/>
              <a:cxnLst/>
              <a:rect l="l" t="t" r="r" b="b"/>
              <a:pathLst>
                <a:path w="2171" h="2169" extrusionOk="0">
                  <a:moveTo>
                    <a:pt x="1086" y="1"/>
                  </a:moveTo>
                  <a:cubicBezTo>
                    <a:pt x="487" y="1"/>
                    <a:pt x="1" y="487"/>
                    <a:pt x="1" y="1086"/>
                  </a:cubicBezTo>
                  <a:cubicBezTo>
                    <a:pt x="1" y="1683"/>
                    <a:pt x="487" y="2169"/>
                    <a:pt x="1086" y="2169"/>
                  </a:cubicBezTo>
                  <a:cubicBezTo>
                    <a:pt x="1685" y="2169"/>
                    <a:pt x="2171" y="1685"/>
                    <a:pt x="2171" y="1086"/>
                  </a:cubicBezTo>
                  <a:cubicBezTo>
                    <a:pt x="2171" y="489"/>
                    <a:pt x="1685" y="1"/>
                    <a:pt x="1086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19" name="Google Shape;3810;p53">
            <a:extLst>
              <a:ext uri="{FF2B5EF4-FFF2-40B4-BE49-F238E27FC236}">
                <a16:creationId xmlns:a16="http://schemas.microsoft.com/office/drawing/2014/main" id="{DDF70429-F152-4D11-A2F9-E04A30981650}"/>
              </a:ext>
            </a:extLst>
          </p:cNvPr>
          <p:cNvSpPr/>
          <p:nvPr/>
        </p:nvSpPr>
        <p:spPr>
          <a:xfrm rot="21082927">
            <a:off x="962913" y="764264"/>
            <a:ext cx="555440" cy="555295"/>
          </a:xfrm>
          <a:custGeom>
            <a:avLst/>
            <a:gdLst/>
            <a:ahLst/>
            <a:cxnLst/>
            <a:rect l="l" t="t" r="r" b="b"/>
            <a:pathLst>
              <a:path w="9873" h="9871" extrusionOk="0">
                <a:moveTo>
                  <a:pt x="7002" y="0"/>
                </a:moveTo>
                <a:lnTo>
                  <a:pt x="4108" y="2838"/>
                </a:lnTo>
                <a:lnTo>
                  <a:pt x="0" y="2872"/>
                </a:lnTo>
                <a:lnTo>
                  <a:pt x="2837" y="5765"/>
                </a:lnTo>
                <a:lnTo>
                  <a:pt x="2871" y="9871"/>
                </a:lnTo>
                <a:lnTo>
                  <a:pt x="5765" y="7034"/>
                </a:lnTo>
                <a:lnTo>
                  <a:pt x="9873" y="7004"/>
                </a:lnTo>
                <a:lnTo>
                  <a:pt x="7036" y="4106"/>
                </a:lnTo>
                <a:lnTo>
                  <a:pt x="7002" y="0"/>
                </a:lnTo>
                <a:close/>
              </a:path>
            </a:pathLst>
          </a:custGeom>
          <a:solidFill>
            <a:srgbClr val="FCAE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0" name="Google Shape;3805;p53">
            <a:extLst>
              <a:ext uri="{FF2B5EF4-FFF2-40B4-BE49-F238E27FC236}">
                <a16:creationId xmlns:a16="http://schemas.microsoft.com/office/drawing/2014/main" id="{CF1AB551-F9DE-4D14-9927-7B342560134D}"/>
              </a:ext>
            </a:extLst>
          </p:cNvPr>
          <p:cNvSpPr/>
          <p:nvPr/>
        </p:nvSpPr>
        <p:spPr>
          <a:xfrm rot="329428">
            <a:off x="10121334" y="1951414"/>
            <a:ext cx="279793" cy="279535"/>
          </a:xfrm>
          <a:custGeom>
            <a:avLst/>
            <a:gdLst/>
            <a:ahLst/>
            <a:cxnLst/>
            <a:rect l="l" t="t" r="r" b="b"/>
            <a:pathLst>
              <a:path w="6482" h="6476" extrusionOk="0">
                <a:moveTo>
                  <a:pt x="6043" y="1"/>
                </a:moveTo>
                <a:lnTo>
                  <a:pt x="3136" y="1436"/>
                </a:lnTo>
                <a:lnTo>
                  <a:pt x="0" y="437"/>
                </a:lnTo>
                <a:lnTo>
                  <a:pt x="1440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82" y="6041"/>
                </a:lnTo>
                <a:lnTo>
                  <a:pt x="6482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FFCC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DE260E64-5149-40CC-A201-4551A1B91A9A}"/>
              </a:ext>
            </a:extLst>
          </p:cNvPr>
          <p:cNvSpPr/>
          <p:nvPr/>
        </p:nvSpPr>
        <p:spPr>
          <a:xfrm>
            <a:off x="2145899" y="1062614"/>
            <a:ext cx="1440000" cy="144000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106" name="กลุ่ม 105">
            <a:extLst>
              <a:ext uri="{FF2B5EF4-FFF2-40B4-BE49-F238E27FC236}">
                <a16:creationId xmlns:a16="http://schemas.microsoft.com/office/drawing/2014/main" id="{4E885A3A-BF51-411E-94CD-F364AD31F790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107" name="รูปแบบอิสระ: รูปร่าง 106">
              <a:extLst>
                <a:ext uri="{FF2B5EF4-FFF2-40B4-BE49-F238E27FC236}">
                  <a16:creationId xmlns:a16="http://schemas.microsoft.com/office/drawing/2014/main" id="{5F9BD711-2458-4CC1-AD5E-F215B521CEB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10" name="รูปแบบอิสระ: รูปร่าง 109">
              <a:extLst>
                <a:ext uri="{FF2B5EF4-FFF2-40B4-BE49-F238E27FC236}">
                  <a16:creationId xmlns:a16="http://schemas.microsoft.com/office/drawing/2014/main" id="{6EA9E1D3-C1C6-46B1-A44C-C60D6E03CCDA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17" name="กลุ่ม 116">
            <a:extLst>
              <a:ext uri="{FF2B5EF4-FFF2-40B4-BE49-F238E27FC236}">
                <a16:creationId xmlns:a16="http://schemas.microsoft.com/office/drawing/2014/main" id="{BC941A6D-45EE-49C4-9153-13236FDA393B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118" name="รูปแบบอิสระ: รูปร่าง 117">
              <a:extLst>
                <a:ext uri="{FF2B5EF4-FFF2-40B4-BE49-F238E27FC236}">
                  <a16:creationId xmlns:a16="http://schemas.microsoft.com/office/drawing/2014/main" id="{6B837652-5F13-4946-A2C7-78F8F9EA2383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19" name="รูปแบบอิสระ: รูปร่าง 118">
              <a:extLst>
                <a:ext uri="{FF2B5EF4-FFF2-40B4-BE49-F238E27FC236}">
                  <a16:creationId xmlns:a16="http://schemas.microsoft.com/office/drawing/2014/main" id="{27E7FD19-174D-4EC2-9800-A61B3751F0EF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20" name="กลุ่ม 119">
            <a:extLst>
              <a:ext uri="{FF2B5EF4-FFF2-40B4-BE49-F238E27FC236}">
                <a16:creationId xmlns:a16="http://schemas.microsoft.com/office/drawing/2014/main" id="{8D57FF5B-8545-4FE3-B33A-F19109808D6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121" name="รูปแบบอิสระ: รูปร่าง 120">
              <a:extLst>
                <a:ext uri="{FF2B5EF4-FFF2-40B4-BE49-F238E27FC236}">
                  <a16:creationId xmlns:a16="http://schemas.microsoft.com/office/drawing/2014/main" id="{89DAA5FF-5A05-4544-85AB-FE44142FA18B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22" name="รูปแบบอิสระ: รูปร่าง 121">
              <a:extLst>
                <a:ext uri="{FF2B5EF4-FFF2-40B4-BE49-F238E27FC236}">
                  <a16:creationId xmlns:a16="http://schemas.microsoft.com/office/drawing/2014/main" id="{2F36B472-144E-401B-93CA-5156E76B8AE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24" name="กลุ่ม 123">
            <a:extLst>
              <a:ext uri="{FF2B5EF4-FFF2-40B4-BE49-F238E27FC236}">
                <a16:creationId xmlns:a16="http://schemas.microsoft.com/office/drawing/2014/main" id="{0902C2E2-A90E-49CD-BE88-892E8AFA81F2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47" name="รูปแบบอิสระ: รูปร่าง 146">
              <a:extLst>
                <a:ext uri="{FF2B5EF4-FFF2-40B4-BE49-F238E27FC236}">
                  <a16:creationId xmlns:a16="http://schemas.microsoft.com/office/drawing/2014/main" id="{3D699056-4FC1-4CB1-A4DB-7A6670BAF65E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48" name="รูปแบบอิสระ: รูปร่าง 147">
              <a:extLst>
                <a:ext uri="{FF2B5EF4-FFF2-40B4-BE49-F238E27FC236}">
                  <a16:creationId xmlns:a16="http://schemas.microsoft.com/office/drawing/2014/main" id="{6C38204E-6CEA-462F-8A2C-75C243BED783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60" name="กลุ่ม 159">
            <a:extLst>
              <a:ext uri="{FF2B5EF4-FFF2-40B4-BE49-F238E27FC236}">
                <a16:creationId xmlns:a16="http://schemas.microsoft.com/office/drawing/2014/main" id="{3E4A10D2-F1A0-404F-A9EE-8FC1D19C9EE1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161" name="รูปแบบอิสระ: รูปร่าง 160">
              <a:extLst>
                <a:ext uri="{FF2B5EF4-FFF2-40B4-BE49-F238E27FC236}">
                  <a16:creationId xmlns:a16="http://schemas.microsoft.com/office/drawing/2014/main" id="{0232BB7F-BF75-4D4B-82F7-EA80ED28CA27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62" name="รูปแบบอิสระ: รูปร่าง 161">
              <a:extLst>
                <a:ext uri="{FF2B5EF4-FFF2-40B4-BE49-F238E27FC236}">
                  <a16:creationId xmlns:a16="http://schemas.microsoft.com/office/drawing/2014/main" id="{DACF3D97-43F6-4D8A-933B-2619F0F0CB3C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163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E62013EF-3D55-4030-A63B-82BFD62B7A7C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164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51FD81EB-90F3-48D2-9663-7ACF35AEF0C7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165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0C4E40D7-AFE4-47EF-93C1-90A29A7ABB1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166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CECEA55A-CF6E-4371-A262-A4FACA3E2496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167" name="รูปภาพ 166">
            <a:hlinkClick r:id="rId8" action="ppaction://hlinksldjump"/>
            <a:extLst>
              <a:ext uri="{FF2B5EF4-FFF2-40B4-BE49-F238E27FC236}">
                <a16:creationId xmlns:a16="http://schemas.microsoft.com/office/drawing/2014/main" id="{B5720979-4F61-457A-9C5D-14727C3608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49" name="Google Shape;587;p23">
            <a:extLst>
              <a:ext uri="{FF2B5EF4-FFF2-40B4-BE49-F238E27FC236}">
                <a16:creationId xmlns:a16="http://schemas.microsoft.com/office/drawing/2014/main" id="{0F82A6A5-7A6D-4EA5-9DCD-1CCCAE0CCBFD}"/>
              </a:ext>
            </a:extLst>
          </p:cNvPr>
          <p:cNvSpPr/>
          <p:nvPr/>
        </p:nvSpPr>
        <p:spPr>
          <a:xfrm>
            <a:off x="4247876" y="1494014"/>
            <a:ext cx="5184000" cy="577200"/>
          </a:xfrm>
          <a:custGeom>
            <a:avLst/>
            <a:gdLst/>
            <a:ahLst/>
            <a:cxnLst/>
            <a:rect l="l" t="t" r="r" b="b"/>
            <a:pathLst>
              <a:path w="48962" h="15462" extrusionOk="0">
                <a:moveTo>
                  <a:pt x="34516" y="1"/>
                </a:moveTo>
                <a:cubicBezTo>
                  <a:pt x="31347" y="1"/>
                  <a:pt x="28040" y="39"/>
                  <a:pt x="25083" y="108"/>
                </a:cubicBezTo>
                <a:cubicBezTo>
                  <a:pt x="23951" y="131"/>
                  <a:pt x="22675" y="140"/>
                  <a:pt x="21316" y="140"/>
                </a:cubicBezTo>
                <a:cubicBezTo>
                  <a:pt x="17798" y="140"/>
                  <a:pt x="13722" y="84"/>
                  <a:pt x="10133" y="84"/>
                </a:cubicBezTo>
                <a:cubicBezTo>
                  <a:pt x="5564" y="84"/>
                  <a:pt x="1785" y="174"/>
                  <a:pt x="951" y="583"/>
                </a:cubicBezTo>
                <a:cubicBezTo>
                  <a:pt x="1" y="1058"/>
                  <a:pt x="96" y="6284"/>
                  <a:pt x="191" y="8406"/>
                </a:cubicBezTo>
                <a:cubicBezTo>
                  <a:pt x="254" y="9197"/>
                  <a:pt x="64" y="12966"/>
                  <a:pt x="761" y="14803"/>
                </a:cubicBezTo>
                <a:cubicBezTo>
                  <a:pt x="955" y="15326"/>
                  <a:pt x="3573" y="15461"/>
                  <a:pt x="7296" y="15461"/>
                </a:cubicBezTo>
                <a:cubicBezTo>
                  <a:pt x="11258" y="15461"/>
                  <a:pt x="16474" y="15308"/>
                  <a:pt x="21351" y="15308"/>
                </a:cubicBezTo>
                <a:cubicBezTo>
                  <a:pt x="21593" y="15308"/>
                  <a:pt x="21834" y="15309"/>
                  <a:pt x="22074" y="15309"/>
                </a:cubicBezTo>
                <a:cubicBezTo>
                  <a:pt x="25346" y="15309"/>
                  <a:pt x="30943" y="15389"/>
                  <a:pt x="36138" y="15389"/>
                </a:cubicBezTo>
                <a:cubicBezTo>
                  <a:pt x="41806" y="15389"/>
                  <a:pt x="46996" y="15294"/>
                  <a:pt x="48170" y="14898"/>
                </a:cubicBezTo>
                <a:cubicBezTo>
                  <a:pt x="48930" y="14644"/>
                  <a:pt x="48803" y="10971"/>
                  <a:pt x="48771" y="8976"/>
                </a:cubicBezTo>
                <a:cubicBezTo>
                  <a:pt x="48740" y="6347"/>
                  <a:pt x="48961" y="1470"/>
                  <a:pt x="48265" y="647"/>
                </a:cubicBezTo>
                <a:cubicBezTo>
                  <a:pt x="47872" y="189"/>
                  <a:pt x="41530" y="1"/>
                  <a:pt x="34516" y="1"/>
                </a:cubicBezTo>
                <a:close/>
              </a:path>
            </a:pathLst>
          </a:custGeom>
          <a:solidFill>
            <a:srgbClr val="C1EB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รูปสี่เหลี่ยมนี้เป็นรูปที่มีแกนสมมาตรหรือไม่</a:t>
            </a:r>
            <a:r>
              <a:rPr kumimoji="0" lang="th-TH" sz="26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 เพราะเหตุใด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grpSp>
        <p:nvGrpSpPr>
          <p:cNvPr id="50" name="กลุ่ม 49">
            <a:extLst>
              <a:ext uri="{FF2B5EF4-FFF2-40B4-BE49-F238E27FC236}">
                <a16:creationId xmlns:a16="http://schemas.microsoft.com/office/drawing/2014/main" id="{9D36C903-4E32-4CD4-9148-B18006F24129}"/>
              </a:ext>
            </a:extLst>
          </p:cNvPr>
          <p:cNvGrpSpPr/>
          <p:nvPr/>
        </p:nvGrpSpPr>
        <p:grpSpPr>
          <a:xfrm>
            <a:off x="5037580" y="3642388"/>
            <a:ext cx="5223650" cy="1277598"/>
            <a:chOff x="7564338" y="2690577"/>
            <a:chExt cx="3650261" cy="1104418"/>
          </a:xfrm>
        </p:grpSpPr>
        <p:sp>
          <p:nvSpPr>
            <p:cNvPr id="51" name="วงรี 5">
              <a:extLst>
                <a:ext uri="{FF2B5EF4-FFF2-40B4-BE49-F238E27FC236}">
                  <a16:creationId xmlns:a16="http://schemas.microsoft.com/office/drawing/2014/main" id="{99CE64F1-AE70-4E83-9CD4-8F1C03E8B197}"/>
                </a:ext>
              </a:extLst>
            </p:cNvPr>
            <p:cNvSpPr/>
            <p:nvPr/>
          </p:nvSpPr>
          <p:spPr>
            <a:xfrm>
              <a:off x="7564338" y="2690577"/>
              <a:ext cx="3650261" cy="1104418"/>
            </a:xfrm>
            <a:custGeom>
              <a:avLst/>
              <a:gdLst>
                <a:gd name="connsiteX0" fmla="*/ 0 w 4791456"/>
                <a:gd name="connsiteY0" fmla="*/ 1613892 h 3227783"/>
                <a:gd name="connsiteX1" fmla="*/ 2395728 w 4791456"/>
                <a:gd name="connsiteY1" fmla="*/ 0 h 3227783"/>
                <a:gd name="connsiteX2" fmla="*/ 4791456 w 4791456"/>
                <a:gd name="connsiteY2" fmla="*/ 1613892 h 3227783"/>
                <a:gd name="connsiteX3" fmla="*/ 2395728 w 4791456"/>
                <a:gd name="connsiteY3" fmla="*/ 3227784 h 3227783"/>
                <a:gd name="connsiteX4" fmla="*/ 0 w 4791456"/>
                <a:gd name="connsiteY4" fmla="*/ 1613892 h 3227783"/>
                <a:gd name="connsiteX0" fmla="*/ 1354 w 4792810"/>
                <a:gd name="connsiteY0" fmla="*/ 1613892 h 3227784"/>
                <a:gd name="connsiteX1" fmla="*/ 2397082 w 4792810"/>
                <a:gd name="connsiteY1" fmla="*/ 0 h 3227784"/>
                <a:gd name="connsiteX2" fmla="*/ 4792810 w 4792810"/>
                <a:gd name="connsiteY2" fmla="*/ 1613892 h 3227784"/>
                <a:gd name="connsiteX3" fmla="*/ 2397082 w 4792810"/>
                <a:gd name="connsiteY3" fmla="*/ 3227784 h 3227784"/>
                <a:gd name="connsiteX4" fmla="*/ 1354 w 4792810"/>
                <a:gd name="connsiteY4" fmla="*/ 1613892 h 3227784"/>
                <a:gd name="connsiteX0" fmla="*/ 1354 w 4792867"/>
                <a:gd name="connsiteY0" fmla="*/ 1613892 h 3227784"/>
                <a:gd name="connsiteX1" fmla="*/ 2397082 w 4792867"/>
                <a:gd name="connsiteY1" fmla="*/ 0 h 3227784"/>
                <a:gd name="connsiteX2" fmla="*/ 4792810 w 4792867"/>
                <a:gd name="connsiteY2" fmla="*/ 1613892 h 3227784"/>
                <a:gd name="connsiteX3" fmla="*/ 2397082 w 4792867"/>
                <a:gd name="connsiteY3" fmla="*/ 3227784 h 3227784"/>
                <a:gd name="connsiteX4" fmla="*/ 1354 w 4792867"/>
                <a:gd name="connsiteY4" fmla="*/ 1613892 h 3227784"/>
                <a:gd name="connsiteX0" fmla="*/ 1354 w 4792867"/>
                <a:gd name="connsiteY0" fmla="*/ 1613892 h 3227784"/>
                <a:gd name="connsiteX1" fmla="*/ 2397082 w 4792867"/>
                <a:gd name="connsiteY1" fmla="*/ 0 h 3227784"/>
                <a:gd name="connsiteX2" fmla="*/ 4792810 w 4792867"/>
                <a:gd name="connsiteY2" fmla="*/ 1613892 h 3227784"/>
                <a:gd name="connsiteX3" fmla="*/ 2397082 w 4792867"/>
                <a:gd name="connsiteY3" fmla="*/ 3227784 h 3227784"/>
                <a:gd name="connsiteX4" fmla="*/ 1354 w 4792867"/>
                <a:gd name="connsiteY4" fmla="*/ 1613892 h 3227784"/>
                <a:gd name="connsiteX0" fmla="*/ 1919 w 4793459"/>
                <a:gd name="connsiteY0" fmla="*/ 1613892 h 3227784"/>
                <a:gd name="connsiteX1" fmla="*/ 2397647 w 4793459"/>
                <a:gd name="connsiteY1" fmla="*/ 0 h 3227784"/>
                <a:gd name="connsiteX2" fmla="*/ 4793375 w 4793459"/>
                <a:gd name="connsiteY2" fmla="*/ 1613892 h 3227784"/>
                <a:gd name="connsiteX3" fmla="*/ 2397647 w 4793459"/>
                <a:gd name="connsiteY3" fmla="*/ 3227784 h 3227784"/>
                <a:gd name="connsiteX4" fmla="*/ 1919 w 4793459"/>
                <a:gd name="connsiteY4" fmla="*/ 1613892 h 3227784"/>
                <a:gd name="connsiteX0" fmla="*/ 1919 w 4793459"/>
                <a:gd name="connsiteY0" fmla="*/ 1613892 h 3228354"/>
                <a:gd name="connsiteX1" fmla="*/ 2397647 w 4793459"/>
                <a:gd name="connsiteY1" fmla="*/ 0 h 3228354"/>
                <a:gd name="connsiteX2" fmla="*/ 4793375 w 4793459"/>
                <a:gd name="connsiteY2" fmla="*/ 1613892 h 3228354"/>
                <a:gd name="connsiteX3" fmla="*/ 2397647 w 4793459"/>
                <a:gd name="connsiteY3" fmla="*/ 3227784 h 3228354"/>
                <a:gd name="connsiteX4" fmla="*/ 1919 w 4793459"/>
                <a:gd name="connsiteY4" fmla="*/ 1613892 h 3228354"/>
                <a:gd name="connsiteX0" fmla="*/ 1919 w 4793459"/>
                <a:gd name="connsiteY0" fmla="*/ 1613892 h 3227784"/>
                <a:gd name="connsiteX1" fmla="*/ 2397647 w 4793459"/>
                <a:gd name="connsiteY1" fmla="*/ 0 h 3227784"/>
                <a:gd name="connsiteX2" fmla="*/ 4793375 w 4793459"/>
                <a:gd name="connsiteY2" fmla="*/ 1613892 h 3227784"/>
                <a:gd name="connsiteX3" fmla="*/ 2397647 w 4793459"/>
                <a:gd name="connsiteY3" fmla="*/ 3227784 h 3227784"/>
                <a:gd name="connsiteX4" fmla="*/ 1919 w 4793459"/>
                <a:gd name="connsiteY4" fmla="*/ 1613892 h 322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3459" h="3227784">
                  <a:moveTo>
                    <a:pt x="1919" y="1613892"/>
                  </a:moveTo>
                  <a:cubicBezTo>
                    <a:pt x="-43801" y="73340"/>
                    <a:pt x="726298" y="0"/>
                    <a:pt x="2397647" y="0"/>
                  </a:cubicBezTo>
                  <a:cubicBezTo>
                    <a:pt x="4068996" y="0"/>
                    <a:pt x="4802519" y="128204"/>
                    <a:pt x="4793375" y="1613892"/>
                  </a:cubicBezTo>
                  <a:cubicBezTo>
                    <a:pt x="4793375" y="3072148"/>
                    <a:pt x="4225096" y="3227784"/>
                    <a:pt x="2397647" y="3227784"/>
                  </a:cubicBezTo>
                  <a:cubicBezTo>
                    <a:pt x="570198" y="3227784"/>
                    <a:pt x="47639" y="3154444"/>
                    <a:pt x="1919" y="1613892"/>
                  </a:cubicBezTo>
                  <a:close/>
                </a:path>
              </a:pathLst>
            </a:custGeom>
            <a:solidFill>
              <a:srgbClr val="FED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2" name="กล่องข้อความ 51">
              <a:extLst>
                <a:ext uri="{FF2B5EF4-FFF2-40B4-BE49-F238E27FC236}">
                  <a16:creationId xmlns:a16="http://schemas.microsoft.com/office/drawing/2014/main" id="{A059E1A8-4E51-437A-AAE4-62C6595569F0}"/>
                </a:ext>
              </a:extLst>
            </p:cNvPr>
            <p:cNvSpPr txBox="1"/>
            <p:nvPr/>
          </p:nvSpPr>
          <p:spPr>
            <a:xfrm>
              <a:off x="7830311" y="2884038"/>
              <a:ext cx="3277672" cy="771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>
                  <a:tab pos="715963" algn="l"/>
                </a:tabLst>
                <a:defRPr/>
              </a:pPr>
              <a:r>
                <a:rPr lang="th-TH" sz="2600" kern="0" dirty="0">
                  <a:solidFill>
                    <a:prstClr val="black"/>
                  </a:solidFill>
                  <a:latin typeface="4804_KwangMD_PukluK" panose="02000000000000000000" pitchFamily="2" charset="0"/>
                  <a:ea typeface="Fira Sans Extra Condensed"/>
                  <a:cs typeface="4804_KwangMD_PukluK" panose="02000000000000000000" pitchFamily="2" charset="0"/>
                  <a:sym typeface="Fira Sans Extra Condensed"/>
                </a:rPr>
                <a:t>เป็นรูปที่มีแกนสมมาตร เพราะถ้าพับตามรอยเส้นประดังรูป แล้วสองข้างของรอยพับทับกันสนิท</a:t>
              </a:r>
              <a:endPara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endParaRPr>
            </a:p>
          </p:txBody>
        </p:sp>
      </p:grpSp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id="{884EA023-6113-4D43-9ED9-526E5A3C58FE}"/>
              </a:ext>
            </a:extLst>
          </p:cNvPr>
          <p:cNvGrpSpPr/>
          <p:nvPr/>
        </p:nvGrpSpPr>
        <p:grpSpPr>
          <a:xfrm>
            <a:off x="2317470" y="3569985"/>
            <a:ext cx="1440000" cy="1440000"/>
            <a:chOff x="8169630" y="3569985"/>
            <a:chExt cx="1440000" cy="1440000"/>
          </a:xfrm>
        </p:grpSpPr>
        <p:sp>
          <p:nvSpPr>
            <p:cNvPr id="53" name="สี่เหลี่ยมผืนผ้า 52">
              <a:extLst>
                <a:ext uri="{FF2B5EF4-FFF2-40B4-BE49-F238E27FC236}">
                  <a16:creationId xmlns:a16="http://schemas.microsoft.com/office/drawing/2014/main" id="{D0D79A7B-B24B-4235-BC9A-BA230E1D991D}"/>
                </a:ext>
              </a:extLst>
            </p:cNvPr>
            <p:cNvSpPr/>
            <p:nvPr/>
          </p:nvSpPr>
          <p:spPr>
            <a:xfrm rot="16200000">
              <a:off x="8169630" y="3569985"/>
              <a:ext cx="1440000" cy="1440000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cxnSp>
          <p:nvCxnSpPr>
            <p:cNvPr id="54" name="ตัวเชื่อมต่อตรง 53">
              <a:extLst>
                <a:ext uri="{FF2B5EF4-FFF2-40B4-BE49-F238E27FC236}">
                  <a16:creationId xmlns:a16="http://schemas.microsoft.com/office/drawing/2014/main" id="{BF028F51-BC3D-49CD-A31D-DF29D9BBDC17}"/>
                </a:ext>
              </a:extLst>
            </p:cNvPr>
            <p:cNvCxnSpPr>
              <a:stCxn id="53" idx="1"/>
              <a:endCxn id="53" idx="3"/>
            </p:cNvCxnSpPr>
            <p:nvPr/>
          </p:nvCxnSpPr>
          <p:spPr>
            <a:xfrm flipV="1">
              <a:off x="8889630" y="3569985"/>
              <a:ext cx="0" cy="1440000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40509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กล่องข้อความ 94">
            <a:extLst>
              <a:ext uri="{FF2B5EF4-FFF2-40B4-BE49-F238E27FC236}">
                <a16:creationId xmlns:a16="http://schemas.microsoft.com/office/drawing/2014/main" id="{0304F6E7-498B-41FF-8439-CCC40D4FA1EB}"/>
              </a:ext>
            </a:extLst>
          </p:cNvPr>
          <p:cNvSpPr txBox="1"/>
          <p:nvPr/>
        </p:nvSpPr>
        <p:spPr>
          <a:xfrm>
            <a:off x="1538265" y="2292320"/>
            <a:ext cx="239139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พับได้หลายแบบ ดังนี้</a:t>
            </a: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Cordia New" panose="020B0304020202020204" pitchFamily="34" charset="-34"/>
            </a:endParaRPr>
          </a:p>
        </p:txBody>
      </p:sp>
      <p:grpSp>
        <p:nvGrpSpPr>
          <p:cNvPr id="205" name="Google Shape;3577;p79">
            <a:extLst>
              <a:ext uri="{FF2B5EF4-FFF2-40B4-BE49-F238E27FC236}">
                <a16:creationId xmlns:a16="http://schemas.microsoft.com/office/drawing/2014/main" id="{276B0FD6-9586-4CAD-8DCB-9EBACE3400FE}"/>
              </a:ext>
            </a:extLst>
          </p:cNvPr>
          <p:cNvGrpSpPr/>
          <p:nvPr/>
        </p:nvGrpSpPr>
        <p:grpSpPr>
          <a:xfrm>
            <a:off x="3224952" y="630215"/>
            <a:ext cx="334467" cy="260133"/>
            <a:chOff x="2471675" y="2390075"/>
            <a:chExt cx="250850" cy="195100"/>
          </a:xfrm>
        </p:grpSpPr>
        <p:sp>
          <p:nvSpPr>
            <p:cNvPr id="206" name="Google Shape;3578;p79">
              <a:extLst>
                <a:ext uri="{FF2B5EF4-FFF2-40B4-BE49-F238E27FC236}">
                  <a16:creationId xmlns:a16="http://schemas.microsoft.com/office/drawing/2014/main" id="{4D7637A6-1D8F-4073-994D-6DD6D6D9330A}"/>
                </a:ext>
              </a:extLst>
            </p:cNvPr>
            <p:cNvSpPr/>
            <p:nvPr/>
          </p:nvSpPr>
          <p:spPr>
            <a:xfrm>
              <a:off x="2471675" y="2390075"/>
              <a:ext cx="250850" cy="181175"/>
            </a:xfrm>
            <a:custGeom>
              <a:avLst/>
              <a:gdLst/>
              <a:ahLst/>
              <a:cxnLst/>
              <a:rect l="l" t="t" r="r" b="b"/>
              <a:pathLst>
                <a:path w="10034" h="7247" extrusionOk="0">
                  <a:moveTo>
                    <a:pt x="10034" y="0"/>
                  </a:moveTo>
                  <a:cubicBezTo>
                    <a:pt x="5908" y="0"/>
                    <a:pt x="2290" y="3815"/>
                    <a:pt x="0" y="724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7" name="Google Shape;3579;p79">
              <a:extLst>
                <a:ext uri="{FF2B5EF4-FFF2-40B4-BE49-F238E27FC236}">
                  <a16:creationId xmlns:a16="http://schemas.microsoft.com/office/drawing/2014/main" id="{5717435E-12A1-474F-B1B8-211ED584F03F}"/>
                </a:ext>
              </a:extLst>
            </p:cNvPr>
            <p:cNvSpPr/>
            <p:nvPr/>
          </p:nvSpPr>
          <p:spPr>
            <a:xfrm>
              <a:off x="2520450" y="2515500"/>
              <a:ext cx="90600" cy="69675"/>
            </a:xfrm>
            <a:custGeom>
              <a:avLst/>
              <a:gdLst/>
              <a:ahLst/>
              <a:cxnLst/>
              <a:rect l="l" t="t" r="r" b="b"/>
              <a:pathLst>
                <a:path w="3624" h="2787" extrusionOk="0">
                  <a:moveTo>
                    <a:pt x="3624" y="0"/>
                  </a:moveTo>
                  <a:cubicBezTo>
                    <a:pt x="2146" y="370"/>
                    <a:pt x="482" y="1341"/>
                    <a:pt x="0" y="278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08" name="Google Shape;3580;p79">
            <a:extLst>
              <a:ext uri="{FF2B5EF4-FFF2-40B4-BE49-F238E27FC236}">
                <a16:creationId xmlns:a16="http://schemas.microsoft.com/office/drawing/2014/main" id="{30959E24-A316-4C37-B563-F93FBA243C26}"/>
              </a:ext>
            </a:extLst>
          </p:cNvPr>
          <p:cNvGrpSpPr/>
          <p:nvPr/>
        </p:nvGrpSpPr>
        <p:grpSpPr>
          <a:xfrm>
            <a:off x="1556821" y="5047725"/>
            <a:ext cx="408800" cy="343767"/>
            <a:chOff x="1607625" y="3435300"/>
            <a:chExt cx="306600" cy="257825"/>
          </a:xfrm>
        </p:grpSpPr>
        <p:sp>
          <p:nvSpPr>
            <p:cNvPr id="209" name="Google Shape;3581;p79">
              <a:extLst>
                <a:ext uri="{FF2B5EF4-FFF2-40B4-BE49-F238E27FC236}">
                  <a16:creationId xmlns:a16="http://schemas.microsoft.com/office/drawing/2014/main" id="{DB77BFF2-75D5-422B-B690-F487426AE1B3}"/>
                </a:ext>
              </a:extLst>
            </p:cNvPr>
            <p:cNvSpPr/>
            <p:nvPr/>
          </p:nvSpPr>
          <p:spPr>
            <a:xfrm>
              <a:off x="1607625" y="3435300"/>
              <a:ext cx="271750" cy="257825"/>
            </a:xfrm>
            <a:custGeom>
              <a:avLst/>
              <a:gdLst/>
              <a:ahLst/>
              <a:cxnLst/>
              <a:rect l="l" t="t" r="r" b="b"/>
              <a:pathLst>
                <a:path w="10870" h="10313" extrusionOk="0">
                  <a:moveTo>
                    <a:pt x="0" y="0"/>
                  </a:moveTo>
                  <a:cubicBezTo>
                    <a:pt x="4956" y="620"/>
                    <a:pt x="5875" y="10313"/>
                    <a:pt x="10870" y="10313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10" name="Google Shape;3582;p79">
              <a:extLst>
                <a:ext uri="{FF2B5EF4-FFF2-40B4-BE49-F238E27FC236}">
                  <a16:creationId xmlns:a16="http://schemas.microsoft.com/office/drawing/2014/main" id="{41956AE9-AEC5-46F2-A44C-563682A274F7}"/>
                </a:ext>
              </a:extLst>
            </p:cNvPr>
            <p:cNvSpPr/>
            <p:nvPr/>
          </p:nvSpPr>
          <p:spPr>
            <a:xfrm>
              <a:off x="1795775" y="3539825"/>
              <a:ext cx="118450" cy="111500"/>
            </a:xfrm>
            <a:custGeom>
              <a:avLst/>
              <a:gdLst/>
              <a:ahLst/>
              <a:cxnLst/>
              <a:rect l="l" t="t" r="r" b="b"/>
              <a:pathLst>
                <a:path w="4738" h="4460" extrusionOk="0">
                  <a:moveTo>
                    <a:pt x="0" y="0"/>
                  </a:moveTo>
                  <a:cubicBezTo>
                    <a:pt x="805" y="2014"/>
                    <a:pt x="2634" y="3934"/>
                    <a:pt x="4738" y="4460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11" name="Google Shape;3804;p53">
            <a:extLst>
              <a:ext uri="{FF2B5EF4-FFF2-40B4-BE49-F238E27FC236}">
                <a16:creationId xmlns:a16="http://schemas.microsoft.com/office/drawing/2014/main" id="{F1DE56FD-E29F-46D9-BE47-48923563E47B}"/>
              </a:ext>
            </a:extLst>
          </p:cNvPr>
          <p:cNvGrpSpPr/>
          <p:nvPr/>
        </p:nvGrpSpPr>
        <p:grpSpPr>
          <a:xfrm>
            <a:off x="2047239" y="153555"/>
            <a:ext cx="5238825" cy="5276784"/>
            <a:chOff x="4255635" y="364391"/>
            <a:chExt cx="3929118" cy="3957588"/>
          </a:xfrm>
        </p:grpSpPr>
        <p:sp>
          <p:nvSpPr>
            <p:cNvPr id="213" name="Google Shape;3806;p53">
              <a:extLst>
                <a:ext uri="{FF2B5EF4-FFF2-40B4-BE49-F238E27FC236}">
                  <a16:creationId xmlns:a16="http://schemas.microsoft.com/office/drawing/2014/main" id="{3E2D564A-EE80-4932-B607-65EBD22F956D}"/>
                </a:ext>
              </a:extLst>
            </p:cNvPr>
            <p:cNvSpPr/>
            <p:nvPr/>
          </p:nvSpPr>
          <p:spPr>
            <a:xfrm rot="329428">
              <a:off x="4255635" y="4251826"/>
              <a:ext cx="70801" cy="70153"/>
            </a:xfrm>
            <a:custGeom>
              <a:avLst/>
              <a:gdLst/>
              <a:ahLst/>
              <a:cxnLst/>
              <a:rect l="l" t="t" r="r" b="b"/>
              <a:pathLst>
                <a:path w="2187" h="2167" extrusionOk="0">
                  <a:moveTo>
                    <a:pt x="1102" y="1"/>
                  </a:moveTo>
                  <a:cubicBezTo>
                    <a:pt x="489" y="1"/>
                    <a:pt x="1" y="500"/>
                    <a:pt x="17" y="1113"/>
                  </a:cubicBezTo>
                  <a:cubicBezTo>
                    <a:pt x="30" y="1667"/>
                    <a:pt x="471" y="2128"/>
                    <a:pt x="1023" y="2164"/>
                  </a:cubicBezTo>
                  <a:cubicBezTo>
                    <a:pt x="1049" y="2166"/>
                    <a:pt x="1076" y="2167"/>
                    <a:pt x="1102" y="2167"/>
                  </a:cubicBezTo>
                  <a:cubicBezTo>
                    <a:pt x="1702" y="2167"/>
                    <a:pt x="2187" y="1683"/>
                    <a:pt x="2187" y="1086"/>
                  </a:cubicBezTo>
                  <a:cubicBezTo>
                    <a:pt x="2187" y="489"/>
                    <a:pt x="1701" y="1"/>
                    <a:pt x="1102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6" name="Google Shape;3809;p53">
              <a:extLst>
                <a:ext uri="{FF2B5EF4-FFF2-40B4-BE49-F238E27FC236}">
                  <a16:creationId xmlns:a16="http://schemas.microsoft.com/office/drawing/2014/main" id="{6FA68FB6-0A63-4FEA-A738-12AC4EDF837F}"/>
                </a:ext>
              </a:extLst>
            </p:cNvPr>
            <p:cNvSpPr/>
            <p:nvPr/>
          </p:nvSpPr>
          <p:spPr>
            <a:xfrm rot="329428">
              <a:off x="8114470" y="364391"/>
              <a:ext cx="70283" cy="70218"/>
            </a:xfrm>
            <a:custGeom>
              <a:avLst/>
              <a:gdLst/>
              <a:ahLst/>
              <a:cxnLst/>
              <a:rect l="l" t="t" r="r" b="b"/>
              <a:pathLst>
                <a:path w="2171" h="2169" extrusionOk="0">
                  <a:moveTo>
                    <a:pt x="1086" y="1"/>
                  </a:moveTo>
                  <a:cubicBezTo>
                    <a:pt x="487" y="1"/>
                    <a:pt x="1" y="487"/>
                    <a:pt x="1" y="1086"/>
                  </a:cubicBezTo>
                  <a:cubicBezTo>
                    <a:pt x="1" y="1683"/>
                    <a:pt x="487" y="2169"/>
                    <a:pt x="1086" y="2169"/>
                  </a:cubicBezTo>
                  <a:cubicBezTo>
                    <a:pt x="1685" y="2169"/>
                    <a:pt x="2171" y="1685"/>
                    <a:pt x="2171" y="1086"/>
                  </a:cubicBezTo>
                  <a:cubicBezTo>
                    <a:pt x="2171" y="489"/>
                    <a:pt x="1685" y="1"/>
                    <a:pt x="1086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18" name="Google Shape;3807;p53">
            <a:extLst>
              <a:ext uri="{FF2B5EF4-FFF2-40B4-BE49-F238E27FC236}">
                <a16:creationId xmlns:a16="http://schemas.microsoft.com/office/drawing/2014/main" id="{CAA4910C-3954-4E87-B77E-44B982E614F5}"/>
              </a:ext>
            </a:extLst>
          </p:cNvPr>
          <p:cNvSpPr/>
          <p:nvPr/>
        </p:nvSpPr>
        <p:spPr>
          <a:xfrm rot="329428">
            <a:off x="983860" y="5515103"/>
            <a:ext cx="279621" cy="279535"/>
          </a:xfrm>
          <a:custGeom>
            <a:avLst/>
            <a:gdLst/>
            <a:ahLst/>
            <a:cxnLst/>
            <a:rect l="l" t="t" r="r" b="b"/>
            <a:pathLst>
              <a:path w="6478" h="6476" extrusionOk="0">
                <a:moveTo>
                  <a:pt x="6043" y="1"/>
                </a:moveTo>
                <a:lnTo>
                  <a:pt x="3131" y="1436"/>
                </a:lnTo>
                <a:lnTo>
                  <a:pt x="0" y="437"/>
                </a:lnTo>
                <a:lnTo>
                  <a:pt x="1436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77" y="6041"/>
                </a:lnTo>
                <a:lnTo>
                  <a:pt x="6477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9" name="Google Shape;3810;p53">
            <a:extLst>
              <a:ext uri="{FF2B5EF4-FFF2-40B4-BE49-F238E27FC236}">
                <a16:creationId xmlns:a16="http://schemas.microsoft.com/office/drawing/2014/main" id="{DDF70429-F152-4D11-A2F9-E04A30981650}"/>
              </a:ext>
            </a:extLst>
          </p:cNvPr>
          <p:cNvSpPr/>
          <p:nvPr/>
        </p:nvSpPr>
        <p:spPr>
          <a:xfrm rot="21082927">
            <a:off x="962913" y="764264"/>
            <a:ext cx="555440" cy="555295"/>
          </a:xfrm>
          <a:custGeom>
            <a:avLst/>
            <a:gdLst/>
            <a:ahLst/>
            <a:cxnLst/>
            <a:rect l="l" t="t" r="r" b="b"/>
            <a:pathLst>
              <a:path w="9873" h="9871" extrusionOk="0">
                <a:moveTo>
                  <a:pt x="7002" y="0"/>
                </a:moveTo>
                <a:lnTo>
                  <a:pt x="4108" y="2838"/>
                </a:lnTo>
                <a:lnTo>
                  <a:pt x="0" y="2872"/>
                </a:lnTo>
                <a:lnTo>
                  <a:pt x="2837" y="5765"/>
                </a:lnTo>
                <a:lnTo>
                  <a:pt x="2871" y="9871"/>
                </a:lnTo>
                <a:lnTo>
                  <a:pt x="5765" y="7034"/>
                </a:lnTo>
                <a:lnTo>
                  <a:pt x="9873" y="7004"/>
                </a:lnTo>
                <a:lnTo>
                  <a:pt x="7036" y="4106"/>
                </a:lnTo>
                <a:lnTo>
                  <a:pt x="7002" y="0"/>
                </a:lnTo>
                <a:close/>
              </a:path>
            </a:pathLst>
          </a:custGeom>
          <a:solidFill>
            <a:srgbClr val="FCAE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0" name="Google Shape;3805;p53">
            <a:extLst>
              <a:ext uri="{FF2B5EF4-FFF2-40B4-BE49-F238E27FC236}">
                <a16:creationId xmlns:a16="http://schemas.microsoft.com/office/drawing/2014/main" id="{CF1AB551-F9DE-4D14-9927-7B342560134D}"/>
              </a:ext>
            </a:extLst>
          </p:cNvPr>
          <p:cNvSpPr/>
          <p:nvPr/>
        </p:nvSpPr>
        <p:spPr>
          <a:xfrm rot="329428">
            <a:off x="10121334" y="1951414"/>
            <a:ext cx="279793" cy="279535"/>
          </a:xfrm>
          <a:custGeom>
            <a:avLst/>
            <a:gdLst/>
            <a:ahLst/>
            <a:cxnLst/>
            <a:rect l="l" t="t" r="r" b="b"/>
            <a:pathLst>
              <a:path w="6482" h="6476" extrusionOk="0">
                <a:moveTo>
                  <a:pt x="6043" y="1"/>
                </a:moveTo>
                <a:lnTo>
                  <a:pt x="3136" y="1436"/>
                </a:lnTo>
                <a:lnTo>
                  <a:pt x="0" y="437"/>
                </a:lnTo>
                <a:lnTo>
                  <a:pt x="1440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82" y="6041"/>
                </a:lnTo>
                <a:lnTo>
                  <a:pt x="6482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FFCC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1" name="Google Shape;3808;p53">
            <a:extLst>
              <a:ext uri="{FF2B5EF4-FFF2-40B4-BE49-F238E27FC236}">
                <a16:creationId xmlns:a16="http://schemas.microsoft.com/office/drawing/2014/main" id="{47C280A2-C62F-4F1E-B173-8509C9EFE4F6}"/>
              </a:ext>
            </a:extLst>
          </p:cNvPr>
          <p:cNvSpPr/>
          <p:nvPr/>
        </p:nvSpPr>
        <p:spPr>
          <a:xfrm rot="329428">
            <a:off x="7414229" y="5832886"/>
            <a:ext cx="407648" cy="393748"/>
          </a:xfrm>
          <a:custGeom>
            <a:avLst/>
            <a:gdLst/>
            <a:ahLst/>
            <a:cxnLst/>
            <a:rect l="l" t="t" r="r" b="b"/>
            <a:pathLst>
              <a:path w="9444" h="9122" extrusionOk="0">
                <a:moveTo>
                  <a:pt x="5290" y="0"/>
                </a:moveTo>
                <a:cubicBezTo>
                  <a:pt x="4566" y="0"/>
                  <a:pt x="3407" y="2567"/>
                  <a:pt x="3407" y="2567"/>
                </a:cubicBezTo>
                <a:cubicBezTo>
                  <a:pt x="3407" y="2567"/>
                  <a:pt x="2754" y="2495"/>
                  <a:pt x="2046" y="2495"/>
                </a:cubicBezTo>
                <a:cubicBezTo>
                  <a:pt x="1301" y="2495"/>
                  <a:pt x="496" y="2575"/>
                  <a:pt x="328" y="2904"/>
                </a:cubicBezTo>
                <a:cubicBezTo>
                  <a:pt x="0" y="3546"/>
                  <a:pt x="2363" y="5156"/>
                  <a:pt x="2363" y="5156"/>
                </a:cubicBezTo>
                <a:cubicBezTo>
                  <a:pt x="2363" y="5156"/>
                  <a:pt x="724" y="7903"/>
                  <a:pt x="1158" y="8149"/>
                </a:cubicBezTo>
                <a:cubicBezTo>
                  <a:pt x="1244" y="8198"/>
                  <a:pt x="1359" y="8219"/>
                  <a:pt x="1495" y="8219"/>
                </a:cubicBezTo>
                <a:cubicBezTo>
                  <a:pt x="2475" y="8219"/>
                  <a:pt x="4526" y="7098"/>
                  <a:pt x="4526" y="7098"/>
                </a:cubicBezTo>
                <a:cubicBezTo>
                  <a:pt x="4526" y="7098"/>
                  <a:pt x="6612" y="9122"/>
                  <a:pt x="7367" y="9122"/>
                </a:cubicBezTo>
                <a:cubicBezTo>
                  <a:pt x="7415" y="9122"/>
                  <a:pt x="7458" y="9114"/>
                  <a:pt x="7494" y="9096"/>
                </a:cubicBezTo>
                <a:cubicBezTo>
                  <a:pt x="8105" y="8807"/>
                  <a:pt x="7090" y="5721"/>
                  <a:pt x="7090" y="5721"/>
                </a:cubicBezTo>
                <a:cubicBezTo>
                  <a:pt x="7090" y="5721"/>
                  <a:pt x="9396" y="4979"/>
                  <a:pt x="9421" y="4251"/>
                </a:cubicBezTo>
                <a:cubicBezTo>
                  <a:pt x="9443" y="3526"/>
                  <a:pt x="6590" y="2644"/>
                  <a:pt x="6590" y="2644"/>
                </a:cubicBezTo>
                <a:cubicBezTo>
                  <a:pt x="6590" y="2644"/>
                  <a:pt x="6088" y="234"/>
                  <a:pt x="5374" y="13"/>
                </a:cubicBezTo>
                <a:cubicBezTo>
                  <a:pt x="5347" y="4"/>
                  <a:pt x="5319" y="0"/>
                  <a:pt x="5290" y="0"/>
                </a:cubicBez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id="{6C78D346-2A01-4C69-A4B1-11BBB4D5A83B}"/>
              </a:ext>
            </a:extLst>
          </p:cNvPr>
          <p:cNvGrpSpPr/>
          <p:nvPr/>
        </p:nvGrpSpPr>
        <p:grpSpPr>
          <a:xfrm>
            <a:off x="4497437" y="1863905"/>
            <a:ext cx="1440000" cy="1440000"/>
            <a:chOff x="4497437" y="1863905"/>
            <a:chExt cx="1440000" cy="1440000"/>
          </a:xfrm>
        </p:grpSpPr>
        <p:sp>
          <p:nvSpPr>
            <p:cNvPr id="2" name="สี่เหลี่ยมผืนผ้า 1">
              <a:extLst>
                <a:ext uri="{FF2B5EF4-FFF2-40B4-BE49-F238E27FC236}">
                  <a16:creationId xmlns:a16="http://schemas.microsoft.com/office/drawing/2014/main" id="{DE260E64-5149-40CC-A201-4551A1B91A9A}"/>
                </a:ext>
              </a:extLst>
            </p:cNvPr>
            <p:cNvSpPr/>
            <p:nvPr/>
          </p:nvSpPr>
          <p:spPr>
            <a:xfrm>
              <a:off x="4497437" y="1863905"/>
              <a:ext cx="1440000" cy="1440000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cxnSp>
          <p:nvCxnSpPr>
            <p:cNvPr id="4" name="ตัวเชื่อมต่อตรง 3">
              <a:extLst>
                <a:ext uri="{FF2B5EF4-FFF2-40B4-BE49-F238E27FC236}">
                  <a16:creationId xmlns:a16="http://schemas.microsoft.com/office/drawing/2014/main" id="{49BD6058-387F-479A-B6DC-65780CB09FEA}"/>
                </a:ext>
              </a:extLst>
            </p:cNvPr>
            <p:cNvCxnSpPr>
              <a:stCxn id="2" idx="1"/>
              <a:endCxn id="2" idx="3"/>
            </p:cNvCxnSpPr>
            <p:nvPr/>
          </p:nvCxnSpPr>
          <p:spPr>
            <a:xfrm>
              <a:off x="4497437" y="2583905"/>
              <a:ext cx="1440000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id="{274E2E6E-6BDB-42FF-8D28-6C26AE8870F4}"/>
              </a:ext>
            </a:extLst>
          </p:cNvPr>
          <p:cNvGrpSpPr/>
          <p:nvPr/>
        </p:nvGrpSpPr>
        <p:grpSpPr>
          <a:xfrm>
            <a:off x="6429143" y="1875708"/>
            <a:ext cx="1440000" cy="1440000"/>
            <a:chOff x="6429143" y="1875708"/>
            <a:chExt cx="1440000" cy="1440000"/>
          </a:xfrm>
        </p:grpSpPr>
        <p:sp>
          <p:nvSpPr>
            <p:cNvPr id="93" name="สี่เหลี่ยมผืนผ้า 92">
              <a:extLst>
                <a:ext uri="{FF2B5EF4-FFF2-40B4-BE49-F238E27FC236}">
                  <a16:creationId xmlns:a16="http://schemas.microsoft.com/office/drawing/2014/main" id="{07D94839-C446-4D12-B944-DB9F9BEC0042}"/>
                </a:ext>
              </a:extLst>
            </p:cNvPr>
            <p:cNvSpPr/>
            <p:nvPr/>
          </p:nvSpPr>
          <p:spPr>
            <a:xfrm>
              <a:off x="6429143" y="1875708"/>
              <a:ext cx="1440000" cy="1440000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cxnSp>
          <p:nvCxnSpPr>
            <p:cNvPr id="97" name="ตัวเชื่อมต่อตรง 96">
              <a:extLst>
                <a:ext uri="{FF2B5EF4-FFF2-40B4-BE49-F238E27FC236}">
                  <a16:creationId xmlns:a16="http://schemas.microsoft.com/office/drawing/2014/main" id="{6EEC8B64-2C9A-4123-A1CF-01F0FCECE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29143" y="1875708"/>
              <a:ext cx="1440000" cy="1428197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id="{9DC29640-BF06-49DB-838C-B4FF61213D82}"/>
              </a:ext>
            </a:extLst>
          </p:cNvPr>
          <p:cNvGrpSpPr/>
          <p:nvPr/>
        </p:nvGrpSpPr>
        <p:grpSpPr>
          <a:xfrm>
            <a:off x="8360849" y="1853616"/>
            <a:ext cx="1448903" cy="1450289"/>
            <a:chOff x="8360849" y="1853616"/>
            <a:chExt cx="1448903" cy="1450289"/>
          </a:xfrm>
        </p:grpSpPr>
        <p:sp>
          <p:nvSpPr>
            <p:cNvPr id="94" name="สี่เหลี่ยมผืนผ้า 93">
              <a:extLst>
                <a:ext uri="{FF2B5EF4-FFF2-40B4-BE49-F238E27FC236}">
                  <a16:creationId xmlns:a16="http://schemas.microsoft.com/office/drawing/2014/main" id="{AE3742F5-D7C9-429F-B807-606A6BF513C9}"/>
                </a:ext>
              </a:extLst>
            </p:cNvPr>
            <p:cNvSpPr/>
            <p:nvPr/>
          </p:nvSpPr>
          <p:spPr>
            <a:xfrm>
              <a:off x="8369752" y="1863905"/>
              <a:ext cx="1440000" cy="1440000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cxnSp>
          <p:nvCxnSpPr>
            <p:cNvPr id="99" name="ตัวเชื่อมต่อตรง 98">
              <a:extLst>
                <a:ext uri="{FF2B5EF4-FFF2-40B4-BE49-F238E27FC236}">
                  <a16:creationId xmlns:a16="http://schemas.microsoft.com/office/drawing/2014/main" id="{A5A1ED05-5E64-4B4C-86E2-9A204CC1178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0849" y="1853616"/>
              <a:ext cx="1440000" cy="1428197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สี่เหลี่ยมผืนผ้า 99">
            <a:extLst>
              <a:ext uri="{FF2B5EF4-FFF2-40B4-BE49-F238E27FC236}">
                <a16:creationId xmlns:a16="http://schemas.microsoft.com/office/drawing/2014/main" id="{E010EFD9-691E-499F-8CC5-DF46844ECDFD}"/>
              </a:ext>
            </a:extLst>
          </p:cNvPr>
          <p:cNvSpPr/>
          <p:nvPr/>
        </p:nvSpPr>
        <p:spPr>
          <a:xfrm>
            <a:off x="8335667" y="4166605"/>
            <a:ext cx="1440000" cy="144000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01" name="ตัวเชื่อมต่อตรง 100">
            <a:extLst>
              <a:ext uri="{FF2B5EF4-FFF2-40B4-BE49-F238E27FC236}">
                <a16:creationId xmlns:a16="http://schemas.microsoft.com/office/drawing/2014/main" id="{E834E377-8269-4E8B-9FE3-C4A59F5B1CE1}"/>
              </a:ext>
            </a:extLst>
          </p:cNvPr>
          <p:cNvCxnSpPr>
            <a:stCxn id="100" idx="1"/>
            <a:endCxn id="100" idx="3"/>
          </p:cNvCxnSpPr>
          <p:nvPr/>
        </p:nvCxnSpPr>
        <p:spPr>
          <a:xfrm>
            <a:off x="8335667" y="4886605"/>
            <a:ext cx="1440000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ตัวเชื่อมต่อตรง 101">
            <a:extLst>
              <a:ext uri="{FF2B5EF4-FFF2-40B4-BE49-F238E27FC236}">
                <a16:creationId xmlns:a16="http://schemas.microsoft.com/office/drawing/2014/main" id="{F0FB980D-11B0-4531-B038-841E7C9F7F64}"/>
              </a:ext>
            </a:extLst>
          </p:cNvPr>
          <p:cNvCxnSpPr>
            <a:cxnSpLocks/>
          </p:cNvCxnSpPr>
          <p:nvPr/>
        </p:nvCxnSpPr>
        <p:spPr>
          <a:xfrm flipV="1">
            <a:off x="8335667" y="4178408"/>
            <a:ext cx="1440000" cy="1428197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ตัวเชื่อมต่อตรง 102">
            <a:extLst>
              <a:ext uri="{FF2B5EF4-FFF2-40B4-BE49-F238E27FC236}">
                <a16:creationId xmlns:a16="http://schemas.microsoft.com/office/drawing/2014/main" id="{5C75AEB2-C163-4C54-8421-03302BEC1E81}"/>
              </a:ext>
            </a:extLst>
          </p:cNvPr>
          <p:cNvCxnSpPr>
            <a:cxnSpLocks/>
          </p:cNvCxnSpPr>
          <p:nvPr/>
        </p:nvCxnSpPr>
        <p:spPr>
          <a:xfrm flipH="1" flipV="1">
            <a:off x="8322327" y="4163880"/>
            <a:ext cx="1440000" cy="1428197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Google Shape;999;p29">
            <a:extLst>
              <a:ext uri="{FF2B5EF4-FFF2-40B4-BE49-F238E27FC236}">
                <a16:creationId xmlns:a16="http://schemas.microsoft.com/office/drawing/2014/main" id="{B6611396-7A11-49C8-8EF6-22A89C840A3B}"/>
              </a:ext>
            </a:extLst>
          </p:cNvPr>
          <p:cNvSpPr/>
          <p:nvPr/>
        </p:nvSpPr>
        <p:spPr>
          <a:xfrm rot="6904579" flipH="1">
            <a:off x="7389354" y="4301463"/>
            <a:ext cx="611213" cy="975951"/>
          </a:xfrm>
          <a:custGeom>
            <a:avLst/>
            <a:gdLst/>
            <a:ahLst/>
            <a:cxnLst/>
            <a:rect l="l" t="t" r="r" b="b"/>
            <a:pathLst>
              <a:path w="7122" h="11372" extrusionOk="0">
                <a:moveTo>
                  <a:pt x="5016" y="1"/>
                </a:moveTo>
                <a:cubicBezTo>
                  <a:pt x="4917" y="1"/>
                  <a:pt x="4818" y="60"/>
                  <a:pt x="4798" y="179"/>
                </a:cubicBezTo>
                <a:cubicBezTo>
                  <a:pt x="4784" y="172"/>
                  <a:pt x="4768" y="168"/>
                  <a:pt x="4751" y="168"/>
                </a:cubicBezTo>
                <a:cubicBezTo>
                  <a:pt x="4678" y="168"/>
                  <a:pt x="4593" y="233"/>
                  <a:pt x="4560" y="298"/>
                </a:cubicBezTo>
                <a:cubicBezTo>
                  <a:pt x="4204" y="1011"/>
                  <a:pt x="3689" y="1684"/>
                  <a:pt x="3134" y="2278"/>
                </a:cubicBezTo>
                <a:cubicBezTo>
                  <a:pt x="2984" y="2428"/>
                  <a:pt x="3152" y="2624"/>
                  <a:pt x="3329" y="2624"/>
                </a:cubicBezTo>
                <a:cubicBezTo>
                  <a:pt x="3385" y="2624"/>
                  <a:pt x="3443" y="2604"/>
                  <a:pt x="3491" y="2556"/>
                </a:cubicBezTo>
                <a:cubicBezTo>
                  <a:pt x="4006" y="2001"/>
                  <a:pt x="4481" y="1407"/>
                  <a:pt x="4838" y="733"/>
                </a:cubicBezTo>
                <a:lnTo>
                  <a:pt x="4838" y="733"/>
                </a:lnTo>
                <a:cubicBezTo>
                  <a:pt x="5155" y="4417"/>
                  <a:pt x="3847" y="9290"/>
                  <a:pt x="243" y="10953"/>
                </a:cubicBezTo>
                <a:cubicBezTo>
                  <a:pt x="1" y="11057"/>
                  <a:pt x="90" y="11372"/>
                  <a:pt x="301" y="11372"/>
                </a:cubicBezTo>
                <a:cubicBezTo>
                  <a:pt x="332" y="11372"/>
                  <a:pt x="366" y="11365"/>
                  <a:pt x="401" y="11350"/>
                </a:cubicBezTo>
                <a:cubicBezTo>
                  <a:pt x="4125" y="9646"/>
                  <a:pt x="5590" y="4734"/>
                  <a:pt x="5313" y="852"/>
                </a:cubicBezTo>
                <a:lnTo>
                  <a:pt x="5313" y="852"/>
                </a:lnTo>
                <a:lnTo>
                  <a:pt x="6620" y="2437"/>
                </a:lnTo>
                <a:cubicBezTo>
                  <a:pt x="6663" y="2501"/>
                  <a:pt x="6723" y="2528"/>
                  <a:pt x="6784" y="2528"/>
                </a:cubicBezTo>
                <a:cubicBezTo>
                  <a:pt x="6949" y="2528"/>
                  <a:pt x="7121" y="2333"/>
                  <a:pt x="6977" y="2159"/>
                </a:cubicBezTo>
                <a:lnTo>
                  <a:pt x="5392" y="258"/>
                </a:lnTo>
                <a:cubicBezTo>
                  <a:pt x="5353" y="218"/>
                  <a:pt x="5273" y="179"/>
                  <a:pt x="5234" y="179"/>
                </a:cubicBezTo>
                <a:cubicBezTo>
                  <a:pt x="5214" y="60"/>
                  <a:pt x="5115" y="1"/>
                  <a:pt x="5016" y="1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06" name="กลุ่ม 105">
            <a:extLst>
              <a:ext uri="{FF2B5EF4-FFF2-40B4-BE49-F238E27FC236}">
                <a16:creationId xmlns:a16="http://schemas.microsoft.com/office/drawing/2014/main" id="{4E885A3A-BF51-411E-94CD-F364AD31F790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107" name="รูปแบบอิสระ: รูปร่าง 106">
              <a:extLst>
                <a:ext uri="{FF2B5EF4-FFF2-40B4-BE49-F238E27FC236}">
                  <a16:creationId xmlns:a16="http://schemas.microsoft.com/office/drawing/2014/main" id="{5F9BD711-2458-4CC1-AD5E-F215B521CEB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10" name="รูปแบบอิสระ: รูปร่าง 109">
              <a:extLst>
                <a:ext uri="{FF2B5EF4-FFF2-40B4-BE49-F238E27FC236}">
                  <a16:creationId xmlns:a16="http://schemas.microsoft.com/office/drawing/2014/main" id="{6EA9E1D3-C1C6-46B1-A44C-C60D6E03CCDA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17" name="กลุ่ม 116">
            <a:extLst>
              <a:ext uri="{FF2B5EF4-FFF2-40B4-BE49-F238E27FC236}">
                <a16:creationId xmlns:a16="http://schemas.microsoft.com/office/drawing/2014/main" id="{BC941A6D-45EE-49C4-9153-13236FDA393B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118" name="รูปแบบอิสระ: รูปร่าง 117">
              <a:extLst>
                <a:ext uri="{FF2B5EF4-FFF2-40B4-BE49-F238E27FC236}">
                  <a16:creationId xmlns:a16="http://schemas.microsoft.com/office/drawing/2014/main" id="{6B837652-5F13-4946-A2C7-78F8F9EA2383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19" name="รูปแบบอิสระ: รูปร่าง 118">
              <a:extLst>
                <a:ext uri="{FF2B5EF4-FFF2-40B4-BE49-F238E27FC236}">
                  <a16:creationId xmlns:a16="http://schemas.microsoft.com/office/drawing/2014/main" id="{27E7FD19-174D-4EC2-9800-A61B3751F0EF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20" name="กลุ่ม 119">
            <a:extLst>
              <a:ext uri="{FF2B5EF4-FFF2-40B4-BE49-F238E27FC236}">
                <a16:creationId xmlns:a16="http://schemas.microsoft.com/office/drawing/2014/main" id="{8D57FF5B-8545-4FE3-B33A-F19109808D6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121" name="รูปแบบอิสระ: รูปร่าง 120">
              <a:extLst>
                <a:ext uri="{FF2B5EF4-FFF2-40B4-BE49-F238E27FC236}">
                  <a16:creationId xmlns:a16="http://schemas.microsoft.com/office/drawing/2014/main" id="{89DAA5FF-5A05-4544-85AB-FE44142FA18B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2" name="รูปแบบอิสระ: รูปร่าง 121">
              <a:extLst>
                <a:ext uri="{FF2B5EF4-FFF2-40B4-BE49-F238E27FC236}">
                  <a16:creationId xmlns:a16="http://schemas.microsoft.com/office/drawing/2014/main" id="{2F36B472-144E-401B-93CA-5156E76B8AE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24" name="กลุ่ม 123">
            <a:extLst>
              <a:ext uri="{FF2B5EF4-FFF2-40B4-BE49-F238E27FC236}">
                <a16:creationId xmlns:a16="http://schemas.microsoft.com/office/drawing/2014/main" id="{0902C2E2-A90E-49CD-BE88-892E8AFA81F2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47" name="รูปแบบอิสระ: รูปร่าง 146">
              <a:extLst>
                <a:ext uri="{FF2B5EF4-FFF2-40B4-BE49-F238E27FC236}">
                  <a16:creationId xmlns:a16="http://schemas.microsoft.com/office/drawing/2014/main" id="{3D699056-4FC1-4CB1-A4DB-7A6670BAF65E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48" name="รูปแบบอิสระ: รูปร่าง 147">
              <a:extLst>
                <a:ext uri="{FF2B5EF4-FFF2-40B4-BE49-F238E27FC236}">
                  <a16:creationId xmlns:a16="http://schemas.microsoft.com/office/drawing/2014/main" id="{6C38204E-6CEA-462F-8A2C-75C243BED783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60" name="กลุ่ม 159">
            <a:extLst>
              <a:ext uri="{FF2B5EF4-FFF2-40B4-BE49-F238E27FC236}">
                <a16:creationId xmlns:a16="http://schemas.microsoft.com/office/drawing/2014/main" id="{3E4A10D2-F1A0-404F-A9EE-8FC1D19C9EE1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161" name="รูปแบบอิสระ: รูปร่าง 160">
              <a:extLst>
                <a:ext uri="{FF2B5EF4-FFF2-40B4-BE49-F238E27FC236}">
                  <a16:creationId xmlns:a16="http://schemas.microsoft.com/office/drawing/2014/main" id="{0232BB7F-BF75-4D4B-82F7-EA80ED28CA27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62" name="รูปแบบอิสระ: รูปร่าง 161">
              <a:extLst>
                <a:ext uri="{FF2B5EF4-FFF2-40B4-BE49-F238E27FC236}">
                  <a16:creationId xmlns:a16="http://schemas.microsoft.com/office/drawing/2014/main" id="{DACF3D97-43F6-4D8A-933B-2619F0F0CB3C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63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E62013EF-3D55-4030-A63B-82BFD62B7A7C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64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51FD81EB-90F3-48D2-9663-7ACF35AEF0C7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65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0C4E40D7-AFE4-47EF-93C1-90A29A7ABB1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66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CECEA55A-CF6E-4371-A262-A4FACA3E2496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167" name="รูปภาพ 166">
            <a:hlinkClick r:id="rId8" action="ppaction://hlinksldjump"/>
            <a:extLst>
              <a:ext uri="{FF2B5EF4-FFF2-40B4-BE49-F238E27FC236}">
                <a16:creationId xmlns:a16="http://schemas.microsoft.com/office/drawing/2014/main" id="{B5720979-4F61-457A-9C5D-14727C3608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49" name="Google Shape;587;p23">
            <a:extLst>
              <a:ext uri="{FF2B5EF4-FFF2-40B4-BE49-F238E27FC236}">
                <a16:creationId xmlns:a16="http://schemas.microsoft.com/office/drawing/2014/main" id="{9934D17F-20D6-4E09-882E-CDBF6AA708DE}"/>
              </a:ext>
            </a:extLst>
          </p:cNvPr>
          <p:cNvSpPr/>
          <p:nvPr/>
        </p:nvSpPr>
        <p:spPr>
          <a:xfrm>
            <a:off x="2733960" y="807633"/>
            <a:ext cx="5635792" cy="577200"/>
          </a:xfrm>
          <a:custGeom>
            <a:avLst/>
            <a:gdLst/>
            <a:ahLst/>
            <a:cxnLst/>
            <a:rect l="l" t="t" r="r" b="b"/>
            <a:pathLst>
              <a:path w="48962" h="15462" extrusionOk="0">
                <a:moveTo>
                  <a:pt x="34516" y="1"/>
                </a:moveTo>
                <a:cubicBezTo>
                  <a:pt x="31347" y="1"/>
                  <a:pt x="28040" y="39"/>
                  <a:pt x="25083" y="108"/>
                </a:cubicBezTo>
                <a:cubicBezTo>
                  <a:pt x="23951" y="131"/>
                  <a:pt x="22675" y="140"/>
                  <a:pt x="21316" y="140"/>
                </a:cubicBezTo>
                <a:cubicBezTo>
                  <a:pt x="17798" y="140"/>
                  <a:pt x="13722" y="84"/>
                  <a:pt x="10133" y="84"/>
                </a:cubicBezTo>
                <a:cubicBezTo>
                  <a:pt x="5564" y="84"/>
                  <a:pt x="1785" y="174"/>
                  <a:pt x="951" y="583"/>
                </a:cubicBezTo>
                <a:cubicBezTo>
                  <a:pt x="1" y="1058"/>
                  <a:pt x="96" y="6284"/>
                  <a:pt x="191" y="8406"/>
                </a:cubicBezTo>
                <a:cubicBezTo>
                  <a:pt x="254" y="9197"/>
                  <a:pt x="64" y="12966"/>
                  <a:pt x="761" y="14803"/>
                </a:cubicBezTo>
                <a:cubicBezTo>
                  <a:pt x="955" y="15326"/>
                  <a:pt x="3573" y="15461"/>
                  <a:pt x="7296" y="15461"/>
                </a:cubicBezTo>
                <a:cubicBezTo>
                  <a:pt x="11258" y="15461"/>
                  <a:pt x="16474" y="15308"/>
                  <a:pt x="21351" y="15308"/>
                </a:cubicBezTo>
                <a:cubicBezTo>
                  <a:pt x="21593" y="15308"/>
                  <a:pt x="21834" y="15309"/>
                  <a:pt x="22074" y="15309"/>
                </a:cubicBezTo>
                <a:cubicBezTo>
                  <a:pt x="25346" y="15309"/>
                  <a:pt x="30943" y="15389"/>
                  <a:pt x="36138" y="15389"/>
                </a:cubicBezTo>
                <a:cubicBezTo>
                  <a:pt x="41806" y="15389"/>
                  <a:pt x="46996" y="15294"/>
                  <a:pt x="48170" y="14898"/>
                </a:cubicBezTo>
                <a:cubicBezTo>
                  <a:pt x="48930" y="14644"/>
                  <a:pt x="48803" y="10971"/>
                  <a:pt x="48771" y="8976"/>
                </a:cubicBezTo>
                <a:cubicBezTo>
                  <a:pt x="48740" y="6347"/>
                  <a:pt x="48961" y="1470"/>
                  <a:pt x="48265" y="647"/>
                </a:cubicBezTo>
                <a:cubicBezTo>
                  <a:pt x="47872" y="189"/>
                  <a:pt x="41530" y="1"/>
                  <a:pt x="34516" y="1"/>
                </a:cubicBezTo>
                <a:close/>
              </a:path>
            </a:pathLst>
          </a:custGeom>
          <a:solidFill>
            <a:srgbClr val="C1EB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สามารถพับให้สองข้างของรอบพับทับกันสนิทได้แบบอื่นอีกหรือไม่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cxnSp>
        <p:nvCxnSpPr>
          <p:cNvPr id="54" name="ตัวเชื่อมต่อตรง 53">
            <a:extLst>
              <a:ext uri="{FF2B5EF4-FFF2-40B4-BE49-F238E27FC236}">
                <a16:creationId xmlns:a16="http://schemas.microsoft.com/office/drawing/2014/main" id="{96BD25DB-28AD-47BB-8EC9-81804CCBF7AC}"/>
              </a:ext>
            </a:extLst>
          </p:cNvPr>
          <p:cNvCxnSpPr>
            <a:cxnSpLocks/>
          </p:cNvCxnSpPr>
          <p:nvPr/>
        </p:nvCxnSpPr>
        <p:spPr>
          <a:xfrm rot="16200000">
            <a:off x="8345938" y="4884603"/>
            <a:ext cx="1440000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กลุ่ม 54">
            <a:extLst>
              <a:ext uri="{FF2B5EF4-FFF2-40B4-BE49-F238E27FC236}">
                <a16:creationId xmlns:a16="http://schemas.microsoft.com/office/drawing/2014/main" id="{6316BD6E-2ADF-45A8-984D-5A73DE6965FE}"/>
              </a:ext>
            </a:extLst>
          </p:cNvPr>
          <p:cNvGrpSpPr/>
          <p:nvPr/>
        </p:nvGrpSpPr>
        <p:grpSpPr>
          <a:xfrm>
            <a:off x="1268031" y="4238186"/>
            <a:ext cx="5742938" cy="1277598"/>
            <a:chOff x="7564338" y="2690577"/>
            <a:chExt cx="3650261" cy="1104418"/>
          </a:xfrm>
        </p:grpSpPr>
        <p:sp>
          <p:nvSpPr>
            <p:cNvPr id="56" name="วงรี 5">
              <a:extLst>
                <a:ext uri="{FF2B5EF4-FFF2-40B4-BE49-F238E27FC236}">
                  <a16:creationId xmlns:a16="http://schemas.microsoft.com/office/drawing/2014/main" id="{F5CC6461-3919-491F-B742-375231BC4530}"/>
                </a:ext>
              </a:extLst>
            </p:cNvPr>
            <p:cNvSpPr/>
            <p:nvPr/>
          </p:nvSpPr>
          <p:spPr>
            <a:xfrm>
              <a:off x="7564338" y="2690577"/>
              <a:ext cx="3650261" cy="1104418"/>
            </a:xfrm>
            <a:custGeom>
              <a:avLst/>
              <a:gdLst>
                <a:gd name="connsiteX0" fmla="*/ 0 w 4791456"/>
                <a:gd name="connsiteY0" fmla="*/ 1613892 h 3227783"/>
                <a:gd name="connsiteX1" fmla="*/ 2395728 w 4791456"/>
                <a:gd name="connsiteY1" fmla="*/ 0 h 3227783"/>
                <a:gd name="connsiteX2" fmla="*/ 4791456 w 4791456"/>
                <a:gd name="connsiteY2" fmla="*/ 1613892 h 3227783"/>
                <a:gd name="connsiteX3" fmla="*/ 2395728 w 4791456"/>
                <a:gd name="connsiteY3" fmla="*/ 3227784 h 3227783"/>
                <a:gd name="connsiteX4" fmla="*/ 0 w 4791456"/>
                <a:gd name="connsiteY4" fmla="*/ 1613892 h 3227783"/>
                <a:gd name="connsiteX0" fmla="*/ 1354 w 4792810"/>
                <a:gd name="connsiteY0" fmla="*/ 1613892 h 3227784"/>
                <a:gd name="connsiteX1" fmla="*/ 2397082 w 4792810"/>
                <a:gd name="connsiteY1" fmla="*/ 0 h 3227784"/>
                <a:gd name="connsiteX2" fmla="*/ 4792810 w 4792810"/>
                <a:gd name="connsiteY2" fmla="*/ 1613892 h 3227784"/>
                <a:gd name="connsiteX3" fmla="*/ 2397082 w 4792810"/>
                <a:gd name="connsiteY3" fmla="*/ 3227784 h 3227784"/>
                <a:gd name="connsiteX4" fmla="*/ 1354 w 4792810"/>
                <a:gd name="connsiteY4" fmla="*/ 1613892 h 3227784"/>
                <a:gd name="connsiteX0" fmla="*/ 1354 w 4792867"/>
                <a:gd name="connsiteY0" fmla="*/ 1613892 h 3227784"/>
                <a:gd name="connsiteX1" fmla="*/ 2397082 w 4792867"/>
                <a:gd name="connsiteY1" fmla="*/ 0 h 3227784"/>
                <a:gd name="connsiteX2" fmla="*/ 4792810 w 4792867"/>
                <a:gd name="connsiteY2" fmla="*/ 1613892 h 3227784"/>
                <a:gd name="connsiteX3" fmla="*/ 2397082 w 4792867"/>
                <a:gd name="connsiteY3" fmla="*/ 3227784 h 3227784"/>
                <a:gd name="connsiteX4" fmla="*/ 1354 w 4792867"/>
                <a:gd name="connsiteY4" fmla="*/ 1613892 h 3227784"/>
                <a:gd name="connsiteX0" fmla="*/ 1354 w 4792867"/>
                <a:gd name="connsiteY0" fmla="*/ 1613892 h 3227784"/>
                <a:gd name="connsiteX1" fmla="*/ 2397082 w 4792867"/>
                <a:gd name="connsiteY1" fmla="*/ 0 h 3227784"/>
                <a:gd name="connsiteX2" fmla="*/ 4792810 w 4792867"/>
                <a:gd name="connsiteY2" fmla="*/ 1613892 h 3227784"/>
                <a:gd name="connsiteX3" fmla="*/ 2397082 w 4792867"/>
                <a:gd name="connsiteY3" fmla="*/ 3227784 h 3227784"/>
                <a:gd name="connsiteX4" fmla="*/ 1354 w 4792867"/>
                <a:gd name="connsiteY4" fmla="*/ 1613892 h 3227784"/>
                <a:gd name="connsiteX0" fmla="*/ 1919 w 4793459"/>
                <a:gd name="connsiteY0" fmla="*/ 1613892 h 3227784"/>
                <a:gd name="connsiteX1" fmla="*/ 2397647 w 4793459"/>
                <a:gd name="connsiteY1" fmla="*/ 0 h 3227784"/>
                <a:gd name="connsiteX2" fmla="*/ 4793375 w 4793459"/>
                <a:gd name="connsiteY2" fmla="*/ 1613892 h 3227784"/>
                <a:gd name="connsiteX3" fmla="*/ 2397647 w 4793459"/>
                <a:gd name="connsiteY3" fmla="*/ 3227784 h 3227784"/>
                <a:gd name="connsiteX4" fmla="*/ 1919 w 4793459"/>
                <a:gd name="connsiteY4" fmla="*/ 1613892 h 3227784"/>
                <a:gd name="connsiteX0" fmla="*/ 1919 w 4793459"/>
                <a:gd name="connsiteY0" fmla="*/ 1613892 h 3228354"/>
                <a:gd name="connsiteX1" fmla="*/ 2397647 w 4793459"/>
                <a:gd name="connsiteY1" fmla="*/ 0 h 3228354"/>
                <a:gd name="connsiteX2" fmla="*/ 4793375 w 4793459"/>
                <a:gd name="connsiteY2" fmla="*/ 1613892 h 3228354"/>
                <a:gd name="connsiteX3" fmla="*/ 2397647 w 4793459"/>
                <a:gd name="connsiteY3" fmla="*/ 3227784 h 3228354"/>
                <a:gd name="connsiteX4" fmla="*/ 1919 w 4793459"/>
                <a:gd name="connsiteY4" fmla="*/ 1613892 h 3228354"/>
                <a:gd name="connsiteX0" fmla="*/ 1919 w 4793459"/>
                <a:gd name="connsiteY0" fmla="*/ 1613892 h 3227784"/>
                <a:gd name="connsiteX1" fmla="*/ 2397647 w 4793459"/>
                <a:gd name="connsiteY1" fmla="*/ 0 h 3227784"/>
                <a:gd name="connsiteX2" fmla="*/ 4793375 w 4793459"/>
                <a:gd name="connsiteY2" fmla="*/ 1613892 h 3227784"/>
                <a:gd name="connsiteX3" fmla="*/ 2397647 w 4793459"/>
                <a:gd name="connsiteY3" fmla="*/ 3227784 h 3227784"/>
                <a:gd name="connsiteX4" fmla="*/ 1919 w 4793459"/>
                <a:gd name="connsiteY4" fmla="*/ 1613892 h 322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3459" h="3227784">
                  <a:moveTo>
                    <a:pt x="1919" y="1613892"/>
                  </a:moveTo>
                  <a:cubicBezTo>
                    <a:pt x="-43801" y="73340"/>
                    <a:pt x="726298" y="0"/>
                    <a:pt x="2397647" y="0"/>
                  </a:cubicBezTo>
                  <a:cubicBezTo>
                    <a:pt x="4068996" y="0"/>
                    <a:pt x="4802519" y="128204"/>
                    <a:pt x="4793375" y="1613892"/>
                  </a:cubicBezTo>
                  <a:cubicBezTo>
                    <a:pt x="4793375" y="3072148"/>
                    <a:pt x="4225096" y="3227784"/>
                    <a:pt x="2397647" y="3227784"/>
                  </a:cubicBezTo>
                  <a:cubicBezTo>
                    <a:pt x="570198" y="3227784"/>
                    <a:pt x="47639" y="3154444"/>
                    <a:pt x="1919" y="1613892"/>
                  </a:cubicBezTo>
                  <a:close/>
                </a:path>
              </a:pathLst>
            </a:custGeom>
            <a:solidFill>
              <a:srgbClr val="FED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7" name="กล่องข้อความ 56">
              <a:extLst>
                <a:ext uri="{FF2B5EF4-FFF2-40B4-BE49-F238E27FC236}">
                  <a16:creationId xmlns:a16="http://schemas.microsoft.com/office/drawing/2014/main" id="{59088DEC-476C-4E27-91C4-F55C97C4775C}"/>
                </a:ext>
              </a:extLst>
            </p:cNvPr>
            <p:cNvSpPr txBox="1"/>
            <p:nvPr/>
          </p:nvSpPr>
          <p:spPr>
            <a:xfrm>
              <a:off x="7830311" y="2884038"/>
              <a:ext cx="3277672" cy="771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>
                  <a:tab pos="715963" algn="l"/>
                </a:tabLst>
                <a:defRPr/>
              </a:pPr>
              <a:r>
                <a:rPr lang="th-TH" sz="2600" kern="0" dirty="0">
                  <a:solidFill>
                    <a:prstClr val="black"/>
                  </a:solidFill>
                  <a:latin typeface="4804_KwangMD_PukluK" panose="02000000000000000000" pitchFamily="2" charset="0"/>
                  <a:ea typeface="Fira Sans Extra Condensed"/>
                  <a:cs typeface="4804_KwangMD_PukluK" panose="02000000000000000000" pitchFamily="2" charset="0"/>
                  <a:sym typeface="Fira Sans Extra Condensed"/>
                </a:rPr>
                <a:t>พับรูปสี่เหลี่ยมนี้ให้สองข้างของรอยพับทับกันสนิทได้ 4 แบบ ดังนั้น รูปสี่เหลี่ยมนี้มีแกนสมมาตร 4 แกน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6762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100" grpId="0" animBg="1"/>
      <p:bldP spid="105" grpId="0" animBg="1"/>
      <p:bldP spid="4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5" name="Google Shape;2873;p64">
                <a:extLst>
                  <a:ext uri="{FF2B5EF4-FFF2-40B4-BE49-F238E27FC236}">
                    <a16:creationId xmlns:a16="http://schemas.microsoft.com/office/drawing/2014/main" id="{2649AFE4-F5F8-4A8A-B37E-F277A6BFAF33}"/>
                  </a:ext>
                </a:extLst>
              </p:cNvPr>
              <p:cNvSpPr txBox="1"/>
              <p:nvPr/>
            </p:nvSpPr>
            <p:spPr>
              <a:xfrm>
                <a:off x="2346385" y="813817"/>
                <a:ext cx="2950234" cy="32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th-TH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เปรียบเทียบ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AE" sz="2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8</m:t>
                        </m:r>
                      </m:den>
                    </m:f>
                  </m:oMath>
                </a14:m>
                <a:r>
                  <a:rPr kumimoji="0" lang="ar-AE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 </a:t>
                </a:r>
                <a:r>
                  <a:rPr kumimoji="0" lang="th-TH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กับ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AE" sz="2600" b="1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8</m:t>
                        </m:r>
                      </m:den>
                    </m:f>
                  </m:oMath>
                </a14:m>
                <a:r>
                  <a:rPr kumimoji="0" lang="ar-AE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 </a:t>
                </a:r>
              </a:p>
            </p:txBody>
          </p:sp>
        </mc:Choice>
        <mc:Fallback xmlns="">
          <p:sp>
            <p:nvSpPr>
              <p:cNvPr id="65" name="Google Shape;2873;p64">
                <a:extLst>
                  <a:ext uri="{FF2B5EF4-FFF2-40B4-BE49-F238E27FC236}">
                    <a16:creationId xmlns:a16="http://schemas.microsoft.com/office/drawing/2014/main" id="{2649AFE4-F5F8-4A8A-B37E-F277A6BFA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6385" y="813817"/>
                <a:ext cx="2950234" cy="322400"/>
              </a:xfrm>
              <a:prstGeom prst="rect">
                <a:avLst/>
              </a:prstGeom>
              <a:blipFill>
                <a:blip r:embed="rId4"/>
                <a:stretch>
                  <a:fillRect t="-30769" b="-9423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6" name="Google Shape;3577;p79">
            <a:extLst>
              <a:ext uri="{FF2B5EF4-FFF2-40B4-BE49-F238E27FC236}">
                <a16:creationId xmlns:a16="http://schemas.microsoft.com/office/drawing/2014/main" id="{AB9AAFD8-08CE-45AE-A884-567A61407321}"/>
              </a:ext>
            </a:extLst>
          </p:cNvPr>
          <p:cNvGrpSpPr/>
          <p:nvPr/>
        </p:nvGrpSpPr>
        <p:grpSpPr>
          <a:xfrm rot="4603370">
            <a:off x="8363351" y="921604"/>
            <a:ext cx="334467" cy="260133"/>
            <a:chOff x="2471675" y="2390075"/>
            <a:chExt cx="250850" cy="195100"/>
          </a:xfrm>
        </p:grpSpPr>
        <p:sp>
          <p:nvSpPr>
            <p:cNvPr id="147" name="Google Shape;3578;p79">
              <a:extLst>
                <a:ext uri="{FF2B5EF4-FFF2-40B4-BE49-F238E27FC236}">
                  <a16:creationId xmlns:a16="http://schemas.microsoft.com/office/drawing/2014/main" id="{5F6A9CEB-582A-45EA-9161-7C828704BB84}"/>
                </a:ext>
              </a:extLst>
            </p:cNvPr>
            <p:cNvSpPr/>
            <p:nvPr/>
          </p:nvSpPr>
          <p:spPr>
            <a:xfrm>
              <a:off x="2471675" y="2390075"/>
              <a:ext cx="250850" cy="181175"/>
            </a:xfrm>
            <a:custGeom>
              <a:avLst/>
              <a:gdLst/>
              <a:ahLst/>
              <a:cxnLst/>
              <a:rect l="l" t="t" r="r" b="b"/>
              <a:pathLst>
                <a:path w="10034" h="7247" extrusionOk="0">
                  <a:moveTo>
                    <a:pt x="10034" y="0"/>
                  </a:moveTo>
                  <a:cubicBezTo>
                    <a:pt x="5908" y="0"/>
                    <a:pt x="2290" y="3815"/>
                    <a:pt x="0" y="724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8" name="Google Shape;3579;p79">
              <a:extLst>
                <a:ext uri="{FF2B5EF4-FFF2-40B4-BE49-F238E27FC236}">
                  <a16:creationId xmlns:a16="http://schemas.microsoft.com/office/drawing/2014/main" id="{73888C66-894D-4AE2-9665-76363B95804E}"/>
                </a:ext>
              </a:extLst>
            </p:cNvPr>
            <p:cNvSpPr/>
            <p:nvPr/>
          </p:nvSpPr>
          <p:spPr>
            <a:xfrm>
              <a:off x="2520450" y="2515500"/>
              <a:ext cx="90600" cy="69675"/>
            </a:xfrm>
            <a:custGeom>
              <a:avLst/>
              <a:gdLst/>
              <a:ahLst/>
              <a:cxnLst/>
              <a:rect l="l" t="t" r="r" b="b"/>
              <a:pathLst>
                <a:path w="3624" h="2787" extrusionOk="0">
                  <a:moveTo>
                    <a:pt x="3624" y="0"/>
                  </a:moveTo>
                  <a:cubicBezTo>
                    <a:pt x="2146" y="370"/>
                    <a:pt x="482" y="1341"/>
                    <a:pt x="0" y="278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52" name="Google Shape;3807;p53">
            <a:extLst>
              <a:ext uri="{FF2B5EF4-FFF2-40B4-BE49-F238E27FC236}">
                <a16:creationId xmlns:a16="http://schemas.microsoft.com/office/drawing/2014/main" id="{6EABC2E5-E7DD-487A-AF6C-E209F28646BD}"/>
              </a:ext>
            </a:extLst>
          </p:cNvPr>
          <p:cNvSpPr/>
          <p:nvPr/>
        </p:nvSpPr>
        <p:spPr>
          <a:xfrm rot="329428">
            <a:off x="1273669" y="5635235"/>
            <a:ext cx="279621" cy="279535"/>
          </a:xfrm>
          <a:custGeom>
            <a:avLst/>
            <a:gdLst/>
            <a:ahLst/>
            <a:cxnLst/>
            <a:rect l="l" t="t" r="r" b="b"/>
            <a:pathLst>
              <a:path w="6478" h="6476" extrusionOk="0">
                <a:moveTo>
                  <a:pt x="6043" y="1"/>
                </a:moveTo>
                <a:lnTo>
                  <a:pt x="3131" y="1436"/>
                </a:lnTo>
                <a:lnTo>
                  <a:pt x="0" y="437"/>
                </a:lnTo>
                <a:lnTo>
                  <a:pt x="1436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77" y="6041"/>
                </a:lnTo>
                <a:lnTo>
                  <a:pt x="6477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3" name="Google Shape;3810;p53">
            <a:extLst>
              <a:ext uri="{FF2B5EF4-FFF2-40B4-BE49-F238E27FC236}">
                <a16:creationId xmlns:a16="http://schemas.microsoft.com/office/drawing/2014/main" id="{17D483BB-4D77-4452-8B7E-678F4AE4EFF2}"/>
              </a:ext>
            </a:extLst>
          </p:cNvPr>
          <p:cNvSpPr/>
          <p:nvPr/>
        </p:nvSpPr>
        <p:spPr>
          <a:xfrm rot="21082927">
            <a:off x="983958" y="767459"/>
            <a:ext cx="400681" cy="415117"/>
          </a:xfrm>
          <a:custGeom>
            <a:avLst/>
            <a:gdLst/>
            <a:ahLst/>
            <a:cxnLst/>
            <a:rect l="l" t="t" r="r" b="b"/>
            <a:pathLst>
              <a:path w="9873" h="9871" extrusionOk="0">
                <a:moveTo>
                  <a:pt x="7002" y="0"/>
                </a:moveTo>
                <a:lnTo>
                  <a:pt x="4108" y="2838"/>
                </a:lnTo>
                <a:lnTo>
                  <a:pt x="0" y="2872"/>
                </a:lnTo>
                <a:lnTo>
                  <a:pt x="2837" y="5765"/>
                </a:lnTo>
                <a:lnTo>
                  <a:pt x="2871" y="9871"/>
                </a:lnTo>
                <a:lnTo>
                  <a:pt x="5765" y="7034"/>
                </a:lnTo>
                <a:lnTo>
                  <a:pt x="9873" y="7004"/>
                </a:lnTo>
                <a:lnTo>
                  <a:pt x="7036" y="4106"/>
                </a:lnTo>
                <a:lnTo>
                  <a:pt x="7002" y="0"/>
                </a:lnTo>
                <a:close/>
              </a:path>
            </a:pathLst>
          </a:custGeom>
          <a:solidFill>
            <a:srgbClr val="FCAE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4" name="Google Shape;3805;p53">
            <a:extLst>
              <a:ext uri="{FF2B5EF4-FFF2-40B4-BE49-F238E27FC236}">
                <a16:creationId xmlns:a16="http://schemas.microsoft.com/office/drawing/2014/main" id="{AC5A5E93-2898-42D8-9F54-D8B5E46D3511}"/>
              </a:ext>
            </a:extLst>
          </p:cNvPr>
          <p:cNvSpPr/>
          <p:nvPr/>
        </p:nvSpPr>
        <p:spPr>
          <a:xfrm rot="329428">
            <a:off x="10411143" y="2071546"/>
            <a:ext cx="279793" cy="279535"/>
          </a:xfrm>
          <a:custGeom>
            <a:avLst/>
            <a:gdLst/>
            <a:ahLst/>
            <a:cxnLst/>
            <a:rect l="l" t="t" r="r" b="b"/>
            <a:pathLst>
              <a:path w="6482" h="6476" extrusionOk="0">
                <a:moveTo>
                  <a:pt x="6043" y="1"/>
                </a:moveTo>
                <a:lnTo>
                  <a:pt x="3136" y="1436"/>
                </a:lnTo>
                <a:lnTo>
                  <a:pt x="0" y="437"/>
                </a:lnTo>
                <a:lnTo>
                  <a:pt x="1440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82" y="6041"/>
                </a:lnTo>
                <a:lnTo>
                  <a:pt x="6482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FFCC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5" name="Google Shape;3808;p53">
            <a:extLst>
              <a:ext uri="{FF2B5EF4-FFF2-40B4-BE49-F238E27FC236}">
                <a16:creationId xmlns:a16="http://schemas.microsoft.com/office/drawing/2014/main" id="{405BE82E-E03F-4C46-A10F-300E4D5989CD}"/>
              </a:ext>
            </a:extLst>
          </p:cNvPr>
          <p:cNvSpPr/>
          <p:nvPr/>
        </p:nvSpPr>
        <p:spPr>
          <a:xfrm rot="329428">
            <a:off x="9972862" y="5515158"/>
            <a:ext cx="407648" cy="393748"/>
          </a:xfrm>
          <a:custGeom>
            <a:avLst/>
            <a:gdLst/>
            <a:ahLst/>
            <a:cxnLst/>
            <a:rect l="l" t="t" r="r" b="b"/>
            <a:pathLst>
              <a:path w="9444" h="9122" extrusionOk="0">
                <a:moveTo>
                  <a:pt x="5290" y="0"/>
                </a:moveTo>
                <a:cubicBezTo>
                  <a:pt x="4566" y="0"/>
                  <a:pt x="3407" y="2567"/>
                  <a:pt x="3407" y="2567"/>
                </a:cubicBezTo>
                <a:cubicBezTo>
                  <a:pt x="3407" y="2567"/>
                  <a:pt x="2754" y="2495"/>
                  <a:pt x="2046" y="2495"/>
                </a:cubicBezTo>
                <a:cubicBezTo>
                  <a:pt x="1301" y="2495"/>
                  <a:pt x="496" y="2575"/>
                  <a:pt x="328" y="2904"/>
                </a:cubicBezTo>
                <a:cubicBezTo>
                  <a:pt x="0" y="3546"/>
                  <a:pt x="2363" y="5156"/>
                  <a:pt x="2363" y="5156"/>
                </a:cubicBezTo>
                <a:cubicBezTo>
                  <a:pt x="2363" y="5156"/>
                  <a:pt x="724" y="7903"/>
                  <a:pt x="1158" y="8149"/>
                </a:cubicBezTo>
                <a:cubicBezTo>
                  <a:pt x="1244" y="8198"/>
                  <a:pt x="1359" y="8219"/>
                  <a:pt x="1495" y="8219"/>
                </a:cubicBezTo>
                <a:cubicBezTo>
                  <a:pt x="2475" y="8219"/>
                  <a:pt x="4526" y="7098"/>
                  <a:pt x="4526" y="7098"/>
                </a:cubicBezTo>
                <a:cubicBezTo>
                  <a:pt x="4526" y="7098"/>
                  <a:pt x="6612" y="9122"/>
                  <a:pt x="7367" y="9122"/>
                </a:cubicBezTo>
                <a:cubicBezTo>
                  <a:pt x="7415" y="9122"/>
                  <a:pt x="7458" y="9114"/>
                  <a:pt x="7494" y="9096"/>
                </a:cubicBezTo>
                <a:cubicBezTo>
                  <a:pt x="8105" y="8807"/>
                  <a:pt x="7090" y="5721"/>
                  <a:pt x="7090" y="5721"/>
                </a:cubicBezTo>
                <a:cubicBezTo>
                  <a:pt x="7090" y="5721"/>
                  <a:pt x="9396" y="4979"/>
                  <a:pt x="9421" y="4251"/>
                </a:cubicBezTo>
                <a:cubicBezTo>
                  <a:pt x="9443" y="3526"/>
                  <a:pt x="6590" y="2644"/>
                  <a:pt x="6590" y="2644"/>
                </a:cubicBezTo>
                <a:cubicBezTo>
                  <a:pt x="6590" y="2644"/>
                  <a:pt x="6088" y="234"/>
                  <a:pt x="5374" y="13"/>
                </a:cubicBezTo>
                <a:cubicBezTo>
                  <a:pt x="5347" y="4"/>
                  <a:pt x="5319" y="0"/>
                  <a:pt x="5290" y="0"/>
                </a:cubicBez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3" name="Google Shape;4259;p71">
            <a:extLst>
              <a:ext uri="{FF2B5EF4-FFF2-40B4-BE49-F238E27FC236}">
                <a16:creationId xmlns:a16="http://schemas.microsoft.com/office/drawing/2014/main" id="{5D466589-9C22-43F1-8A76-11A218254D61}"/>
              </a:ext>
            </a:extLst>
          </p:cNvPr>
          <p:cNvSpPr txBox="1"/>
          <p:nvPr/>
        </p:nvSpPr>
        <p:spPr>
          <a:xfrm>
            <a:off x="1632314" y="715829"/>
            <a:ext cx="5077217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รูปต่อไปนี้มีแกนสมมาตรกี่แกน ตรวจสอบโดยการพับ</a:t>
            </a:r>
          </a:p>
        </p:txBody>
      </p:sp>
      <p:grpSp>
        <p:nvGrpSpPr>
          <p:cNvPr id="54" name="Google Shape;3186;p51">
            <a:extLst>
              <a:ext uri="{FF2B5EF4-FFF2-40B4-BE49-F238E27FC236}">
                <a16:creationId xmlns:a16="http://schemas.microsoft.com/office/drawing/2014/main" id="{5BFF3BD4-744D-46B6-BF9A-A6E5CC36E62B}"/>
              </a:ext>
            </a:extLst>
          </p:cNvPr>
          <p:cNvGrpSpPr/>
          <p:nvPr/>
        </p:nvGrpSpPr>
        <p:grpSpPr>
          <a:xfrm rot="14045225">
            <a:off x="6348215" y="678426"/>
            <a:ext cx="292669" cy="583541"/>
            <a:chOff x="2518050" y="238125"/>
            <a:chExt cx="2610950" cy="5185750"/>
          </a:xfrm>
        </p:grpSpPr>
        <p:sp>
          <p:nvSpPr>
            <p:cNvPr id="56" name="Google Shape;3187;p51">
              <a:extLst>
                <a:ext uri="{FF2B5EF4-FFF2-40B4-BE49-F238E27FC236}">
                  <a16:creationId xmlns:a16="http://schemas.microsoft.com/office/drawing/2014/main" id="{4C139BE5-E20A-47C5-B8A4-5EDE193D8A48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7" name="Google Shape;3188;p51">
              <a:extLst>
                <a:ext uri="{FF2B5EF4-FFF2-40B4-BE49-F238E27FC236}">
                  <a16:creationId xmlns:a16="http://schemas.microsoft.com/office/drawing/2014/main" id="{C9C28440-86E7-4D7C-824C-C51CE4DDD3C5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8" name="Google Shape;3189;p51">
              <a:extLst>
                <a:ext uri="{FF2B5EF4-FFF2-40B4-BE49-F238E27FC236}">
                  <a16:creationId xmlns:a16="http://schemas.microsoft.com/office/drawing/2014/main" id="{CC6520E8-509A-4256-A545-717D35879582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9" name="Google Shape;3190;p51">
              <a:extLst>
                <a:ext uri="{FF2B5EF4-FFF2-40B4-BE49-F238E27FC236}">
                  <a16:creationId xmlns:a16="http://schemas.microsoft.com/office/drawing/2014/main" id="{098815E9-153F-4847-ADC8-82EE15415E29}"/>
                </a:ext>
              </a:extLst>
            </p:cNvPr>
            <p:cNvSpPr/>
            <p:nvPr/>
          </p:nvSpPr>
          <p:spPr>
            <a:xfrm>
              <a:off x="2518050" y="813447"/>
              <a:ext cx="1950848" cy="1393274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Google Shape;3191;p51">
              <a:extLst>
                <a:ext uri="{FF2B5EF4-FFF2-40B4-BE49-F238E27FC236}">
                  <a16:creationId xmlns:a16="http://schemas.microsoft.com/office/drawing/2014/main" id="{B8E471A9-0F31-41AE-816B-6B3CCFD134FB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Google Shape;3192;p51">
              <a:extLst>
                <a:ext uri="{FF2B5EF4-FFF2-40B4-BE49-F238E27FC236}">
                  <a16:creationId xmlns:a16="http://schemas.microsoft.com/office/drawing/2014/main" id="{BA3C6B69-2289-4436-BED3-FD3DAB6F7267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3193;p51">
              <a:extLst>
                <a:ext uri="{FF2B5EF4-FFF2-40B4-BE49-F238E27FC236}">
                  <a16:creationId xmlns:a16="http://schemas.microsoft.com/office/drawing/2014/main" id="{F99AF23B-3BE6-40F2-827D-E5B0A651BBD1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5" name="Google Shape;8099;p68">
            <a:extLst>
              <a:ext uri="{FF2B5EF4-FFF2-40B4-BE49-F238E27FC236}">
                <a16:creationId xmlns:a16="http://schemas.microsoft.com/office/drawing/2014/main" id="{3668DF2C-F53D-4299-82FA-8F17F5F910FE}"/>
              </a:ext>
            </a:extLst>
          </p:cNvPr>
          <p:cNvSpPr/>
          <p:nvPr/>
        </p:nvSpPr>
        <p:spPr>
          <a:xfrm rot="126129">
            <a:off x="1616613" y="1094007"/>
            <a:ext cx="4716000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0" name="Google Shape;587;p23">
            <a:extLst>
              <a:ext uri="{FF2B5EF4-FFF2-40B4-BE49-F238E27FC236}">
                <a16:creationId xmlns:a16="http://schemas.microsoft.com/office/drawing/2014/main" id="{E09B63BF-A79E-4FEC-A0B9-1E372D6D6962}"/>
              </a:ext>
            </a:extLst>
          </p:cNvPr>
          <p:cNvSpPr/>
          <p:nvPr/>
        </p:nvSpPr>
        <p:spPr>
          <a:xfrm>
            <a:off x="2079077" y="3978473"/>
            <a:ext cx="2434288" cy="546321"/>
          </a:xfrm>
          <a:custGeom>
            <a:avLst/>
            <a:gdLst/>
            <a:ahLst/>
            <a:cxnLst/>
            <a:rect l="l" t="t" r="r" b="b"/>
            <a:pathLst>
              <a:path w="48962" h="15462" extrusionOk="0">
                <a:moveTo>
                  <a:pt x="34516" y="1"/>
                </a:moveTo>
                <a:cubicBezTo>
                  <a:pt x="31347" y="1"/>
                  <a:pt x="28040" y="39"/>
                  <a:pt x="25083" y="108"/>
                </a:cubicBezTo>
                <a:cubicBezTo>
                  <a:pt x="23951" y="131"/>
                  <a:pt x="22675" y="140"/>
                  <a:pt x="21316" y="140"/>
                </a:cubicBezTo>
                <a:cubicBezTo>
                  <a:pt x="17798" y="140"/>
                  <a:pt x="13722" y="84"/>
                  <a:pt x="10133" y="84"/>
                </a:cubicBezTo>
                <a:cubicBezTo>
                  <a:pt x="5564" y="84"/>
                  <a:pt x="1785" y="174"/>
                  <a:pt x="951" y="583"/>
                </a:cubicBezTo>
                <a:cubicBezTo>
                  <a:pt x="1" y="1058"/>
                  <a:pt x="96" y="6284"/>
                  <a:pt x="191" y="8406"/>
                </a:cubicBezTo>
                <a:cubicBezTo>
                  <a:pt x="254" y="9197"/>
                  <a:pt x="64" y="12966"/>
                  <a:pt x="761" y="14803"/>
                </a:cubicBezTo>
                <a:cubicBezTo>
                  <a:pt x="955" y="15326"/>
                  <a:pt x="3573" y="15461"/>
                  <a:pt x="7296" y="15461"/>
                </a:cubicBezTo>
                <a:cubicBezTo>
                  <a:pt x="11258" y="15461"/>
                  <a:pt x="16474" y="15308"/>
                  <a:pt x="21351" y="15308"/>
                </a:cubicBezTo>
                <a:cubicBezTo>
                  <a:pt x="21593" y="15308"/>
                  <a:pt x="21834" y="15309"/>
                  <a:pt x="22074" y="15309"/>
                </a:cubicBezTo>
                <a:cubicBezTo>
                  <a:pt x="25346" y="15309"/>
                  <a:pt x="30943" y="15389"/>
                  <a:pt x="36138" y="15389"/>
                </a:cubicBezTo>
                <a:cubicBezTo>
                  <a:pt x="41806" y="15389"/>
                  <a:pt x="46996" y="15294"/>
                  <a:pt x="48170" y="14898"/>
                </a:cubicBezTo>
                <a:cubicBezTo>
                  <a:pt x="48930" y="14644"/>
                  <a:pt x="48803" y="10971"/>
                  <a:pt x="48771" y="8976"/>
                </a:cubicBezTo>
                <a:cubicBezTo>
                  <a:pt x="48740" y="6347"/>
                  <a:pt x="48961" y="1470"/>
                  <a:pt x="48265" y="647"/>
                </a:cubicBezTo>
                <a:cubicBezTo>
                  <a:pt x="47872" y="189"/>
                  <a:pt x="41530" y="1"/>
                  <a:pt x="34516" y="1"/>
                </a:cubicBezTo>
                <a:close/>
              </a:path>
            </a:pathLst>
          </a:custGeom>
          <a:solidFill>
            <a:srgbClr val="C7F0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78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sp>
        <p:nvSpPr>
          <p:cNvPr id="820" name="กล่องข้อความ 819">
            <a:extLst>
              <a:ext uri="{FF2B5EF4-FFF2-40B4-BE49-F238E27FC236}">
                <a16:creationId xmlns:a16="http://schemas.microsoft.com/office/drawing/2014/main" id="{13DB30A6-3065-4B2B-868B-ED061C3347B9}"/>
              </a:ext>
            </a:extLst>
          </p:cNvPr>
          <p:cNvSpPr txBox="1"/>
          <p:nvPr/>
        </p:nvSpPr>
        <p:spPr>
          <a:xfrm>
            <a:off x="1967619" y="4013922"/>
            <a:ext cx="270792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kern="0" dirty="0">
                <a:solidFill>
                  <a:srgbClr val="FF0000"/>
                </a:solidFill>
                <a:latin typeface="4804_KwangMD_PukluK" panose="02000000000000000000" pitchFamily="2" charset="0"/>
                <a:cs typeface="4804_KwangMD_PukluK" panose="02000000000000000000" pitchFamily="2" charset="0"/>
                <a:sym typeface="Comfortaa"/>
              </a:rPr>
              <a:t>รูปนี้มีแกนสมมาตร 2 แกน</a:t>
            </a:r>
            <a:endParaRPr kumimoji="0" lang="th-TH" sz="26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126" name="Google Shape;5037;p59">
            <a:extLst>
              <a:ext uri="{FF2B5EF4-FFF2-40B4-BE49-F238E27FC236}">
                <a16:creationId xmlns:a16="http://schemas.microsoft.com/office/drawing/2014/main" id="{719B78B6-99A7-49A0-A990-30309153521A}"/>
              </a:ext>
            </a:extLst>
          </p:cNvPr>
          <p:cNvGrpSpPr/>
          <p:nvPr/>
        </p:nvGrpSpPr>
        <p:grpSpPr>
          <a:xfrm>
            <a:off x="9364612" y="2566115"/>
            <a:ext cx="1624148" cy="2805133"/>
            <a:chOff x="6292925" y="2533875"/>
            <a:chExt cx="1400450" cy="2418775"/>
          </a:xfrm>
        </p:grpSpPr>
        <p:sp>
          <p:nvSpPr>
            <p:cNvPr id="127" name="Google Shape;5038;p59">
              <a:extLst>
                <a:ext uri="{FF2B5EF4-FFF2-40B4-BE49-F238E27FC236}">
                  <a16:creationId xmlns:a16="http://schemas.microsoft.com/office/drawing/2014/main" id="{834817BD-A88D-4BB7-ACD5-3E8172F8EFBF}"/>
                </a:ext>
              </a:extLst>
            </p:cNvPr>
            <p:cNvSpPr/>
            <p:nvPr/>
          </p:nvSpPr>
          <p:spPr>
            <a:xfrm>
              <a:off x="6292925" y="2533875"/>
              <a:ext cx="1400450" cy="2418775"/>
            </a:xfrm>
            <a:custGeom>
              <a:avLst/>
              <a:gdLst/>
              <a:ahLst/>
              <a:cxnLst/>
              <a:rect l="l" t="t" r="r" b="b"/>
              <a:pathLst>
                <a:path w="56018" h="96751" extrusionOk="0">
                  <a:moveTo>
                    <a:pt x="39393" y="1"/>
                  </a:moveTo>
                  <a:cubicBezTo>
                    <a:pt x="37069" y="1"/>
                    <a:pt x="35024" y="827"/>
                    <a:pt x="33484" y="2386"/>
                  </a:cubicBezTo>
                  <a:cubicBezTo>
                    <a:pt x="33280" y="2593"/>
                    <a:pt x="33085" y="2807"/>
                    <a:pt x="32904" y="3039"/>
                  </a:cubicBezTo>
                  <a:cubicBezTo>
                    <a:pt x="32134" y="3310"/>
                    <a:pt x="31288" y="3884"/>
                    <a:pt x="30546" y="5028"/>
                  </a:cubicBezTo>
                  <a:cubicBezTo>
                    <a:pt x="30379" y="5290"/>
                    <a:pt x="30212" y="5581"/>
                    <a:pt x="30041" y="5907"/>
                  </a:cubicBezTo>
                  <a:cubicBezTo>
                    <a:pt x="29405" y="5851"/>
                    <a:pt x="28764" y="5823"/>
                    <a:pt x="28116" y="5823"/>
                  </a:cubicBezTo>
                  <a:cubicBezTo>
                    <a:pt x="26105" y="5823"/>
                    <a:pt x="24105" y="6094"/>
                    <a:pt x="22185" y="6627"/>
                  </a:cubicBezTo>
                  <a:cubicBezTo>
                    <a:pt x="20143" y="7187"/>
                    <a:pt x="18227" y="8036"/>
                    <a:pt x="16483" y="9143"/>
                  </a:cubicBezTo>
                  <a:cubicBezTo>
                    <a:pt x="15490" y="9776"/>
                    <a:pt x="14603" y="10488"/>
                    <a:pt x="13833" y="11269"/>
                  </a:cubicBezTo>
                  <a:cubicBezTo>
                    <a:pt x="13724" y="11316"/>
                    <a:pt x="13621" y="11367"/>
                    <a:pt x="13512" y="11417"/>
                  </a:cubicBezTo>
                  <a:cubicBezTo>
                    <a:pt x="12312" y="12003"/>
                    <a:pt x="11244" y="12784"/>
                    <a:pt x="10343" y="13743"/>
                  </a:cubicBezTo>
                  <a:cubicBezTo>
                    <a:pt x="9324" y="14826"/>
                    <a:pt x="8515" y="16129"/>
                    <a:pt x="7935" y="17621"/>
                  </a:cubicBezTo>
                  <a:cubicBezTo>
                    <a:pt x="5441" y="24063"/>
                    <a:pt x="8356" y="27910"/>
                    <a:pt x="9924" y="29974"/>
                  </a:cubicBezTo>
                  <a:cubicBezTo>
                    <a:pt x="10167" y="30295"/>
                    <a:pt x="10499" y="30733"/>
                    <a:pt x="10599" y="30926"/>
                  </a:cubicBezTo>
                  <a:cubicBezTo>
                    <a:pt x="10901" y="31922"/>
                    <a:pt x="11417" y="32745"/>
                    <a:pt x="12131" y="33372"/>
                  </a:cubicBezTo>
                  <a:cubicBezTo>
                    <a:pt x="12591" y="33774"/>
                    <a:pt x="13124" y="34078"/>
                    <a:pt x="13693" y="34265"/>
                  </a:cubicBezTo>
                  <a:cubicBezTo>
                    <a:pt x="13858" y="34611"/>
                    <a:pt x="14028" y="34940"/>
                    <a:pt x="14201" y="35250"/>
                  </a:cubicBezTo>
                  <a:cubicBezTo>
                    <a:pt x="13849" y="35149"/>
                    <a:pt x="13501" y="35080"/>
                    <a:pt x="13155" y="35038"/>
                  </a:cubicBezTo>
                  <a:cubicBezTo>
                    <a:pt x="12806" y="34996"/>
                    <a:pt x="12466" y="34974"/>
                    <a:pt x="12142" y="34974"/>
                  </a:cubicBezTo>
                  <a:cubicBezTo>
                    <a:pt x="10239" y="34974"/>
                    <a:pt x="8616" y="35702"/>
                    <a:pt x="7567" y="37021"/>
                  </a:cubicBezTo>
                  <a:cubicBezTo>
                    <a:pt x="7486" y="37122"/>
                    <a:pt x="7408" y="37228"/>
                    <a:pt x="7338" y="37331"/>
                  </a:cubicBezTo>
                  <a:cubicBezTo>
                    <a:pt x="6362" y="37772"/>
                    <a:pt x="5553" y="38598"/>
                    <a:pt x="4922" y="39794"/>
                  </a:cubicBezTo>
                  <a:cubicBezTo>
                    <a:pt x="4557" y="40495"/>
                    <a:pt x="4214" y="41373"/>
                    <a:pt x="3879" y="42478"/>
                  </a:cubicBezTo>
                  <a:cubicBezTo>
                    <a:pt x="3789" y="42774"/>
                    <a:pt x="3703" y="43089"/>
                    <a:pt x="3611" y="43424"/>
                  </a:cubicBezTo>
                  <a:cubicBezTo>
                    <a:pt x="3109" y="43664"/>
                    <a:pt x="2646" y="43973"/>
                    <a:pt x="2241" y="44356"/>
                  </a:cubicBezTo>
                  <a:cubicBezTo>
                    <a:pt x="1569" y="44983"/>
                    <a:pt x="1061" y="45764"/>
                    <a:pt x="746" y="46674"/>
                  </a:cubicBezTo>
                  <a:cubicBezTo>
                    <a:pt x="1" y="48794"/>
                    <a:pt x="389" y="51338"/>
                    <a:pt x="1714" y="53436"/>
                  </a:cubicBezTo>
                  <a:cubicBezTo>
                    <a:pt x="1376" y="55794"/>
                    <a:pt x="1181" y="57518"/>
                    <a:pt x="1167" y="57629"/>
                  </a:cubicBezTo>
                  <a:lnTo>
                    <a:pt x="1134" y="57945"/>
                  </a:lnTo>
                  <a:lnTo>
                    <a:pt x="1153" y="58263"/>
                  </a:lnTo>
                  <a:cubicBezTo>
                    <a:pt x="1217" y="59150"/>
                    <a:pt x="1552" y="60486"/>
                    <a:pt x="2799" y="61811"/>
                  </a:cubicBezTo>
                  <a:cubicBezTo>
                    <a:pt x="3449" y="62503"/>
                    <a:pt x="4280" y="63134"/>
                    <a:pt x="5341" y="63736"/>
                  </a:cubicBezTo>
                  <a:cubicBezTo>
                    <a:pt x="6663" y="64487"/>
                    <a:pt x="8326" y="65190"/>
                    <a:pt x="10404" y="65873"/>
                  </a:cubicBezTo>
                  <a:cubicBezTo>
                    <a:pt x="9924" y="68141"/>
                    <a:pt x="9974" y="69877"/>
                    <a:pt x="10569" y="71322"/>
                  </a:cubicBezTo>
                  <a:cubicBezTo>
                    <a:pt x="11068" y="72535"/>
                    <a:pt x="11941" y="73470"/>
                    <a:pt x="13071" y="74017"/>
                  </a:cubicBezTo>
                  <a:cubicBezTo>
                    <a:pt x="13052" y="74164"/>
                    <a:pt x="13029" y="74307"/>
                    <a:pt x="13007" y="74449"/>
                  </a:cubicBezTo>
                  <a:lnTo>
                    <a:pt x="12898" y="75158"/>
                  </a:lnTo>
                  <a:cubicBezTo>
                    <a:pt x="12513" y="76963"/>
                    <a:pt x="12229" y="78600"/>
                    <a:pt x="12044" y="79716"/>
                  </a:cubicBezTo>
                  <a:lnTo>
                    <a:pt x="7821" y="81440"/>
                  </a:lnTo>
                  <a:cubicBezTo>
                    <a:pt x="5993" y="81797"/>
                    <a:pt x="4191" y="82481"/>
                    <a:pt x="3363" y="84236"/>
                  </a:cubicBezTo>
                  <a:cubicBezTo>
                    <a:pt x="2715" y="85619"/>
                    <a:pt x="2939" y="87237"/>
                    <a:pt x="3946" y="88451"/>
                  </a:cubicBezTo>
                  <a:cubicBezTo>
                    <a:pt x="5076" y="89815"/>
                    <a:pt x="7282" y="91112"/>
                    <a:pt x="8937" y="91958"/>
                  </a:cubicBezTo>
                  <a:cubicBezTo>
                    <a:pt x="10265" y="92638"/>
                    <a:pt x="12775" y="93813"/>
                    <a:pt x="14689" y="94022"/>
                  </a:cubicBezTo>
                  <a:cubicBezTo>
                    <a:pt x="14884" y="94044"/>
                    <a:pt x="15085" y="94056"/>
                    <a:pt x="15281" y="94056"/>
                  </a:cubicBezTo>
                  <a:cubicBezTo>
                    <a:pt x="16773" y="94056"/>
                    <a:pt x="18241" y="93422"/>
                    <a:pt x="19415" y="92276"/>
                  </a:cubicBezTo>
                  <a:cubicBezTo>
                    <a:pt x="20260" y="91450"/>
                    <a:pt x="20924" y="90387"/>
                    <a:pt x="21293" y="89279"/>
                  </a:cubicBezTo>
                  <a:cubicBezTo>
                    <a:pt x="21399" y="88956"/>
                    <a:pt x="21477" y="88635"/>
                    <a:pt x="21530" y="88323"/>
                  </a:cubicBezTo>
                  <a:cubicBezTo>
                    <a:pt x="21650" y="88133"/>
                    <a:pt x="21786" y="87926"/>
                    <a:pt x="21920" y="87709"/>
                  </a:cubicBezTo>
                  <a:cubicBezTo>
                    <a:pt x="22386" y="86942"/>
                    <a:pt x="22821" y="86135"/>
                    <a:pt x="23042" y="85287"/>
                  </a:cubicBezTo>
                  <a:cubicBezTo>
                    <a:pt x="24269" y="83513"/>
                    <a:pt x="25806" y="80972"/>
                    <a:pt x="26889" y="79136"/>
                  </a:cubicBezTo>
                  <a:cubicBezTo>
                    <a:pt x="26889" y="79136"/>
                    <a:pt x="27486" y="83153"/>
                    <a:pt x="27625" y="84057"/>
                  </a:cubicBezTo>
                  <a:lnTo>
                    <a:pt x="27606" y="84104"/>
                  </a:lnTo>
                  <a:lnTo>
                    <a:pt x="24236" y="87249"/>
                  </a:lnTo>
                  <a:cubicBezTo>
                    <a:pt x="23876" y="87483"/>
                    <a:pt x="23552" y="87709"/>
                    <a:pt x="23273" y="87929"/>
                  </a:cubicBezTo>
                  <a:cubicBezTo>
                    <a:pt x="22791" y="88309"/>
                    <a:pt x="21323" y="89458"/>
                    <a:pt x="21145" y="91355"/>
                  </a:cubicBezTo>
                  <a:cubicBezTo>
                    <a:pt x="21000" y="92931"/>
                    <a:pt x="21798" y="94402"/>
                    <a:pt x="23234" y="95188"/>
                  </a:cubicBezTo>
                  <a:cubicBezTo>
                    <a:pt x="24188" y="95713"/>
                    <a:pt x="25561" y="96106"/>
                    <a:pt x="27433" y="96391"/>
                  </a:cubicBezTo>
                  <a:cubicBezTo>
                    <a:pt x="28923" y="96622"/>
                    <a:pt x="30588" y="96750"/>
                    <a:pt x="32005" y="96750"/>
                  </a:cubicBezTo>
                  <a:cubicBezTo>
                    <a:pt x="33358" y="96750"/>
                    <a:pt x="34427" y="96639"/>
                    <a:pt x="35272" y="96410"/>
                  </a:cubicBezTo>
                  <a:cubicBezTo>
                    <a:pt x="36790" y="95994"/>
                    <a:pt x="38054" y="94934"/>
                    <a:pt x="38840" y="93422"/>
                  </a:cubicBezTo>
                  <a:cubicBezTo>
                    <a:pt x="39384" y="92376"/>
                    <a:pt x="39680" y="91143"/>
                    <a:pt x="39677" y="89946"/>
                  </a:cubicBezTo>
                  <a:cubicBezTo>
                    <a:pt x="39677" y="89469"/>
                    <a:pt x="39627" y="89017"/>
                    <a:pt x="39532" y="88590"/>
                  </a:cubicBezTo>
                  <a:cubicBezTo>
                    <a:pt x="39580" y="88370"/>
                    <a:pt x="39624" y="88130"/>
                    <a:pt x="39669" y="87879"/>
                  </a:cubicBezTo>
                  <a:cubicBezTo>
                    <a:pt x="39783" y="87226"/>
                    <a:pt x="39873" y="86557"/>
                    <a:pt x="39864" y="85907"/>
                  </a:cubicBezTo>
                  <a:cubicBezTo>
                    <a:pt x="40210" y="84185"/>
                    <a:pt x="40673" y="82029"/>
                    <a:pt x="41156" y="79789"/>
                  </a:cubicBezTo>
                  <a:cubicBezTo>
                    <a:pt x="41357" y="78848"/>
                    <a:pt x="41560" y="77894"/>
                    <a:pt x="41759" y="76957"/>
                  </a:cubicBezTo>
                  <a:cubicBezTo>
                    <a:pt x="44322" y="76943"/>
                    <a:pt x="46323" y="76804"/>
                    <a:pt x="47865" y="76536"/>
                  </a:cubicBezTo>
                  <a:cubicBezTo>
                    <a:pt x="48981" y="76340"/>
                    <a:pt x="49877" y="76067"/>
                    <a:pt x="50602" y="75710"/>
                  </a:cubicBezTo>
                  <a:cubicBezTo>
                    <a:pt x="52630" y="74697"/>
                    <a:pt x="53116" y="73104"/>
                    <a:pt x="53225" y="72245"/>
                  </a:cubicBezTo>
                  <a:cubicBezTo>
                    <a:pt x="53370" y="71065"/>
                    <a:pt x="53319" y="69642"/>
                    <a:pt x="53060" y="68019"/>
                  </a:cubicBezTo>
                  <a:cubicBezTo>
                    <a:pt x="52845" y="66643"/>
                    <a:pt x="52477" y="65120"/>
                    <a:pt x="52003" y="63625"/>
                  </a:cubicBezTo>
                  <a:cubicBezTo>
                    <a:pt x="51927" y="63388"/>
                    <a:pt x="51832" y="63092"/>
                    <a:pt x="51718" y="62757"/>
                  </a:cubicBezTo>
                  <a:cubicBezTo>
                    <a:pt x="52151" y="62565"/>
                    <a:pt x="52552" y="62305"/>
                    <a:pt x="52920" y="61973"/>
                  </a:cubicBezTo>
                  <a:cubicBezTo>
                    <a:pt x="53501" y="61449"/>
                    <a:pt x="53967" y="60776"/>
                    <a:pt x="54352" y="59909"/>
                  </a:cubicBezTo>
                  <a:cubicBezTo>
                    <a:pt x="54840" y="58804"/>
                    <a:pt x="55247" y="57256"/>
                    <a:pt x="55671" y="54887"/>
                  </a:cubicBezTo>
                  <a:cubicBezTo>
                    <a:pt x="56017" y="52962"/>
                    <a:pt x="55691" y="51444"/>
                    <a:pt x="55152" y="50309"/>
                  </a:cubicBezTo>
                  <a:cubicBezTo>
                    <a:pt x="55041" y="49185"/>
                    <a:pt x="54734" y="48072"/>
                    <a:pt x="54433" y="47193"/>
                  </a:cubicBezTo>
                  <a:cubicBezTo>
                    <a:pt x="53944" y="45770"/>
                    <a:pt x="53001" y="43608"/>
                    <a:pt x="51300" y="41385"/>
                  </a:cubicBezTo>
                  <a:cubicBezTo>
                    <a:pt x="50306" y="40082"/>
                    <a:pt x="49193" y="38949"/>
                    <a:pt x="47980" y="37989"/>
                  </a:cubicBezTo>
                  <a:cubicBezTo>
                    <a:pt x="47559" y="36701"/>
                    <a:pt x="47123" y="35660"/>
                    <a:pt x="46652" y="34831"/>
                  </a:cubicBezTo>
                  <a:cubicBezTo>
                    <a:pt x="47519" y="34711"/>
                    <a:pt x="48234" y="34480"/>
                    <a:pt x="48733" y="34273"/>
                  </a:cubicBezTo>
                  <a:cubicBezTo>
                    <a:pt x="49570" y="33927"/>
                    <a:pt x="50242" y="33489"/>
                    <a:pt x="50742" y="32962"/>
                  </a:cubicBezTo>
                  <a:cubicBezTo>
                    <a:pt x="52257" y="32733"/>
                    <a:pt x="53498" y="31899"/>
                    <a:pt x="54154" y="30630"/>
                  </a:cubicBezTo>
                  <a:cubicBezTo>
                    <a:pt x="54519" y="29921"/>
                    <a:pt x="55194" y="28047"/>
                    <a:pt x="53668" y="25792"/>
                  </a:cubicBezTo>
                  <a:cubicBezTo>
                    <a:pt x="53610" y="25656"/>
                    <a:pt x="53451" y="25232"/>
                    <a:pt x="53186" y="24135"/>
                  </a:cubicBezTo>
                  <a:cubicBezTo>
                    <a:pt x="52946" y="23139"/>
                    <a:pt x="52683" y="21873"/>
                    <a:pt x="52410" y="20534"/>
                  </a:cubicBezTo>
                  <a:cubicBezTo>
                    <a:pt x="51685" y="17016"/>
                    <a:pt x="50781" y="12639"/>
                    <a:pt x="49411" y="8956"/>
                  </a:cubicBezTo>
                  <a:cubicBezTo>
                    <a:pt x="48588" y="6749"/>
                    <a:pt x="47687" y="5017"/>
                    <a:pt x="46655" y="3661"/>
                  </a:cubicBezTo>
                  <a:cubicBezTo>
                    <a:pt x="45184" y="1731"/>
                    <a:pt x="43427" y="562"/>
                    <a:pt x="41438" y="196"/>
                  </a:cubicBezTo>
                  <a:cubicBezTo>
                    <a:pt x="40737" y="68"/>
                    <a:pt x="40051" y="1"/>
                    <a:pt x="39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114300" dir="2640000" algn="bl" rotWithShape="0">
                <a:srgbClr val="004468">
                  <a:alpha val="19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8" name="Google Shape;5039;p59">
              <a:extLst>
                <a:ext uri="{FF2B5EF4-FFF2-40B4-BE49-F238E27FC236}">
                  <a16:creationId xmlns:a16="http://schemas.microsoft.com/office/drawing/2014/main" id="{A51DC3FB-7270-47EC-8868-BE3B77136687}"/>
                </a:ext>
              </a:extLst>
            </p:cNvPr>
            <p:cNvSpPr/>
            <p:nvPr/>
          </p:nvSpPr>
          <p:spPr>
            <a:xfrm>
              <a:off x="6674650" y="4163800"/>
              <a:ext cx="346875" cy="491750"/>
            </a:xfrm>
            <a:custGeom>
              <a:avLst/>
              <a:gdLst/>
              <a:ahLst/>
              <a:cxnLst/>
              <a:rect l="l" t="t" r="r" b="b"/>
              <a:pathLst>
                <a:path w="13875" h="19670" extrusionOk="0">
                  <a:moveTo>
                    <a:pt x="5935" y="1"/>
                  </a:moveTo>
                  <a:cubicBezTo>
                    <a:pt x="2291" y="1"/>
                    <a:pt x="0" y="16511"/>
                    <a:pt x="0" y="16511"/>
                  </a:cubicBezTo>
                  <a:cubicBezTo>
                    <a:pt x="0" y="16511"/>
                    <a:pt x="1918" y="19669"/>
                    <a:pt x="3320" y="19669"/>
                  </a:cubicBezTo>
                  <a:cubicBezTo>
                    <a:pt x="3566" y="19669"/>
                    <a:pt x="3797" y="19572"/>
                    <a:pt x="3998" y="19343"/>
                  </a:cubicBezTo>
                  <a:cubicBezTo>
                    <a:pt x="6040" y="17005"/>
                    <a:pt x="13874" y="3343"/>
                    <a:pt x="13556" y="2757"/>
                  </a:cubicBezTo>
                  <a:cubicBezTo>
                    <a:pt x="13235" y="2166"/>
                    <a:pt x="10292" y="1538"/>
                    <a:pt x="6386" y="85"/>
                  </a:cubicBezTo>
                  <a:cubicBezTo>
                    <a:pt x="6234" y="28"/>
                    <a:pt x="6083" y="1"/>
                    <a:pt x="5935" y="1"/>
                  </a:cubicBezTo>
                  <a:close/>
                </a:path>
              </a:pathLst>
            </a:custGeom>
            <a:solidFill>
              <a:srgbClr val="DD9C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9" name="Google Shape;5040;p59">
              <a:extLst>
                <a:ext uri="{FF2B5EF4-FFF2-40B4-BE49-F238E27FC236}">
                  <a16:creationId xmlns:a16="http://schemas.microsoft.com/office/drawing/2014/main" id="{20813746-49E4-4D2A-92A7-33EDFCB44EA0}"/>
                </a:ext>
              </a:extLst>
            </p:cNvPr>
            <p:cNvSpPr/>
            <p:nvPr/>
          </p:nvSpPr>
          <p:spPr>
            <a:xfrm>
              <a:off x="6704300" y="4303250"/>
              <a:ext cx="270550" cy="117375"/>
            </a:xfrm>
            <a:custGeom>
              <a:avLst/>
              <a:gdLst/>
              <a:ahLst/>
              <a:cxnLst/>
              <a:rect l="l" t="t" r="r" b="b"/>
              <a:pathLst>
                <a:path w="10822" h="4695" extrusionOk="0">
                  <a:moveTo>
                    <a:pt x="1514" y="1"/>
                  </a:moveTo>
                  <a:cubicBezTo>
                    <a:pt x="817" y="1"/>
                    <a:pt x="389" y="40"/>
                    <a:pt x="419" y="128"/>
                  </a:cubicBezTo>
                  <a:cubicBezTo>
                    <a:pt x="558" y="549"/>
                    <a:pt x="0" y="4204"/>
                    <a:pt x="0" y="4204"/>
                  </a:cubicBezTo>
                  <a:cubicBezTo>
                    <a:pt x="0" y="4204"/>
                    <a:pt x="5275" y="4695"/>
                    <a:pt x="7438" y="4695"/>
                  </a:cubicBezTo>
                  <a:cubicBezTo>
                    <a:pt x="7870" y="4695"/>
                    <a:pt x="8177" y="4675"/>
                    <a:pt x="8294" y="4628"/>
                  </a:cubicBezTo>
                  <a:cubicBezTo>
                    <a:pt x="8994" y="4344"/>
                    <a:pt x="10822" y="1816"/>
                    <a:pt x="10682" y="1113"/>
                  </a:cubicBezTo>
                  <a:cubicBezTo>
                    <a:pt x="10572" y="555"/>
                    <a:pt x="4138" y="1"/>
                    <a:pt x="1514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Google Shape;5041;p59">
              <a:extLst>
                <a:ext uri="{FF2B5EF4-FFF2-40B4-BE49-F238E27FC236}">
                  <a16:creationId xmlns:a16="http://schemas.microsoft.com/office/drawing/2014/main" id="{130A28E7-1D64-41B2-96F0-EB3278AF1DF3}"/>
                </a:ext>
              </a:extLst>
            </p:cNvPr>
            <p:cNvSpPr/>
            <p:nvPr/>
          </p:nvSpPr>
          <p:spPr>
            <a:xfrm>
              <a:off x="6986050" y="4134100"/>
              <a:ext cx="320025" cy="602600"/>
            </a:xfrm>
            <a:custGeom>
              <a:avLst/>
              <a:gdLst/>
              <a:ahLst/>
              <a:cxnLst/>
              <a:rect l="l" t="t" r="r" b="b"/>
              <a:pathLst>
                <a:path w="12801" h="24104" extrusionOk="0">
                  <a:moveTo>
                    <a:pt x="4401" y="1"/>
                  </a:moveTo>
                  <a:cubicBezTo>
                    <a:pt x="4324" y="1"/>
                    <a:pt x="4246" y="2"/>
                    <a:pt x="4169" y="3"/>
                  </a:cubicBezTo>
                  <a:cubicBezTo>
                    <a:pt x="1" y="96"/>
                    <a:pt x="3547" y="20734"/>
                    <a:pt x="3547" y="20734"/>
                  </a:cubicBezTo>
                  <a:cubicBezTo>
                    <a:pt x="3547" y="20734"/>
                    <a:pt x="6557" y="24104"/>
                    <a:pt x="7781" y="24104"/>
                  </a:cubicBezTo>
                  <a:cubicBezTo>
                    <a:pt x="8032" y="24104"/>
                    <a:pt x="8208" y="23962"/>
                    <a:pt x="8267" y="23619"/>
                  </a:cubicBezTo>
                  <a:cubicBezTo>
                    <a:pt x="9107" y="18698"/>
                    <a:pt x="12800" y="3122"/>
                    <a:pt x="12287" y="2693"/>
                  </a:cubicBezTo>
                  <a:cubicBezTo>
                    <a:pt x="11783" y="2271"/>
                    <a:pt x="8464" y="1"/>
                    <a:pt x="4401" y="1"/>
                  </a:cubicBezTo>
                  <a:close/>
                </a:path>
              </a:pathLst>
            </a:custGeom>
            <a:solidFill>
              <a:srgbClr val="DD9C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Google Shape;5042;p59">
              <a:extLst>
                <a:ext uri="{FF2B5EF4-FFF2-40B4-BE49-F238E27FC236}">
                  <a16:creationId xmlns:a16="http://schemas.microsoft.com/office/drawing/2014/main" id="{051F0E07-59C6-4F2A-BC36-F0BCDF2731E3}"/>
                </a:ext>
              </a:extLst>
            </p:cNvPr>
            <p:cNvSpPr/>
            <p:nvPr/>
          </p:nvSpPr>
          <p:spPr>
            <a:xfrm>
              <a:off x="6873975" y="4731150"/>
              <a:ext cx="335025" cy="134400"/>
            </a:xfrm>
            <a:custGeom>
              <a:avLst/>
              <a:gdLst/>
              <a:ahLst/>
              <a:cxnLst/>
              <a:rect l="l" t="t" r="r" b="b"/>
              <a:pathLst>
                <a:path w="13401" h="5376" extrusionOk="0">
                  <a:moveTo>
                    <a:pt x="8254" y="1"/>
                  </a:moveTo>
                  <a:cubicBezTo>
                    <a:pt x="7895" y="1"/>
                    <a:pt x="7575" y="34"/>
                    <a:pt x="7329" y="114"/>
                  </a:cubicBezTo>
                  <a:cubicBezTo>
                    <a:pt x="5965" y="557"/>
                    <a:pt x="1" y="3325"/>
                    <a:pt x="1669" y="4240"/>
                  </a:cubicBezTo>
                  <a:cubicBezTo>
                    <a:pt x="2882" y="4902"/>
                    <a:pt x="6248" y="5376"/>
                    <a:pt x="8773" y="5376"/>
                  </a:cubicBezTo>
                  <a:cubicBezTo>
                    <a:pt x="9726" y="5376"/>
                    <a:pt x="10560" y="5308"/>
                    <a:pt x="11112" y="5157"/>
                  </a:cubicBezTo>
                  <a:cubicBezTo>
                    <a:pt x="13129" y="4605"/>
                    <a:pt x="13400" y="962"/>
                    <a:pt x="12348" y="680"/>
                  </a:cubicBezTo>
                  <a:cubicBezTo>
                    <a:pt x="12348" y="680"/>
                    <a:pt x="9891" y="1"/>
                    <a:pt x="8254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Google Shape;5043;p59">
              <a:extLst>
                <a:ext uri="{FF2B5EF4-FFF2-40B4-BE49-F238E27FC236}">
                  <a16:creationId xmlns:a16="http://schemas.microsoft.com/office/drawing/2014/main" id="{C1829596-05E6-4395-8F67-C26ACE4DFE82}"/>
                </a:ext>
              </a:extLst>
            </p:cNvPr>
            <p:cNvSpPr/>
            <p:nvPr/>
          </p:nvSpPr>
          <p:spPr>
            <a:xfrm>
              <a:off x="7037250" y="4738150"/>
              <a:ext cx="42150" cy="45925"/>
            </a:xfrm>
            <a:custGeom>
              <a:avLst/>
              <a:gdLst/>
              <a:ahLst/>
              <a:cxnLst/>
              <a:rect l="l" t="t" r="r" b="b"/>
              <a:pathLst>
                <a:path w="1686" h="1837" extrusionOk="0">
                  <a:moveTo>
                    <a:pt x="137" y="1"/>
                  </a:moveTo>
                  <a:lnTo>
                    <a:pt x="1" y="403"/>
                  </a:lnTo>
                  <a:cubicBezTo>
                    <a:pt x="1030" y="754"/>
                    <a:pt x="1259" y="1789"/>
                    <a:pt x="1270" y="1837"/>
                  </a:cubicBezTo>
                  <a:lnTo>
                    <a:pt x="1686" y="1747"/>
                  </a:lnTo>
                  <a:cubicBezTo>
                    <a:pt x="1674" y="1697"/>
                    <a:pt x="1398" y="433"/>
                    <a:pt x="1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" name="Google Shape;5044;p59">
              <a:extLst>
                <a:ext uri="{FF2B5EF4-FFF2-40B4-BE49-F238E27FC236}">
                  <a16:creationId xmlns:a16="http://schemas.microsoft.com/office/drawing/2014/main" id="{B828A265-C840-4DEE-80C5-2162C3ECCE1B}"/>
                </a:ext>
              </a:extLst>
            </p:cNvPr>
            <p:cNvSpPr/>
            <p:nvPr/>
          </p:nvSpPr>
          <p:spPr>
            <a:xfrm>
              <a:off x="7001400" y="4750775"/>
              <a:ext cx="39025" cy="41050"/>
            </a:xfrm>
            <a:custGeom>
              <a:avLst/>
              <a:gdLst/>
              <a:ahLst/>
              <a:cxnLst/>
              <a:rect l="l" t="t" r="r" b="b"/>
              <a:pathLst>
                <a:path w="1561" h="1642" extrusionOk="0">
                  <a:moveTo>
                    <a:pt x="1" y="1"/>
                  </a:moveTo>
                  <a:lnTo>
                    <a:pt x="1560" y="1641"/>
                  </a:lnTo>
                  <a:cubicBezTo>
                    <a:pt x="1560" y="1641"/>
                    <a:pt x="559" y="299"/>
                    <a:pt x="1" y="1"/>
                  </a:cubicBezTo>
                  <a:close/>
                </a:path>
              </a:pathLst>
            </a:custGeom>
            <a:solidFill>
              <a:srgbClr val="CA4F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" name="Google Shape;5045;p59">
              <a:extLst>
                <a:ext uri="{FF2B5EF4-FFF2-40B4-BE49-F238E27FC236}">
                  <a16:creationId xmlns:a16="http://schemas.microsoft.com/office/drawing/2014/main" id="{E0AE11B7-CAEE-4DAC-A308-1A9249D9E930}"/>
                </a:ext>
              </a:extLst>
            </p:cNvPr>
            <p:cNvSpPr/>
            <p:nvPr/>
          </p:nvSpPr>
          <p:spPr>
            <a:xfrm>
              <a:off x="6998950" y="4746175"/>
              <a:ext cx="45800" cy="48775"/>
            </a:xfrm>
            <a:custGeom>
              <a:avLst/>
              <a:gdLst/>
              <a:ahLst/>
              <a:cxnLst/>
              <a:rect l="l" t="t" r="r" b="b"/>
              <a:pathLst>
                <a:path w="1832" h="1951" extrusionOk="0">
                  <a:moveTo>
                    <a:pt x="199" y="1"/>
                  </a:moveTo>
                  <a:lnTo>
                    <a:pt x="1" y="375"/>
                  </a:lnTo>
                  <a:cubicBezTo>
                    <a:pt x="422" y="598"/>
                    <a:pt x="1217" y="1588"/>
                    <a:pt x="1491" y="1951"/>
                  </a:cubicBezTo>
                  <a:lnTo>
                    <a:pt x="1831" y="1700"/>
                  </a:lnTo>
                  <a:cubicBezTo>
                    <a:pt x="1725" y="1557"/>
                    <a:pt x="782" y="308"/>
                    <a:pt x="1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" name="Google Shape;5046;p59">
              <a:extLst>
                <a:ext uri="{FF2B5EF4-FFF2-40B4-BE49-F238E27FC236}">
                  <a16:creationId xmlns:a16="http://schemas.microsoft.com/office/drawing/2014/main" id="{D03803F6-7132-4F75-8D2C-301F86FCFFCF}"/>
                </a:ext>
              </a:extLst>
            </p:cNvPr>
            <p:cNvSpPr/>
            <p:nvPr/>
          </p:nvSpPr>
          <p:spPr>
            <a:xfrm>
              <a:off x="6968125" y="4771150"/>
              <a:ext cx="38950" cy="40975"/>
            </a:xfrm>
            <a:custGeom>
              <a:avLst/>
              <a:gdLst/>
              <a:ahLst/>
              <a:cxnLst/>
              <a:rect l="l" t="t" r="r" b="b"/>
              <a:pathLst>
                <a:path w="1558" h="1639" extrusionOk="0">
                  <a:moveTo>
                    <a:pt x="1" y="0"/>
                  </a:moveTo>
                  <a:lnTo>
                    <a:pt x="1558" y="1638"/>
                  </a:lnTo>
                  <a:cubicBezTo>
                    <a:pt x="1558" y="1638"/>
                    <a:pt x="559" y="296"/>
                    <a:pt x="1" y="0"/>
                  </a:cubicBezTo>
                  <a:close/>
                </a:path>
              </a:pathLst>
            </a:custGeom>
            <a:solidFill>
              <a:srgbClr val="CA4F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7" name="Google Shape;5047;p59">
              <a:extLst>
                <a:ext uri="{FF2B5EF4-FFF2-40B4-BE49-F238E27FC236}">
                  <a16:creationId xmlns:a16="http://schemas.microsoft.com/office/drawing/2014/main" id="{A47CCB20-CB35-4229-BC12-EF4859F75977}"/>
                </a:ext>
              </a:extLst>
            </p:cNvPr>
            <p:cNvSpPr/>
            <p:nvPr/>
          </p:nvSpPr>
          <p:spPr>
            <a:xfrm>
              <a:off x="6965550" y="4766475"/>
              <a:ext cx="45700" cy="48775"/>
            </a:xfrm>
            <a:custGeom>
              <a:avLst/>
              <a:gdLst/>
              <a:ahLst/>
              <a:cxnLst/>
              <a:rect l="l" t="t" r="r" b="b"/>
              <a:pathLst>
                <a:path w="1828" h="1951" extrusionOk="0">
                  <a:moveTo>
                    <a:pt x="196" y="1"/>
                  </a:moveTo>
                  <a:lnTo>
                    <a:pt x="1" y="374"/>
                  </a:lnTo>
                  <a:cubicBezTo>
                    <a:pt x="422" y="598"/>
                    <a:pt x="1220" y="1588"/>
                    <a:pt x="1490" y="1951"/>
                  </a:cubicBezTo>
                  <a:lnTo>
                    <a:pt x="1828" y="1700"/>
                  </a:lnTo>
                  <a:cubicBezTo>
                    <a:pt x="1722" y="1557"/>
                    <a:pt x="779" y="307"/>
                    <a:pt x="1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8" name="Google Shape;5048;p59">
              <a:extLst>
                <a:ext uri="{FF2B5EF4-FFF2-40B4-BE49-F238E27FC236}">
                  <a16:creationId xmlns:a16="http://schemas.microsoft.com/office/drawing/2014/main" id="{9657CE54-5443-4748-9F34-A755DFDC94D5}"/>
                </a:ext>
              </a:extLst>
            </p:cNvPr>
            <p:cNvSpPr/>
            <p:nvPr/>
          </p:nvSpPr>
          <p:spPr>
            <a:xfrm>
              <a:off x="7058875" y="4648775"/>
              <a:ext cx="154225" cy="106025"/>
            </a:xfrm>
            <a:custGeom>
              <a:avLst/>
              <a:gdLst/>
              <a:ahLst/>
              <a:cxnLst/>
              <a:rect l="l" t="t" r="r" b="b"/>
              <a:pathLst>
                <a:path w="6169" h="4241" extrusionOk="0">
                  <a:moveTo>
                    <a:pt x="1376" y="0"/>
                  </a:moveTo>
                  <a:cubicBezTo>
                    <a:pt x="1013" y="0"/>
                    <a:pt x="742" y="42"/>
                    <a:pt x="634" y="147"/>
                  </a:cubicBezTo>
                  <a:cubicBezTo>
                    <a:pt x="154" y="619"/>
                    <a:pt x="0" y="2887"/>
                    <a:pt x="408" y="3096"/>
                  </a:cubicBezTo>
                  <a:cubicBezTo>
                    <a:pt x="772" y="3283"/>
                    <a:pt x="4087" y="4241"/>
                    <a:pt x="5037" y="4241"/>
                  </a:cubicBezTo>
                  <a:cubicBezTo>
                    <a:pt x="5165" y="4241"/>
                    <a:pt x="5250" y="4223"/>
                    <a:pt x="5279" y="4184"/>
                  </a:cubicBezTo>
                  <a:cubicBezTo>
                    <a:pt x="5279" y="4184"/>
                    <a:pt x="6169" y="758"/>
                    <a:pt x="5488" y="613"/>
                  </a:cubicBezTo>
                  <a:cubicBezTo>
                    <a:pt x="4965" y="499"/>
                    <a:pt x="2626" y="0"/>
                    <a:pt x="1376" y="0"/>
                  </a:cubicBezTo>
                  <a:close/>
                </a:path>
              </a:pathLst>
            </a:custGeom>
            <a:solidFill>
              <a:srgbClr val="4A479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9" name="Google Shape;5049;p59">
              <a:extLst>
                <a:ext uri="{FF2B5EF4-FFF2-40B4-BE49-F238E27FC236}">
                  <a16:creationId xmlns:a16="http://schemas.microsoft.com/office/drawing/2014/main" id="{7A0B557D-2A90-4836-9672-2501215A8D69}"/>
                </a:ext>
              </a:extLst>
            </p:cNvPr>
            <p:cNvSpPr/>
            <p:nvPr/>
          </p:nvSpPr>
          <p:spPr>
            <a:xfrm>
              <a:off x="7037100" y="4328125"/>
              <a:ext cx="229350" cy="125850"/>
            </a:xfrm>
            <a:custGeom>
              <a:avLst/>
              <a:gdLst/>
              <a:ahLst/>
              <a:cxnLst/>
              <a:rect l="l" t="t" r="r" b="b"/>
              <a:pathLst>
                <a:path w="9174" h="5034" extrusionOk="0">
                  <a:moveTo>
                    <a:pt x="1539" y="0"/>
                  </a:moveTo>
                  <a:cubicBezTo>
                    <a:pt x="614" y="0"/>
                    <a:pt x="1" y="68"/>
                    <a:pt x="37" y="252"/>
                  </a:cubicBezTo>
                  <a:cubicBezTo>
                    <a:pt x="177" y="952"/>
                    <a:pt x="459" y="5034"/>
                    <a:pt x="459" y="5034"/>
                  </a:cubicBezTo>
                  <a:cubicBezTo>
                    <a:pt x="459" y="5034"/>
                    <a:pt x="7768" y="5034"/>
                    <a:pt x="8192" y="4894"/>
                  </a:cubicBezTo>
                  <a:cubicBezTo>
                    <a:pt x="8613" y="4755"/>
                    <a:pt x="9174" y="534"/>
                    <a:pt x="9174" y="534"/>
                  </a:cubicBezTo>
                  <a:cubicBezTo>
                    <a:pt x="9174" y="534"/>
                    <a:pt x="4133" y="0"/>
                    <a:pt x="1539" y="0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" name="Google Shape;5050;p59">
              <a:extLst>
                <a:ext uri="{FF2B5EF4-FFF2-40B4-BE49-F238E27FC236}">
                  <a16:creationId xmlns:a16="http://schemas.microsoft.com/office/drawing/2014/main" id="{190C98E8-4790-4FAF-99E3-7D6098C4570B}"/>
                </a:ext>
              </a:extLst>
            </p:cNvPr>
            <p:cNvSpPr/>
            <p:nvPr/>
          </p:nvSpPr>
          <p:spPr>
            <a:xfrm>
              <a:off x="6753000" y="3395500"/>
              <a:ext cx="748225" cy="681000"/>
            </a:xfrm>
            <a:custGeom>
              <a:avLst/>
              <a:gdLst/>
              <a:ahLst/>
              <a:cxnLst/>
              <a:rect l="l" t="t" r="r" b="b"/>
              <a:pathLst>
                <a:path w="29929" h="27240" extrusionOk="0">
                  <a:moveTo>
                    <a:pt x="17266" y="1"/>
                  </a:moveTo>
                  <a:cubicBezTo>
                    <a:pt x="9937" y="1"/>
                    <a:pt x="0" y="1823"/>
                    <a:pt x="571" y="5915"/>
                  </a:cubicBezTo>
                  <a:cubicBezTo>
                    <a:pt x="761" y="7299"/>
                    <a:pt x="5947" y="25329"/>
                    <a:pt x="8531" y="26350"/>
                  </a:cubicBezTo>
                  <a:cubicBezTo>
                    <a:pt x="9694" y="26810"/>
                    <a:pt x="13508" y="27240"/>
                    <a:pt x="17495" y="27240"/>
                  </a:cubicBezTo>
                  <a:cubicBezTo>
                    <a:pt x="22370" y="27240"/>
                    <a:pt x="27502" y="26597"/>
                    <a:pt x="28363" y="24579"/>
                  </a:cubicBezTo>
                  <a:cubicBezTo>
                    <a:pt x="29928" y="20913"/>
                    <a:pt x="27231" y="3647"/>
                    <a:pt x="24566" y="1212"/>
                  </a:cubicBezTo>
                  <a:cubicBezTo>
                    <a:pt x="23702" y="421"/>
                    <a:pt x="20785" y="1"/>
                    <a:pt x="17266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1" name="Google Shape;5051;p59">
              <a:extLst>
                <a:ext uri="{FF2B5EF4-FFF2-40B4-BE49-F238E27FC236}">
                  <a16:creationId xmlns:a16="http://schemas.microsoft.com/office/drawing/2014/main" id="{C2ADBCFF-ACEE-439B-88A8-E8EC78692114}"/>
                </a:ext>
              </a:extLst>
            </p:cNvPr>
            <p:cNvSpPr/>
            <p:nvPr/>
          </p:nvSpPr>
          <p:spPr>
            <a:xfrm>
              <a:off x="6497000" y="3513675"/>
              <a:ext cx="537275" cy="366025"/>
            </a:xfrm>
            <a:custGeom>
              <a:avLst/>
              <a:gdLst/>
              <a:ahLst/>
              <a:cxnLst/>
              <a:rect l="l" t="t" r="r" b="b"/>
              <a:pathLst>
                <a:path w="21491" h="14641" extrusionOk="0">
                  <a:moveTo>
                    <a:pt x="14264" y="0"/>
                  </a:moveTo>
                  <a:cubicBezTo>
                    <a:pt x="14178" y="0"/>
                    <a:pt x="14090" y="2"/>
                    <a:pt x="14000" y="5"/>
                  </a:cubicBezTo>
                  <a:cubicBezTo>
                    <a:pt x="3985" y="396"/>
                    <a:pt x="1" y="11287"/>
                    <a:pt x="581" y="13815"/>
                  </a:cubicBezTo>
                  <a:cubicBezTo>
                    <a:pt x="719" y="14412"/>
                    <a:pt x="1259" y="14640"/>
                    <a:pt x="2003" y="14640"/>
                  </a:cubicBezTo>
                  <a:cubicBezTo>
                    <a:pt x="4407" y="14640"/>
                    <a:pt x="8945" y="12258"/>
                    <a:pt x="8945" y="12258"/>
                  </a:cubicBezTo>
                  <a:cubicBezTo>
                    <a:pt x="13271" y="12164"/>
                    <a:pt x="21490" y="0"/>
                    <a:pt x="14264" y="0"/>
                  </a:cubicBezTo>
                  <a:close/>
                </a:path>
              </a:pathLst>
            </a:custGeom>
            <a:solidFill>
              <a:srgbClr val="D1888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2" name="Google Shape;5052;p59">
              <a:extLst>
                <a:ext uri="{FF2B5EF4-FFF2-40B4-BE49-F238E27FC236}">
                  <a16:creationId xmlns:a16="http://schemas.microsoft.com/office/drawing/2014/main" id="{F9C0D06F-E718-45B7-96EF-902A31963D7A}"/>
                </a:ext>
              </a:extLst>
            </p:cNvPr>
            <p:cNvSpPr/>
            <p:nvPr/>
          </p:nvSpPr>
          <p:spPr>
            <a:xfrm>
              <a:off x="6431250" y="4645425"/>
              <a:ext cx="329600" cy="152675"/>
            </a:xfrm>
            <a:custGeom>
              <a:avLst/>
              <a:gdLst/>
              <a:ahLst/>
              <a:cxnLst/>
              <a:rect l="l" t="t" r="r" b="b"/>
              <a:pathLst>
                <a:path w="13184" h="6107" extrusionOk="0">
                  <a:moveTo>
                    <a:pt x="7369" y="1"/>
                  </a:moveTo>
                  <a:cubicBezTo>
                    <a:pt x="5312" y="1"/>
                    <a:pt x="0" y="436"/>
                    <a:pt x="1102" y="1765"/>
                  </a:cubicBezTo>
                  <a:cubicBezTo>
                    <a:pt x="2316" y="3230"/>
                    <a:pt x="7466" y="5869"/>
                    <a:pt x="9544" y="6095"/>
                  </a:cubicBezTo>
                  <a:cubicBezTo>
                    <a:pt x="9613" y="6103"/>
                    <a:pt x="9681" y="6106"/>
                    <a:pt x="9749" y="6106"/>
                  </a:cubicBezTo>
                  <a:cubicBezTo>
                    <a:pt x="11725" y="6106"/>
                    <a:pt x="13184" y="3019"/>
                    <a:pt x="12342" y="2388"/>
                  </a:cubicBezTo>
                  <a:cubicBezTo>
                    <a:pt x="12342" y="2388"/>
                    <a:pt x="9315" y="106"/>
                    <a:pt x="7884" y="13"/>
                  </a:cubicBezTo>
                  <a:cubicBezTo>
                    <a:pt x="7752" y="5"/>
                    <a:pt x="7577" y="1"/>
                    <a:pt x="736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3" name="Google Shape;5053;p59">
              <a:extLst>
                <a:ext uri="{FF2B5EF4-FFF2-40B4-BE49-F238E27FC236}">
                  <a16:creationId xmlns:a16="http://schemas.microsoft.com/office/drawing/2014/main" id="{8CBD443F-F504-4FCA-B43A-168897081E37}"/>
                </a:ext>
              </a:extLst>
            </p:cNvPr>
            <p:cNvSpPr/>
            <p:nvPr/>
          </p:nvSpPr>
          <p:spPr>
            <a:xfrm>
              <a:off x="6604550" y="4643575"/>
              <a:ext cx="32175" cy="54925"/>
            </a:xfrm>
            <a:custGeom>
              <a:avLst/>
              <a:gdLst/>
              <a:ahLst/>
              <a:cxnLst/>
              <a:rect l="l" t="t" r="r" b="b"/>
              <a:pathLst>
                <a:path w="1287" h="2197" extrusionOk="0">
                  <a:moveTo>
                    <a:pt x="277" y="1"/>
                  </a:moveTo>
                  <a:lnTo>
                    <a:pt x="1" y="322"/>
                  </a:lnTo>
                  <a:cubicBezTo>
                    <a:pt x="826" y="1030"/>
                    <a:pt x="659" y="2079"/>
                    <a:pt x="654" y="2124"/>
                  </a:cubicBezTo>
                  <a:lnTo>
                    <a:pt x="1069" y="2197"/>
                  </a:lnTo>
                  <a:cubicBezTo>
                    <a:pt x="1078" y="2141"/>
                    <a:pt x="1287" y="869"/>
                    <a:pt x="2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4" name="Google Shape;5054;p59">
              <a:extLst>
                <a:ext uri="{FF2B5EF4-FFF2-40B4-BE49-F238E27FC236}">
                  <a16:creationId xmlns:a16="http://schemas.microsoft.com/office/drawing/2014/main" id="{E6F6E0C4-67D3-4EFE-B6DB-C6ECA8D28436}"/>
                </a:ext>
              </a:extLst>
            </p:cNvPr>
            <p:cNvSpPr/>
            <p:nvPr/>
          </p:nvSpPr>
          <p:spPr>
            <a:xfrm>
              <a:off x="6570250" y="4640925"/>
              <a:ext cx="21150" cy="52475"/>
            </a:xfrm>
            <a:custGeom>
              <a:avLst/>
              <a:gdLst/>
              <a:ahLst/>
              <a:cxnLst/>
              <a:rect l="l" t="t" r="r" b="b"/>
              <a:pathLst>
                <a:path w="846" h="2099" extrusionOk="0">
                  <a:moveTo>
                    <a:pt x="0" y="1"/>
                  </a:moveTo>
                  <a:lnTo>
                    <a:pt x="845" y="2099"/>
                  </a:lnTo>
                  <a:cubicBezTo>
                    <a:pt x="845" y="2099"/>
                    <a:pt x="410" y="481"/>
                    <a:pt x="0" y="1"/>
                  </a:cubicBezTo>
                  <a:close/>
                </a:path>
              </a:pathLst>
            </a:custGeom>
            <a:solidFill>
              <a:srgbClr val="CA4F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5" name="Google Shape;5055;p59">
              <a:extLst>
                <a:ext uri="{FF2B5EF4-FFF2-40B4-BE49-F238E27FC236}">
                  <a16:creationId xmlns:a16="http://schemas.microsoft.com/office/drawing/2014/main" id="{01984093-3155-4A5E-BF5D-86260626E21B}"/>
                </a:ext>
              </a:extLst>
            </p:cNvPr>
            <p:cNvSpPr/>
            <p:nvPr/>
          </p:nvSpPr>
          <p:spPr>
            <a:xfrm>
              <a:off x="6566200" y="4637600"/>
              <a:ext cx="30300" cy="57200"/>
            </a:xfrm>
            <a:custGeom>
              <a:avLst/>
              <a:gdLst/>
              <a:ahLst/>
              <a:cxnLst/>
              <a:rect l="l" t="t" r="r" b="b"/>
              <a:pathLst>
                <a:path w="1212" h="2288" extrusionOk="0">
                  <a:moveTo>
                    <a:pt x="321" y="0"/>
                  </a:moveTo>
                  <a:lnTo>
                    <a:pt x="0" y="273"/>
                  </a:lnTo>
                  <a:cubicBezTo>
                    <a:pt x="310" y="633"/>
                    <a:pt x="684" y="1847"/>
                    <a:pt x="804" y="2288"/>
                  </a:cubicBezTo>
                  <a:lnTo>
                    <a:pt x="1211" y="2179"/>
                  </a:lnTo>
                  <a:cubicBezTo>
                    <a:pt x="1166" y="2009"/>
                    <a:pt x="751" y="497"/>
                    <a:pt x="3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6" name="Google Shape;5056;p59">
              <a:extLst>
                <a:ext uri="{FF2B5EF4-FFF2-40B4-BE49-F238E27FC236}">
                  <a16:creationId xmlns:a16="http://schemas.microsoft.com/office/drawing/2014/main" id="{FC2B15AC-4E87-4C70-AD95-A639E413B7F4}"/>
                </a:ext>
              </a:extLst>
            </p:cNvPr>
            <p:cNvSpPr/>
            <p:nvPr/>
          </p:nvSpPr>
          <p:spPr>
            <a:xfrm>
              <a:off x="6531750" y="4647575"/>
              <a:ext cx="21225" cy="52450"/>
            </a:xfrm>
            <a:custGeom>
              <a:avLst/>
              <a:gdLst/>
              <a:ahLst/>
              <a:cxnLst/>
              <a:rect l="l" t="t" r="r" b="b"/>
              <a:pathLst>
                <a:path w="849" h="2098" extrusionOk="0">
                  <a:moveTo>
                    <a:pt x="0" y="0"/>
                  </a:moveTo>
                  <a:lnTo>
                    <a:pt x="848" y="2098"/>
                  </a:lnTo>
                  <a:cubicBezTo>
                    <a:pt x="848" y="2098"/>
                    <a:pt x="413" y="480"/>
                    <a:pt x="0" y="0"/>
                  </a:cubicBezTo>
                  <a:close/>
                </a:path>
              </a:pathLst>
            </a:custGeom>
            <a:solidFill>
              <a:srgbClr val="CA4F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5057;p59">
              <a:extLst>
                <a:ext uri="{FF2B5EF4-FFF2-40B4-BE49-F238E27FC236}">
                  <a16:creationId xmlns:a16="http://schemas.microsoft.com/office/drawing/2014/main" id="{0E71AAB6-AABE-48D3-B4D3-E2EBCD9BE833}"/>
                </a:ext>
              </a:extLst>
            </p:cNvPr>
            <p:cNvSpPr/>
            <p:nvPr/>
          </p:nvSpPr>
          <p:spPr>
            <a:xfrm>
              <a:off x="6527775" y="4644075"/>
              <a:ext cx="30275" cy="57225"/>
            </a:xfrm>
            <a:custGeom>
              <a:avLst/>
              <a:gdLst/>
              <a:ahLst/>
              <a:cxnLst/>
              <a:rect l="l" t="t" r="r" b="b"/>
              <a:pathLst>
                <a:path w="1211" h="2289" extrusionOk="0">
                  <a:moveTo>
                    <a:pt x="321" y="1"/>
                  </a:moveTo>
                  <a:lnTo>
                    <a:pt x="0" y="277"/>
                  </a:lnTo>
                  <a:cubicBezTo>
                    <a:pt x="310" y="637"/>
                    <a:pt x="684" y="1850"/>
                    <a:pt x="801" y="2288"/>
                  </a:cubicBezTo>
                  <a:lnTo>
                    <a:pt x="1211" y="2182"/>
                  </a:lnTo>
                  <a:cubicBezTo>
                    <a:pt x="1163" y="2009"/>
                    <a:pt x="751" y="500"/>
                    <a:pt x="32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" name="Google Shape;5058;p59">
              <a:extLst>
                <a:ext uri="{FF2B5EF4-FFF2-40B4-BE49-F238E27FC236}">
                  <a16:creationId xmlns:a16="http://schemas.microsoft.com/office/drawing/2014/main" id="{D60F34BD-7067-45D3-9D96-01FC8EB64B6D}"/>
                </a:ext>
              </a:extLst>
            </p:cNvPr>
            <p:cNvSpPr/>
            <p:nvPr/>
          </p:nvSpPr>
          <p:spPr>
            <a:xfrm>
              <a:off x="6636700" y="4575875"/>
              <a:ext cx="161000" cy="137475"/>
            </a:xfrm>
            <a:custGeom>
              <a:avLst/>
              <a:gdLst/>
              <a:ahLst/>
              <a:cxnLst/>
              <a:rect l="l" t="t" r="r" b="b"/>
              <a:pathLst>
                <a:path w="6440" h="5499" extrusionOk="0">
                  <a:moveTo>
                    <a:pt x="1651" y="0"/>
                  </a:moveTo>
                  <a:cubicBezTo>
                    <a:pt x="1599" y="0"/>
                    <a:pt x="1555" y="7"/>
                    <a:pt x="1518" y="22"/>
                  </a:cubicBezTo>
                  <a:cubicBezTo>
                    <a:pt x="899" y="285"/>
                    <a:pt x="1" y="2586"/>
                    <a:pt x="305" y="2935"/>
                  </a:cubicBezTo>
                  <a:cubicBezTo>
                    <a:pt x="593" y="3266"/>
                    <a:pt x="3713" y="5499"/>
                    <a:pt x="4288" y="5499"/>
                  </a:cubicBezTo>
                  <a:cubicBezTo>
                    <a:pt x="4314" y="5499"/>
                    <a:pt x="4335" y="5494"/>
                    <a:pt x="4350" y="5485"/>
                  </a:cubicBezTo>
                  <a:cubicBezTo>
                    <a:pt x="4350" y="5485"/>
                    <a:pt x="6440" y="2628"/>
                    <a:pt x="5859" y="2240"/>
                  </a:cubicBezTo>
                  <a:cubicBezTo>
                    <a:pt x="5318" y="1878"/>
                    <a:pt x="2497" y="0"/>
                    <a:pt x="1651" y="0"/>
                  </a:cubicBezTo>
                  <a:close/>
                </a:path>
              </a:pathLst>
            </a:custGeom>
            <a:solidFill>
              <a:srgbClr val="4A479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8" name="Google Shape;5059;p59">
              <a:extLst>
                <a:ext uri="{FF2B5EF4-FFF2-40B4-BE49-F238E27FC236}">
                  <a16:creationId xmlns:a16="http://schemas.microsoft.com/office/drawing/2014/main" id="{CD55D297-7643-4A66-B6F1-C2FAB5CEA1B1}"/>
                </a:ext>
              </a:extLst>
            </p:cNvPr>
            <p:cNvSpPr/>
            <p:nvPr/>
          </p:nvSpPr>
          <p:spPr>
            <a:xfrm>
              <a:off x="6561375" y="3892075"/>
              <a:ext cx="989550" cy="478525"/>
            </a:xfrm>
            <a:custGeom>
              <a:avLst/>
              <a:gdLst/>
              <a:ahLst/>
              <a:cxnLst/>
              <a:rect l="l" t="t" r="r" b="b"/>
              <a:pathLst>
                <a:path w="39582" h="19141" extrusionOk="0">
                  <a:moveTo>
                    <a:pt x="11542" y="0"/>
                  </a:moveTo>
                  <a:cubicBezTo>
                    <a:pt x="8821" y="0"/>
                    <a:pt x="7022" y="516"/>
                    <a:pt x="7193" y="1987"/>
                  </a:cubicBezTo>
                  <a:cubicBezTo>
                    <a:pt x="7193" y="1987"/>
                    <a:pt x="1" y="15387"/>
                    <a:pt x="4093" y="16645"/>
                  </a:cubicBezTo>
                  <a:cubicBezTo>
                    <a:pt x="6531" y="17396"/>
                    <a:pt x="21018" y="19140"/>
                    <a:pt x="30557" y="19140"/>
                  </a:cubicBezTo>
                  <a:cubicBezTo>
                    <a:pt x="35339" y="19140"/>
                    <a:pt x="38878" y="18701"/>
                    <a:pt x="39030" y="17479"/>
                  </a:cubicBezTo>
                  <a:cubicBezTo>
                    <a:pt x="39582" y="13085"/>
                    <a:pt x="35851" y="2813"/>
                    <a:pt x="33063" y="2813"/>
                  </a:cubicBezTo>
                  <a:cubicBezTo>
                    <a:pt x="32989" y="2813"/>
                    <a:pt x="32915" y="2821"/>
                    <a:pt x="32842" y="2836"/>
                  </a:cubicBezTo>
                  <a:cubicBezTo>
                    <a:pt x="32731" y="2858"/>
                    <a:pt x="32585" y="2869"/>
                    <a:pt x="32406" y="2869"/>
                  </a:cubicBezTo>
                  <a:cubicBezTo>
                    <a:pt x="29483" y="2869"/>
                    <a:pt x="17953" y="0"/>
                    <a:pt x="11542" y="0"/>
                  </a:cubicBezTo>
                  <a:close/>
                </a:path>
              </a:pathLst>
            </a:custGeom>
            <a:solidFill>
              <a:srgbClr val="4A479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9" name="Google Shape;5060;p59">
              <a:extLst>
                <a:ext uri="{FF2B5EF4-FFF2-40B4-BE49-F238E27FC236}">
                  <a16:creationId xmlns:a16="http://schemas.microsoft.com/office/drawing/2014/main" id="{C59DD98E-BA1A-43CD-A43E-D5659362142A}"/>
                </a:ext>
              </a:extLst>
            </p:cNvPr>
            <p:cNvSpPr/>
            <p:nvPr/>
          </p:nvSpPr>
          <p:spPr>
            <a:xfrm>
              <a:off x="6553950" y="3479950"/>
              <a:ext cx="937375" cy="659675"/>
            </a:xfrm>
            <a:custGeom>
              <a:avLst/>
              <a:gdLst/>
              <a:ahLst/>
              <a:cxnLst/>
              <a:rect l="l" t="t" r="r" b="b"/>
              <a:pathLst>
                <a:path w="37495" h="26387" extrusionOk="0">
                  <a:moveTo>
                    <a:pt x="25696" y="0"/>
                  </a:moveTo>
                  <a:cubicBezTo>
                    <a:pt x="19852" y="0"/>
                    <a:pt x="11068" y="1575"/>
                    <a:pt x="8542" y="3182"/>
                  </a:cubicBezTo>
                  <a:cubicBezTo>
                    <a:pt x="5018" y="5425"/>
                    <a:pt x="6784" y="14358"/>
                    <a:pt x="6784" y="14358"/>
                  </a:cubicBezTo>
                  <a:cubicBezTo>
                    <a:pt x="0" y="23567"/>
                    <a:pt x="11343" y="26386"/>
                    <a:pt x="22028" y="26386"/>
                  </a:cubicBezTo>
                  <a:cubicBezTo>
                    <a:pt x="29676" y="26386"/>
                    <a:pt x="36987" y="24942"/>
                    <a:pt x="37073" y="23363"/>
                  </a:cubicBezTo>
                  <a:cubicBezTo>
                    <a:pt x="37494" y="15752"/>
                    <a:pt x="33588" y="2908"/>
                    <a:pt x="30684" y="835"/>
                  </a:cubicBezTo>
                  <a:cubicBezTo>
                    <a:pt x="29862" y="247"/>
                    <a:pt x="28009" y="0"/>
                    <a:pt x="25696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0" name="Google Shape;5061;p59">
              <a:extLst>
                <a:ext uri="{FF2B5EF4-FFF2-40B4-BE49-F238E27FC236}">
                  <a16:creationId xmlns:a16="http://schemas.microsoft.com/office/drawing/2014/main" id="{6E904566-8056-4EC7-BC8E-C375E82CCBE9}"/>
                </a:ext>
              </a:extLst>
            </p:cNvPr>
            <p:cNvSpPr/>
            <p:nvPr/>
          </p:nvSpPr>
          <p:spPr>
            <a:xfrm>
              <a:off x="7141375" y="2621050"/>
              <a:ext cx="441475" cy="698350"/>
            </a:xfrm>
            <a:custGeom>
              <a:avLst/>
              <a:gdLst/>
              <a:ahLst/>
              <a:cxnLst/>
              <a:rect l="l" t="t" r="r" b="b"/>
              <a:pathLst>
                <a:path w="17659" h="27934" extrusionOk="0">
                  <a:moveTo>
                    <a:pt x="5461" y="0"/>
                  </a:moveTo>
                  <a:cubicBezTo>
                    <a:pt x="1" y="0"/>
                    <a:pt x="104" y="6909"/>
                    <a:pt x="104" y="6909"/>
                  </a:cubicBezTo>
                  <a:cubicBezTo>
                    <a:pt x="296" y="6841"/>
                    <a:pt x="486" y="6808"/>
                    <a:pt x="675" y="6808"/>
                  </a:cubicBezTo>
                  <a:cubicBezTo>
                    <a:pt x="3823" y="6808"/>
                    <a:pt x="6435" y="15973"/>
                    <a:pt x="7341" y="23056"/>
                  </a:cubicBezTo>
                  <a:cubicBezTo>
                    <a:pt x="7835" y="26929"/>
                    <a:pt x="9857" y="27934"/>
                    <a:pt x="11605" y="27934"/>
                  </a:cubicBezTo>
                  <a:cubicBezTo>
                    <a:pt x="13244" y="27934"/>
                    <a:pt x="14642" y="27051"/>
                    <a:pt x="14318" y="26819"/>
                  </a:cubicBezTo>
                  <a:cubicBezTo>
                    <a:pt x="13927" y="26537"/>
                    <a:pt x="13217" y="25306"/>
                    <a:pt x="12692" y="24325"/>
                  </a:cubicBezTo>
                  <a:lnTo>
                    <a:pt x="12692" y="24325"/>
                  </a:lnTo>
                  <a:cubicBezTo>
                    <a:pt x="13576" y="25496"/>
                    <a:pt x="14947" y="26051"/>
                    <a:pt x="15945" y="26051"/>
                  </a:cubicBezTo>
                  <a:cubicBezTo>
                    <a:pt x="17017" y="26051"/>
                    <a:pt x="17659" y="25410"/>
                    <a:pt x="16806" y="24205"/>
                  </a:cubicBezTo>
                  <a:cubicBezTo>
                    <a:pt x="14915" y="21527"/>
                    <a:pt x="13749" y="1413"/>
                    <a:pt x="6869" y="138"/>
                  </a:cubicBezTo>
                  <a:cubicBezTo>
                    <a:pt x="6363" y="44"/>
                    <a:pt x="5894" y="0"/>
                    <a:pt x="546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" name="Google Shape;5062;p59">
              <a:extLst>
                <a:ext uri="{FF2B5EF4-FFF2-40B4-BE49-F238E27FC236}">
                  <a16:creationId xmlns:a16="http://schemas.microsoft.com/office/drawing/2014/main" id="{507F1008-2282-4F88-8C60-F11484B37E34}"/>
                </a:ext>
              </a:extLst>
            </p:cNvPr>
            <p:cNvSpPr/>
            <p:nvPr/>
          </p:nvSpPr>
          <p:spPr>
            <a:xfrm>
              <a:off x="6548700" y="2766650"/>
              <a:ext cx="842875" cy="561325"/>
            </a:xfrm>
            <a:custGeom>
              <a:avLst/>
              <a:gdLst/>
              <a:ahLst/>
              <a:cxnLst/>
              <a:rect l="l" t="t" r="r" b="b"/>
              <a:pathLst>
                <a:path w="33715" h="22453" extrusionOk="0">
                  <a:moveTo>
                    <a:pt x="17890" y="0"/>
                  </a:moveTo>
                  <a:cubicBezTo>
                    <a:pt x="14572" y="0"/>
                    <a:pt x="11117" y="874"/>
                    <a:pt x="8124" y="2772"/>
                  </a:cubicBezTo>
                  <a:cubicBezTo>
                    <a:pt x="0" y="7934"/>
                    <a:pt x="4860" y="17159"/>
                    <a:pt x="5103" y="17530"/>
                  </a:cubicBezTo>
                  <a:cubicBezTo>
                    <a:pt x="5103" y="17530"/>
                    <a:pt x="17008" y="22452"/>
                    <a:pt x="24092" y="22452"/>
                  </a:cubicBezTo>
                  <a:cubicBezTo>
                    <a:pt x="24829" y="22452"/>
                    <a:pt x="25513" y="22399"/>
                    <a:pt x="26126" y="22281"/>
                  </a:cubicBezTo>
                  <a:cubicBezTo>
                    <a:pt x="32646" y="21032"/>
                    <a:pt x="33715" y="13915"/>
                    <a:pt x="30755" y="6966"/>
                  </a:cubicBezTo>
                  <a:cubicBezTo>
                    <a:pt x="28881" y="2575"/>
                    <a:pt x="23586" y="0"/>
                    <a:pt x="1789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" name="Google Shape;5063;p59">
              <a:extLst>
                <a:ext uri="{FF2B5EF4-FFF2-40B4-BE49-F238E27FC236}">
                  <a16:creationId xmlns:a16="http://schemas.microsoft.com/office/drawing/2014/main" id="{A31A14F6-639C-49D4-9AF2-C30A8B41338C}"/>
                </a:ext>
              </a:extLst>
            </p:cNvPr>
            <p:cNvSpPr/>
            <p:nvPr/>
          </p:nvSpPr>
          <p:spPr>
            <a:xfrm>
              <a:off x="7100150" y="3043725"/>
              <a:ext cx="225275" cy="203925"/>
            </a:xfrm>
            <a:custGeom>
              <a:avLst/>
              <a:gdLst/>
              <a:ahLst/>
              <a:cxnLst/>
              <a:rect l="l" t="t" r="r" b="b"/>
              <a:pathLst>
                <a:path w="9011" h="8157" extrusionOk="0">
                  <a:moveTo>
                    <a:pt x="4308" y="0"/>
                  </a:moveTo>
                  <a:cubicBezTo>
                    <a:pt x="4154" y="0"/>
                    <a:pt x="3996" y="12"/>
                    <a:pt x="3834" y="37"/>
                  </a:cubicBezTo>
                  <a:cubicBezTo>
                    <a:pt x="1" y="614"/>
                    <a:pt x="1742" y="5373"/>
                    <a:pt x="1742" y="5373"/>
                  </a:cubicBezTo>
                  <a:cubicBezTo>
                    <a:pt x="1742" y="5373"/>
                    <a:pt x="2863" y="8156"/>
                    <a:pt x="4864" y="8156"/>
                  </a:cubicBezTo>
                  <a:cubicBezTo>
                    <a:pt x="5290" y="8156"/>
                    <a:pt x="5756" y="8030"/>
                    <a:pt x="6258" y="7725"/>
                  </a:cubicBezTo>
                  <a:cubicBezTo>
                    <a:pt x="9010" y="6055"/>
                    <a:pt x="7784" y="0"/>
                    <a:pt x="4308" y="0"/>
                  </a:cubicBezTo>
                  <a:close/>
                </a:path>
              </a:pathLst>
            </a:custGeom>
            <a:solidFill>
              <a:srgbClr val="DD9C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3" name="Google Shape;5064;p59">
              <a:extLst>
                <a:ext uri="{FF2B5EF4-FFF2-40B4-BE49-F238E27FC236}">
                  <a16:creationId xmlns:a16="http://schemas.microsoft.com/office/drawing/2014/main" id="{2D820101-9F75-41CF-ADD4-6D3D23C3A4B7}"/>
                </a:ext>
              </a:extLst>
            </p:cNvPr>
            <p:cNvSpPr/>
            <p:nvPr/>
          </p:nvSpPr>
          <p:spPr>
            <a:xfrm>
              <a:off x="6630650" y="2900975"/>
              <a:ext cx="626675" cy="705150"/>
            </a:xfrm>
            <a:custGeom>
              <a:avLst/>
              <a:gdLst/>
              <a:ahLst/>
              <a:cxnLst/>
              <a:rect l="l" t="t" r="r" b="b"/>
              <a:pathLst>
                <a:path w="25067" h="28206" extrusionOk="0">
                  <a:moveTo>
                    <a:pt x="17476" y="0"/>
                  </a:moveTo>
                  <a:cubicBezTo>
                    <a:pt x="17354" y="0"/>
                    <a:pt x="17230" y="6"/>
                    <a:pt x="17104" y="19"/>
                  </a:cubicBezTo>
                  <a:cubicBezTo>
                    <a:pt x="17104" y="19"/>
                    <a:pt x="5217" y="552"/>
                    <a:pt x="2609" y="5166"/>
                  </a:cubicBezTo>
                  <a:cubicBezTo>
                    <a:pt x="0" y="9781"/>
                    <a:pt x="2815" y="19341"/>
                    <a:pt x="5242" y="20569"/>
                  </a:cubicBezTo>
                  <a:cubicBezTo>
                    <a:pt x="6466" y="21187"/>
                    <a:pt x="7457" y="21339"/>
                    <a:pt x="8257" y="21339"/>
                  </a:cubicBezTo>
                  <a:cubicBezTo>
                    <a:pt x="9022" y="21339"/>
                    <a:pt x="9611" y="21200"/>
                    <a:pt x="10059" y="21200"/>
                  </a:cubicBezTo>
                  <a:cubicBezTo>
                    <a:pt x="10479" y="21200"/>
                    <a:pt x="10774" y="21322"/>
                    <a:pt x="10975" y="21793"/>
                  </a:cubicBezTo>
                  <a:cubicBezTo>
                    <a:pt x="12710" y="25866"/>
                    <a:pt x="7692" y="27113"/>
                    <a:pt x="12356" y="28054"/>
                  </a:cubicBezTo>
                  <a:cubicBezTo>
                    <a:pt x="12870" y="28157"/>
                    <a:pt x="13364" y="28206"/>
                    <a:pt x="13835" y="28206"/>
                  </a:cubicBezTo>
                  <a:cubicBezTo>
                    <a:pt x="17387" y="28206"/>
                    <a:pt x="19640" y="25457"/>
                    <a:pt x="19180" y="22879"/>
                  </a:cubicBezTo>
                  <a:cubicBezTo>
                    <a:pt x="18655" y="19955"/>
                    <a:pt x="18340" y="20396"/>
                    <a:pt x="19822" y="19885"/>
                  </a:cubicBezTo>
                  <a:cubicBezTo>
                    <a:pt x="21303" y="19380"/>
                    <a:pt x="25066" y="18340"/>
                    <a:pt x="23775" y="11432"/>
                  </a:cubicBezTo>
                  <a:cubicBezTo>
                    <a:pt x="22528" y="4769"/>
                    <a:pt x="20827" y="0"/>
                    <a:pt x="17476" y="0"/>
                  </a:cubicBezTo>
                  <a:close/>
                </a:path>
              </a:pathLst>
            </a:custGeom>
            <a:solidFill>
              <a:srgbClr val="DD9C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4" name="Google Shape;5065;p59">
              <a:extLst>
                <a:ext uri="{FF2B5EF4-FFF2-40B4-BE49-F238E27FC236}">
                  <a16:creationId xmlns:a16="http://schemas.microsoft.com/office/drawing/2014/main" id="{38959E98-4F41-4CE3-8282-EE322A991375}"/>
                </a:ext>
              </a:extLst>
            </p:cNvPr>
            <p:cNvSpPr/>
            <p:nvPr/>
          </p:nvSpPr>
          <p:spPr>
            <a:xfrm>
              <a:off x="6952788" y="3116258"/>
              <a:ext cx="58052" cy="58035"/>
            </a:xfrm>
            <a:custGeom>
              <a:avLst/>
              <a:gdLst/>
              <a:ahLst/>
              <a:cxnLst/>
              <a:rect l="l" t="t" r="r" b="b"/>
              <a:pathLst>
                <a:path w="3433" h="3432" extrusionOk="0">
                  <a:moveTo>
                    <a:pt x="1717" y="0"/>
                  </a:moveTo>
                  <a:cubicBezTo>
                    <a:pt x="768" y="0"/>
                    <a:pt x="1" y="770"/>
                    <a:pt x="1" y="1716"/>
                  </a:cubicBezTo>
                  <a:cubicBezTo>
                    <a:pt x="1" y="2665"/>
                    <a:pt x="768" y="3432"/>
                    <a:pt x="1717" y="3432"/>
                  </a:cubicBezTo>
                  <a:cubicBezTo>
                    <a:pt x="2662" y="3432"/>
                    <a:pt x="3432" y="2665"/>
                    <a:pt x="3432" y="1716"/>
                  </a:cubicBezTo>
                  <a:cubicBezTo>
                    <a:pt x="3432" y="770"/>
                    <a:pt x="2662" y="0"/>
                    <a:pt x="17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5" name="Google Shape;5066;p59">
              <a:extLst>
                <a:ext uri="{FF2B5EF4-FFF2-40B4-BE49-F238E27FC236}">
                  <a16:creationId xmlns:a16="http://schemas.microsoft.com/office/drawing/2014/main" id="{632D38E0-96A0-4573-AC13-5284C3F11481}"/>
                </a:ext>
              </a:extLst>
            </p:cNvPr>
            <p:cNvSpPr/>
            <p:nvPr/>
          </p:nvSpPr>
          <p:spPr>
            <a:xfrm>
              <a:off x="6764875" y="3158425"/>
              <a:ext cx="62849" cy="62849"/>
            </a:xfrm>
            <a:custGeom>
              <a:avLst/>
              <a:gdLst/>
              <a:ahLst/>
              <a:cxnLst/>
              <a:rect l="l" t="t" r="r" b="b"/>
              <a:pathLst>
                <a:path w="3432" h="3432" extrusionOk="0">
                  <a:moveTo>
                    <a:pt x="1716" y="0"/>
                  </a:moveTo>
                  <a:cubicBezTo>
                    <a:pt x="767" y="0"/>
                    <a:pt x="0" y="767"/>
                    <a:pt x="0" y="1716"/>
                  </a:cubicBezTo>
                  <a:cubicBezTo>
                    <a:pt x="0" y="2664"/>
                    <a:pt x="767" y="3432"/>
                    <a:pt x="1716" y="3432"/>
                  </a:cubicBezTo>
                  <a:cubicBezTo>
                    <a:pt x="2662" y="3432"/>
                    <a:pt x="3432" y="2664"/>
                    <a:pt x="3432" y="1716"/>
                  </a:cubicBezTo>
                  <a:cubicBezTo>
                    <a:pt x="3432" y="767"/>
                    <a:pt x="2662" y="0"/>
                    <a:pt x="171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6" name="Google Shape;5067;p59">
              <a:extLst>
                <a:ext uri="{FF2B5EF4-FFF2-40B4-BE49-F238E27FC236}">
                  <a16:creationId xmlns:a16="http://schemas.microsoft.com/office/drawing/2014/main" id="{BED964AA-8E0B-432A-A12B-94837289BF66}"/>
                </a:ext>
              </a:extLst>
            </p:cNvPr>
            <p:cNvSpPr/>
            <p:nvPr/>
          </p:nvSpPr>
          <p:spPr>
            <a:xfrm>
              <a:off x="7038575" y="3172325"/>
              <a:ext cx="112600" cy="112675"/>
            </a:xfrm>
            <a:custGeom>
              <a:avLst/>
              <a:gdLst/>
              <a:ahLst/>
              <a:cxnLst/>
              <a:rect l="l" t="t" r="r" b="b"/>
              <a:pathLst>
                <a:path w="4504" h="4507" extrusionOk="0">
                  <a:moveTo>
                    <a:pt x="2252" y="1"/>
                  </a:moveTo>
                  <a:cubicBezTo>
                    <a:pt x="1008" y="1"/>
                    <a:pt x="1" y="1008"/>
                    <a:pt x="1" y="2252"/>
                  </a:cubicBezTo>
                  <a:cubicBezTo>
                    <a:pt x="1" y="3496"/>
                    <a:pt x="1008" y="4506"/>
                    <a:pt x="2252" y="4506"/>
                  </a:cubicBezTo>
                  <a:cubicBezTo>
                    <a:pt x="3496" y="4506"/>
                    <a:pt x="4503" y="3496"/>
                    <a:pt x="4503" y="2252"/>
                  </a:cubicBezTo>
                  <a:cubicBezTo>
                    <a:pt x="4503" y="1008"/>
                    <a:pt x="3496" y="1"/>
                    <a:pt x="2252" y="1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7" name="Google Shape;5068;p59">
              <a:extLst>
                <a:ext uri="{FF2B5EF4-FFF2-40B4-BE49-F238E27FC236}">
                  <a16:creationId xmlns:a16="http://schemas.microsoft.com/office/drawing/2014/main" id="{144793EC-0A2A-495F-BA81-3C221D97BF84}"/>
                </a:ext>
              </a:extLst>
            </p:cNvPr>
            <p:cNvSpPr/>
            <p:nvPr/>
          </p:nvSpPr>
          <p:spPr>
            <a:xfrm>
              <a:off x="6723600" y="3240400"/>
              <a:ext cx="112675" cy="112650"/>
            </a:xfrm>
            <a:custGeom>
              <a:avLst/>
              <a:gdLst/>
              <a:ahLst/>
              <a:cxnLst/>
              <a:rect l="l" t="t" r="r" b="b"/>
              <a:pathLst>
                <a:path w="4507" h="4506" extrusionOk="0">
                  <a:moveTo>
                    <a:pt x="2255" y="0"/>
                  </a:moveTo>
                  <a:cubicBezTo>
                    <a:pt x="1011" y="0"/>
                    <a:pt x="1" y="1010"/>
                    <a:pt x="1" y="2255"/>
                  </a:cubicBezTo>
                  <a:cubicBezTo>
                    <a:pt x="1" y="3496"/>
                    <a:pt x="1011" y="4506"/>
                    <a:pt x="2255" y="4506"/>
                  </a:cubicBezTo>
                  <a:cubicBezTo>
                    <a:pt x="3499" y="4506"/>
                    <a:pt x="4506" y="3496"/>
                    <a:pt x="4506" y="2255"/>
                  </a:cubicBezTo>
                  <a:cubicBezTo>
                    <a:pt x="4506" y="1010"/>
                    <a:pt x="3499" y="0"/>
                    <a:pt x="2255" y="0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8" name="Google Shape;5069;p59">
              <a:extLst>
                <a:ext uri="{FF2B5EF4-FFF2-40B4-BE49-F238E27FC236}">
                  <a16:creationId xmlns:a16="http://schemas.microsoft.com/office/drawing/2014/main" id="{91D29E38-20B9-4DD5-88EE-AEC55DB9A27F}"/>
                </a:ext>
              </a:extLst>
            </p:cNvPr>
            <p:cNvSpPr/>
            <p:nvPr/>
          </p:nvSpPr>
          <p:spPr>
            <a:xfrm>
              <a:off x="6888000" y="3413475"/>
              <a:ext cx="176750" cy="105150"/>
            </a:xfrm>
            <a:custGeom>
              <a:avLst/>
              <a:gdLst/>
              <a:ahLst/>
              <a:cxnLst/>
              <a:rect l="l" t="t" r="r" b="b"/>
              <a:pathLst>
                <a:path w="7070" h="4206" extrusionOk="0">
                  <a:moveTo>
                    <a:pt x="6136" y="1"/>
                  </a:moveTo>
                  <a:cubicBezTo>
                    <a:pt x="6119" y="1"/>
                    <a:pt x="6102" y="2"/>
                    <a:pt x="6085" y="4"/>
                  </a:cubicBezTo>
                  <a:cubicBezTo>
                    <a:pt x="3223" y="412"/>
                    <a:pt x="0" y="847"/>
                    <a:pt x="0" y="847"/>
                  </a:cubicBezTo>
                  <a:cubicBezTo>
                    <a:pt x="687" y="1595"/>
                    <a:pt x="793" y="4203"/>
                    <a:pt x="793" y="4206"/>
                  </a:cubicBezTo>
                  <a:cubicBezTo>
                    <a:pt x="7069" y="3303"/>
                    <a:pt x="7005" y="1"/>
                    <a:pt x="6136" y="1"/>
                  </a:cubicBez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5070;p59">
              <a:extLst>
                <a:ext uri="{FF2B5EF4-FFF2-40B4-BE49-F238E27FC236}">
                  <a16:creationId xmlns:a16="http://schemas.microsoft.com/office/drawing/2014/main" id="{7EB06602-4DA9-4831-933E-3AB575516E1C}"/>
                </a:ext>
              </a:extLst>
            </p:cNvPr>
            <p:cNvSpPr/>
            <p:nvPr/>
          </p:nvSpPr>
          <p:spPr>
            <a:xfrm>
              <a:off x="6847550" y="3131375"/>
              <a:ext cx="73525" cy="131075"/>
            </a:xfrm>
            <a:custGeom>
              <a:avLst/>
              <a:gdLst/>
              <a:ahLst/>
              <a:cxnLst/>
              <a:rect l="l" t="t" r="r" b="b"/>
              <a:pathLst>
                <a:path w="2941" h="5243" extrusionOk="0">
                  <a:moveTo>
                    <a:pt x="974" y="1"/>
                  </a:moveTo>
                  <a:lnTo>
                    <a:pt x="569" y="121"/>
                  </a:lnTo>
                  <a:lnTo>
                    <a:pt x="1434" y="3089"/>
                  </a:lnTo>
                  <a:cubicBezTo>
                    <a:pt x="952" y="3173"/>
                    <a:pt x="215" y="3354"/>
                    <a:pt x="56" y="3681"/>
                  </a:cubicBezTo>
                  <a:cubicBezTo>
                    <a:pt x="0" y="3795"/>
                    <a:pt x="6" y="3918"/>
                    <a:pt x="70" y="4032"/>
                  </a:cubicBezTo>
                  <a:cubicBezTo>
                    <a:pt x="129" y="4135"/>
                    <a:pt x="662" y="5034"/>
                    <a:pt x="1546" y="5212"/>
                  </a:cubicBezTo>
                  <a:cubicBezTo>
                    <a:pt x="1644" y="5232"/>
                    <a:pt x="1741" y="5243"/>
                    <a:pt x="1842" y="5243"/>
                  </a:cubicBezTo>
                  <a:cubicBezTo>
                    <a:pt x="2210" y="5243"/>
                    <a:pt x="2581" y="5104"/>
                    <a:pt x="2941" y="4825"/>
                  </a:cubicBezTo>
                  <a:lnTo>
                    <a:pt x="2681" y="4490"/>
                  </a:lnTo>
                  <a:cubicBezTo>
                    <a:pt x="2399" y="4708"/>
                    <a:pt x="2114" y="4818"/>
                    <a:pt x="1835" y="4818"/>
                  </a:cubicBezTo>
                  <a:cubicBezTo>
                    <a:pt x="1764" y="4818"/>
                    <a:pt x="1694" y="4811"/>
                    <a:pt x="1624" y="4797"/>
                  </a:cubicBezTo>
                  <a:cubicBezTo>
                    <a:pt x="1074" y="4685"/>
                    <a:pt x="634" y="4163"/>
                    <a:pt x="450" y="3848"/>
                  </a:cubicBezTo>
                  <a:cubicBezTo>
                    <a:pt x="572" y="3728"/>
                    <a:pt x="1155" y="3550"/>
                    <a:pt x="1730" y="3469"/>
                  </a:cubicBezTo>
                  <a:lnTo>
                    <a:pt x="1970" y="3435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0" name="Google Shape;5071;p59">
              <a:extLst>
                <a:ext uri="{FF2B5EF4-FFF2-40B4-BE49-F238E27FC236}">
                  <a16:creationId xmlns:a16="http://schemas.microsoft.com/office/drawing/2014/main" id="{2A446ACB-278F-4A36-8035-1DA98CC3C249}"/>
                </a:ext>
              </a:extLst>
            </p:cNvPr>
            <p:cNvSpPr/>
            <p:nvPr/>
          </p:nvSpPr>
          <p:spPr>
            <a:xfrm>
              <a:off x="6871750" y="3256725"/>
              <a:ext cx="91675" cy="73050"/>
            </a:xfrm>
            <a:custGeom>
              <a:avLst/>
              <a:gdLst/>
              <a:ahLst/>
              <a:cxnLst/>
              <a:rect l="l" t="t" r="r" b="b"/>
              <a:pathLst>
                <a:path w="3667" h="2922" extrusionOk="0">
                  <a:moveTo>
                    <a:pt x="3245" y="0"/>
                  </a:moveTo>
                  <a:cubicBezTo>
                    <a:pt x="3220" y="606"/>
                    <a:pt x="3005" y="2232"/>
                    <a:pt x="2288" y="2469"/>
                  </a:cubicBezTo>
                  <a:cubicBezTo>
                    <a:pt x="2230" y="2489"/>
                    <a:pt x="2168" y="2498"/>
                    <a:pt x="2103" y="2498"/>
                  </a:cubicBezTo>
                  <a:cubicBezTo>
                    <a:pt x="1652" y="2498"/>
                    <a:pt x="1046" y="2037"/>
                    <a:pt x="330" y="1147"/>
                  </a:cubicBezTo>
                  <a:lnTo>
                    <a:pt x="0" y="1412"/>
                  </a:lnTo>
                  <a:cubicBezTo>
                    <a:pt x="815" y="2425"/>
                    <a:pt x="1507" y="2921"/>
                    <a:pt x="2101" y="2921"/>
                  </a:cubicBezTo>
                  <a:cubicBezTo>
                    <a:pt x="2213" y="2921"/>
                    <a:pt x="2322" y="2904"/>
                    <a:pt x="2422" y="2874"/>
                  </a:cubicBezTo>
                  <a:cubicBezTo>
                    <a:pt x="3538" y="2503"/>
                    <a:pt x="3655" y="268"/>
                    <a:pt x="3666" y="17"/>
                  </a:cubicBezTo>
                  <a:lnTo>
                    <a:pt x="32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1" name="Google Shape;5072;p59">
              <a:extLst>
                <a:ext uri="{FF2B5EF4-FFF2-40B4-BE49-F238E27FC236}">
                  <a16:creationId xmlns:a16="http://schemas.microsoft.com/office/drawing/2014/main" id="{7F39F52C-AECA-4CB5-AB27-C0178228C6C7}"/>
                </a:ext>
              </a:extLst>
            </p:cNvPr>
            <p:cNvSpPr/>
            <p:nvPr/>
          </p:nvSpPr>
          <p:spPr>
            <a:xfrm>
              <a:off x="6964225" y="3024575"/>
              <a:ext cx="65250" cy="27475"/>
            </a:xfrm>
            <a:custGeom>
              <a:avLst/>
              <a:gdLst/>
              <a:ahLst/>
              <a:cxnLst/>
              <a:rect l="l" t="t" r="r" b="b"/>
              <a:pathLst>
                <a:path w="2610" h="1099" extrusionOk="0">
                  <a:moveTo>
                    <a:pt x="1130" y="0"/>
                  </a:moveTo>
                  <a:cubicBezTo>
                    <a:pt x="741" y="0"/>
                    <a:pt x="362" y="164"/>
                    <a:pt x="1" y="484"/>
                  </a:cubicBezTo>
                  <a:lnTo>
                    <a:pt x="285" y="803"/>
                  </a:lnTo>
                  <a:cubicBezTo>
                    <a:pt x="569" y="549"/>
                    <a:pt x="859" y="426"/>
                    <a:pt x="1144" y="426"/>
                  </a:cubicBezTo>
                  <a:cubicBezTo>
                    <a:pt x="1178" y="426"/>
                    <a:pt x="1213" y="428"/>
                    <a:pt x="1248" y="431"/>
                  </a:cubicBezTo>
                  <a:cubicBezTo>
                    <a:pt x="1839" y="498"/>
                    <a:pt x="2266" y="1090"/>
                    <a:pt x="2269" y="1098"/>
                  </a:cubicBezTo>
                  <a:lnTo>
                    <a:pt x="2609" y="853"/>
                  </a:lnTo>
                  <a:cubicBezTo>
                    <a:pt x="2590" y="822"/>
                    <a:pt x="2079" y="105"/>
                    <a:pt x="1295" y="10"/>
                  </a:cubicBezTo>
                  <a:cubicBezTo>
                    <a:pt x="1240" y="4"/>
                    <a:pt x="1185" y="0"/>
                    <a:pt x="11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2" name="Google Shape;5073;p59">
              <a:extLst>
                <a:ext uri="{FF2B5EF4-FFF2-40B4-BE49-F238E27FC236}">
                  <a16:creationId xmlns:a16="http://schemas.microsoft.com/office/drawing/2014/main" id="{326D9425-4FA3-41FA-8DF5-3B0A654D2BCB}"/>
                </a:ext>
              </a:extLst>
            </p:cNvPr>
            <p:cNvSpPr/>
            <p:nvPr/>
          </p:nvSpPr>
          <p:spPr>
            <a:xfrm>
              <a:off x="6745150" y="3064000"/>
              <a:ext cx="61400" cy="32750"/>
            </a:xfrm>
            <a:custGeom>
              <a:avLst/>
              <a:gdLst/>
              <a:ahLst/>
              <a:cxnLst/>
              <a:rect l="l" t="t" r="r" b="b"/>
              <a:pathLst>
                <a:path w="2456" h="1310" extrusionOk="0">
                  <a:moveTo>
                    <a:pt x="1523" y="0"/>
                  </a:moveTo>
                  <a:cubicBezTo>
                    <a:pt x="1320" y="0"/>
                    <a:pt x="1104" y="32"/>
                    <a:pt x="894" y="121"/>
                  </a:cubicBezTo>
                  <a:cubicBezTo>
                    <a:pt x="481" y="300"/>
                    <a:pt x="179" y="651"/>
                    <a:pt x="1" y="1173"/>
                  </a:cubicBezTo>
                  <a:lnTo>
                    <a:pt x="403" y="1309"/>
                  </a:lnTo>
                  <a:cubicBezTo>
                    <a:pt x="539" y="908"/>
                    <a:pt x="760" y="637"/>
                    <a:pt x="1058" y="512"/>
                  </a:cubicBezTo>
                  <a:cubicBezTo>
                    <a:pt x="1212" y="447"/>
                    <a:pt x="1373" y="423"/>
                    <a:pt x="1527" y="423"/>
                  </a:cubicBezTo>
                  <a:cubicBezTo>
                    <a:pt x="1926" y="423"/>
                    <a:pt x="2271" y="582"/>
                    <a:pt x="2275" y="584"/>
                  </a:cubicBezTo>
                  <a:lnTo>
                    <a:pt x="2456" y="202"/>
                  </a:lnTo>
                  <a:cubicBezTo>
                    <a:pt x="2432" y="192"/>
                    <a:pt x="2020" y="0"/>
                    <a:pt x="15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3" name="Google Shape;5074;p59">
              <a:extLst>
                <a:ext uri="{FF2B5EF4-FFF2-40B4-BE49-F238E27FC236}">
                  <a16:creationId xmlns:a16="http://schemas.microsoft.com/office/drawing/2014/main" id="{0B75CE55-5058-40F2-AFDB-4ABE14124DC7}"/>
                </a:ext>
              </a:extLst>
            </p:cNvPr>
            <p:cNvSpPr/>
            <p:nvPr/>
          </p:nvSpPr>
          <p:spPr>
            <a:xfrm>
              <a:off x="6825025" y="2844400"/>
              <a:ext cx="392675" cy="271600"/>
            </a:xfrm>
            <a:custGeom>
              <a:avLst/>
              <a:gdLst/>
              <a:ahLst/>
              <a:cxnLst/>
              <a:rect l="l" t="t" r="r" b="b"/>
              <a:pathLst>
                <a:path w="15707" h="10864" extrusionOk="0">
                  <a:moveTo>
                    <a:pt x="9484" y="0"/>
                  </a:moveTo>
                  <a:cubicBezTo>
                    <a:pt x="5711" y="0"/>
                    <a:pt x="1" y="3233"/>
                    <a:pt x="2239" y="3233"/>
                  </a:cubicBezTo>
                  <a:cubicBezTo>
                    <a:pt x="2524" y="3233"/>
                    <a:pt x="2937" y="3181"/>
                    <a:pt x="3499" y="3063"/>
                  </a:cubicBezTo>
                  <a:cubicBezTo>
                    <a:pt x="3568" y="3049"/>
                    <a:pt x="3638" y="3035"/>
                    <a:pt x="3705" y="3024"/>
                  </a:cubicBezTo>
                  <a:cubicBezTo>
                    <a:pt x="3924" y="2989"/>
                    <a:pt x="4135" y="2972"/>
                    <a:pt x="4339" y="2972"/>
                  </a:cubicBezTo>
                  <a:cubicBezTo>
                    <a:pt x="8721" y="2972"/>
                    <a:pt x="9693" y="10810"/>
                    <a:pt x="12406" y="10863"/>
                  </a:cubicBezTo>
                  <a:cubicBezTo>
                    <a:pt x="12425" y="10864"/>
                    <a:pt x="12444" y="10864"/>
                    <a:pt x="12463" y="10864"/>
                  </a:cubicBezTo>
                  <a:cubicBezTo>
                    <a:pt x="15288" y="10864"/>
                    <a:pt x="15707" y="6684"/>
                    <a:pt x="15707" y="6684"/>
                  </a:cubicBezTo>
                  <a:cubicBezTo>
                    <a:pt x="15707" y="6684"/>
                    <a:pt x="14030" y="232"/>
                    <a:pt x="9804" y="8"/>
                  </a:cubicBezTo>
                  <a:cubicBezTo>
                    <a:pt x="9699" y="3"/>
                    <a:pt x="9592" y="0"/>
                    <a:pt x="948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4" name="Google Shape;5075;p59">
              <a:extLst>
                <a:ext uri="{FF2B5EF4-FFF2-40B4-BE49-F238E27FC236}">
                  <a16:creationId xmlns:a16="http://schemas.microsoft.com/office/drawing/2014/main" id="{39A9E314-D165-4859-91C8-A694DF975400}"/>
                </a:ext>
              </a:extLst>
            </p:cNvPr>
            <p:cNvSpPr/>
            <p:nvPr/>
          </p:nvSpPr>
          <p:spPr>
            <a:xfrm>
              <a:off x="7195150" y="3086875"/>
              <a:ext cx="44025" cy="111350"/>
            </a:xfrm>
            <a:custGeom>
              <a:avLst/>
              <a:gdLst/>
              <a:ahLst/>
              <a:cxnLst/>
              <a:rect l="l" t="t" r="r" b="b"/>
              <a:pathLst>
                <a:path w="1761" h="4454" extrusionOk="0">
                  <a:moveTo>
                    <a:pt x="1682" y="1"/>
                  </a:moveTo>
                  <a:cubicBezTo>
                    <a:pt x="1279" y="1"/>
                    <a:pt x="556" y="242"/>
                    <a:pt x="274" y="1220"/>
                  </a:cubicBezTo>
                  <a:cubicBezTo>
                    <a:pt x="1" y="2188"/>
                    <a:pt x="162" y="3792"/>
                    <a:pt x="748" y="4289"/>
                  </a:cubicBezTo>
                  <a:cubicBezTo>
                    <a:pt x="882" y="4398"/>
                    <a:pt x="1027" y="4454"/>
                    <a:pt x="1181" y="4454"/>
                  </a:cubicBezTo>
                  <a:cubicBezTo>
                    <a:pt x="1284" y="4454"/>
                    <a:pt x="1387" y="4428"/>
                    <a:pt x="1493" y="4384"/>
                  </a:cubicBezTo>
                  <a:lnTo>
                    <a:pt x="1312" y="4002"/>
                  </a:lnTo>
                  <a:cubicBezTo>
                    <a:pt x="1266" y="4021"/>
                    <a:pt x="1224" y="4032"/>
                    <a:pt x="1185" y="4032"/>
                  </a:cubicBezTo>
                  <a:cubicBezTo>
                    <a:pt x="1129" y="4032"/>
                    <a:pt x="1078" y="4011"/>
                    <a:pt x="1025" y="3965"/>
                  </a:cubicBezTo>
                  <a:cubicBezTo>
                    <a:pt x="614" y="3617"/>
                    <a:pt x="433" y="2216"/>
                    <a:pt x="684" y="1337"/>
                  </a:cubicBezTo>
                  <a:cubicBezTo>
                    <a:pt x="929" y="479"/>
                    <a:pt x="1542" y="424"/>
                    <a:pt x="1690" y="424"/>
                  </a:cubicBezTo>
                  <a:cubicBezTo>
                    <a:pt x="1704" y="424"/>
                    <a:pt x="1714" y="425"/>
                    <a:pt x="1719" y="425"/>
                  </a:cubicBezTo>
                  <a:lnTo>
                    <a:pt x="1719" y="425"/>
                  </a:lnTo>
                  <a:lnTo>
                    <a:pt x="1719" y="425"/>
                  </a:lnTo>
                  <a:lnTo>
                    <a:pt x="1719" y="425"/>
                  </a:lnTo>
                  <a:lnTo>
                    <a:pt x="1719" y="425"/>
                  </a:lnTo>
                  <a:cubicBezTo>
                    <a:pt x="1720" y="425"/>
                    <a:pt x="1721" y="425"/>
                    <a:pt x="1722" y="425"/>
                  </a:cubicBezTo>
                  <a:lnTo>
                    <a:pt x="1734" y="281"/>
                  </a:lnTo>
                  <a:lnTo>
                    <a:pt x="1761" y="4"/>
                  </a:lnTo>
                  <a:cubicBezTo>
                    <a:pt x="1736" y="2"/>
                    <a:pt x="1710" y="1"/>
                    <a:pt x="168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5076;p59">
              <a:extLst>
                <a:ext uri="{FF2B5EF4-FFF2-40B4-BE49-F238E27FC236}">
                  <a16:creationId xmlns:a16="http://schemas.microsoft.com/office/drawing/2014/main" id="{F19839C9-DBD7-4547-88EC-918C5953E7E9}"/>
                </a:ext>
              </a:extLst>
            </p:cNvPr>
            <p:cNvSpPr/>
            <p:nvPr/>
          </p:nvSpPr>
          <p:spPr>
            <a:xfrm>
              <a:off x="7092075" y="2691600"/>
              <a:ext cx="223550" cy="201400"/>
            </a:xfrm>
            <a:custGeom>
              <a:avLst/>
              <a:gdLst/>
              <a:ahLst/>
              <a:cxnLst/>
              <a:rect l="l" t="t" r="r" b="b"/>
              <a:pathLst>
                <a:path w="8942" h="8056" extrusionOk="0">
                  <a:moveTo>
                    <a:pt x="2208" y="0"/>
                  </a:moveTo>
                  <a:cubicBezTo>
                    <a:pt x="1346" y="0"/>
                    <a:pt x="73" y="3947"/>
                    <a:pt x="73" y="3947"/>
                  </a:cubicBezTo>
                  <a:cubicBezTo>
                    <a:pt x="1" y="4726"/>
                    <a:pt x="1199" y="4869"/>
                    <a:pt x="2092" y="4869"/>
                  </a:cubicBezTo>
                  <a:cubicBezTo>
                    <a:pt x="2613" y="4869"/>
                    <a:pt x="3030" y="4820"/>
                    <a:pt x="3030" y="4820"/>
                  </a:cubicBezTo>
                  <a:cubicBezTo>
                    <a:pt x="3030" y="4820"/>
                    <a:pt x="5316" y="8056"/>
                    <a:pt x="6099" y="8056"/>
                  </a:cubicBezTo>
                  <a:cubicBezTo>
                    <a:pt x="6121" y="8056"/>
                    <a:pt x="6141" y="8053"/>
                    <a:pt x="6160" y="8048"/>
                  </a:cubicBezTo>
                  <a:cubicBezTo>
                    <a:pt x="6874" y="7864"/>
                    <a:pt x="8942" y="3618"/>
                    <a:pt x="8272" y="3135"/>
                  </a:cubicBezTo>
                  <a:cubicBezTo>
                    <a:pt x="8159" y="3055"/>
                    <a:pt x="7971" y="3022"/>
                    <a:pt x="7737" y="3022"/>
                  </a:cubicBezTo>
                  <a:cubicBezTo>
                    <a:pt x="6583" y="3022"/>
                    <a:pt x="4305" y="3836"/>
                    <a:pt x="4305" y="3836"/>
                  </a:cubicBezTo>
                  <a:cubicBezTo>
                    <a:pt x="4305" y="3836"/>
                    <a:pt x="3309" y="1261"/>
                    <a:pt x="2480" y="161"/>
                  </a:cubicBezTo>
                  <a:cubicBezTo>
                    <a:pt x="2396" y="50"/>
                    <a:pt x="2305" y="0"/>
                    <a:pt x="2208" y="0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5077;p59">
              <a:extLst>
                <a:ext uri="{FF2B5EF4-FFF2-40B4-BE49-F238E27FC236}">
                  <a16:creationId xmlns:a16="http://schemas.microsoft.com/office/drawing/2014/main" id="{6E7AE264-1636-4968-8B6C-488AD113F616}"/>
                </a:ext>
              </a:extLst>
            </p:cNvPr>
            <p:cNvSpPr/>
            <p:nvPr/>
          </p:nvSpPr>
          <p:spPr>
            <a:xfrm>
              <a:off x="6510825" y="2875150"/>
              <a:ext cx="332000" cy="434075"/>
            </a:xfrm>
            <a:custGeom>
              <a:avLst/>
              <a:gdLst/>
              <a:ahLst/>
              <a:cxnLst/>
              <a:rect l="l" t="t" r="r" b="b"/>
              <a:pathLst>
                <a:path w="13280" h="17363" extrusionOk="0">
                  <a:moveTo>
                    <a:pt x="10491" y="1"/>
                  </a:moveTo>
                  <a:cubicBezTo>
                    <a:pt x="8311" y="1"/>
                    <a:pt x="4250" y="656"/>
                    <a:pt x="2480" y="5231"/>
                  </a:cubicBezTo>
                  <a:cubicBezTo>
                    <a:pt x="0" y="11639"/>
                    <a:pt x="4548" y="13910"/>
                    <a:pt x="5223" y="16237"/>
                  </a:cubicBezTo>
                  <a:cubicBezTo>
                    <a:pt x="5451" y="17031"/>
                    <a:pt x="5917" y="17363"/>
                    <a:pt x="6423" y="17363"/>
                  </a:cubicBezTo>
                  <a:cubicBezTo>
                    <a:pt x="7397" y="17363"/>
                    <a:pt x="8519" y="16131"/>
                    <a:pt x="8384" y="14599"/>
                  </a:cubicBezTo>
                  <a:cubicBezTo>
                    <a:pt x="8180" y="12273"/>
                    <a:pt x="7906" y="10191"/>
                    <a:pt x="8063" y="7709"/>
                  </a:cubicBezTo>
                  <a:cubicBezTo>
                    <a:pt x="8250" y="4718"/>
                    <a:pt x="13280" y="1035"/>
                    <a:pt x="11938" y="106"/>
                  </a:cubicBezTo>
                  <a:cubicBezTo>
                    <a:pt x="11938" y="106"/>
                    <a:pt x="11366" y="1"/>
                    <a:pt x="104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Google Shape;5078;p59">
              <a:extLst>
                <a:ext uri="{FF2B5EF4-FFF2-40B4-BE49-F238E27FC236}">
                  <a16:creationId xmlns:a16="http://schemas.microsoft.com/office/drawing/2014/main" id="{816A17BE-994F-4D8C-B956-B9BCE775D332}"/>
                </a:ext>
              </a:extLst>
            </p:cNvPr>
            <p:cNvSpPr/>
            <p:nvPr/>
          </p:nvSpPr>
          <p:spPr>
            <a:xfrm>
              <a:off x="7061675" y="3481925"/>
              <a:ext cx="537325" cy="366050"/>
            </a:xfrm>
            <a:custGeom>
              <a:avLst/>
              <a:gdLst/>
              <a:ahLst/>
              <a:cxnLst/>
              <a:rect l="l" t="t" r="r" b="b"/>
              <a:pathLst>
                <a:path w="21493" h="14642" extrusionOk="0">
                  <a:moveTo>
                    <a:pt x="7227" y="1"/>
                  </a:moveTo>
                  <a:cubicBezTo>
                    <a:pt x="0" y="1"/>
                    <a:pt x="8217" y="12165"/>
                    <a:pt x="12546" y="12262"/>
                  </a:cubicBezTo>
                  <a:cubicBezTo>
                    <a:pt x="12546" y="12262"/>
                    <a:pt x="17082" y="14641"/>
                    <a:pt x="19487" y="14641"/>
                  </a:cubicBezTo>
                  <a:cubicBezTo>
                    <a:pt x="20231" y="14641"/>
                    <a:pt x="20772" y="14413"/>
                    <a:pt x="20909" y="13815"/>
                  </a:cubicBezTo>
                  <a:cubicBezTo>
                    <a:pt x="21493" y="11288"/>
                    <a:pt x="17506" y="397"/>
                    <a:pt x="7491" y="6"/>
                  </a:cubicBezTo>
                  <a:cubicBezTo>
                    <a:pt x="7400" y="3"/>
                    <a:pt x="7312" y="1"/>
                    <a:pt x="7227" y="1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" name="Google Shape;5079;p59">
              <a:extLst>
                <a:ext uri="{FF2B5EF4-FFF2-40B4-BE49-F238E27FC236}">
                  <a16:creationId xmlns:a16="http://schemas.microsoft.com/office/drawing/2014/main" id="{B9E9AEC0-E8B4-47F5-AF13-EB8F9D4FA61E}"/>
                </a:ext>
              </a:extLst>
            </p:cNvPr>
            <p:cNvSpPr/>
            <p:nvPr/>
          </p:nvSpPr>
          <p:spPr>
            <a:xfrm>
              <a:off x="7104825" y="3465500"/>
              <a:ext cx="409425" cy="592025"/>
            </a:xfrm>
            <a:custGeom>
              <a:avLst/>
              <a:gdLst/>
              <a:ahLst/>
              <a:cxnLst/>
              <a:rect l="l" t="t" r="r" b="b"/>
              <a:pathLst>
                <a:path w="16377" h="23681" extrusionOk="0">
                  <a:moveTo>
                    <a:pt x="5295" y="0"/>
                  </a:moveTo>
                  <a:cubicBezTo>
                    <a:pt x="4242" y="0"/>
                    <a:pt x="1719" y="719"/>
                    <a:pt x="1719" y="719"/>
                  </a:cubicBezTo>
                  <a:cubicBezTo>
                    <a:pt x="0" y="14177"/>
                    <a:pt x="11139" y="23680"/>
                    <a:pt x="14066" y="23680"/>
                  </a:cubicBezTo>
                  <a:cubicBezTo>
                    <a:pt x="14264" y="23680"/>
                    <a:pt x="14425" y="23637"/>
                    <a:pt x="14541" y="23548"/>
                  </a:cubicBezTo>
                  <a:cubicBezTo>
                    <a:pt x="16377" y="22142"/>
                    <a:pt x="14402" y="19885"/>
                    <a:pt x="14402" y="19885"/>
                  </a:cubicBezTo>
                  <a:cubicBezTo>
                    <a:pt x="7355" y="18054"/>
                    <a:pt x="5525" y="16"/>
                    <a:pt x="5525" y="16"/>
                  </a:cubicBezTo>
                  <a:cubicBezTo>
                    <a:pt x="5460" y="5"/>
                    <a:pt x="5383" y="0"/>
                    <a:pt x="5295" y="0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9" name="Google Shape;5080;p59">
              <a:extLst>
                <a:ext uri="{FF2B5EF4-FFF2-40B4-BE49-F238E27FC236}">
                  <a16:creationId xmlns:a16="http://schemas.microsoft.com/office/drawing/2014/main" id="{55F72F4A-C62C-4577-9CA5-17FD72EA7C3B}"/>
                </a:ext>
              </a:extLst>
            </p:cNvPr>
            <p:cNvSpPr/>
            <p:nvPr/>
          </p:nvSpPr>
          <p:spPr>
            <a:xfrm>
              <a:off x="6508875" y="3496900"/>
              <a:ext cx="360600" cy="588150"/>
            </a:xfrm>
            <a:custGeom>
              <a:avLst/>
              <a:gdLst/>
              <a:ahLst/>
              <a:cxnLst/>
              <a:rect l="l" t="t" r="r" b="b"/>
              <a:pathLst>
                <a:path w="14424" h="23526" extrusionOk="0">
                  <a:moveTo>
                    <a:pt x="13911" y="1"/>
                  </a:moveTo>
                  <a:cubicBezTo>
                    <a:pt x="12855" y="1"/>
                    <a:pt x="10765" y="1011"/>
                    <a:pt x="10760" y="1011"/>
                  </a:cubicBezTo>
                  <a:cubicBezTo>
                    <a:pt x="10760" y="1011"/>
                    <a:pt x="10760" y="1011"/>
                    <a:pt x="10760" y="1011"/>
                  </a:cubicBezTo>
                  <a:cubicBezTo>
                    <a:pt x="0" y="10720"/>
                    <a:pt x="5460" y="23396"/>
                    <a:pt x="7770" y="23522"/>
                  </a:cubicBezTo>
                  <a:cubicBezTo>
                    <a:pt x="7817" y="23524"/>
                    <a:pt x="7863" y="23526"/>
                    <a:pt x="7909" y="23526"/>
                  </a:cubicBezTo>
                  <a:cubicBezTo>
                    <a:pt x="10076" y="23526"/>
                    <a:pt x="10049" y="20651"/>
                    <a:pt x="10049" y="20651"/>
                  </a:cubicBezTo>
                  <a:cubicBezTo>
                    <a:pt x="5903" y="14667"/>
                    <a:pt x="14423" y="169"/>
                    <a:pt x="14423" y="169"/>
                  </a:cubicBezTo>
                  <a:cubicBezTo>
                    <a:pt x="14324" y="50"/>
                    <a:pt x="14142" y="1"/>
                    <a:pt x="13911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0" name="Google Shape;5081;p59">
              <a:extLst>
                <a:ext uri="{FF2B5EF4-FFF2-40B4-BE49-F238E27FC236}">
                  <a16:creationId xmlns:a16="http://schemas.microsoft.com/office/drawing/2014/main" id="{1AB59AF0-DCAD-42D3-A652-4A8D26CCCE0C}"/>
                </a:ext>
              </a:extLst>
            </p:cNvPr>
            <p:cNvSpPr/>
            <p:nvPr/>
          </p:nvSpPr>
          <p:spPr>
            <a:xfrm>
              <a:off x="6523550" y="3495350"/>
              <a:ext cx="743600" cy="269325"/>
            </a:xfrm>
            <a:custGeom>
              <a:avLst/>
              <a:gdLst/>
              <a:ahLst/>
              <a:cxnLst/>
              <a:rect l="l" t="t" r="r" b="b"/>
              <a:pathLst>
                <a:path w="29744" h="10773" extrusionOk="0">
                  <a:moveTo>
                    <a:pt x="2916" y="0"/>
                  </a:moveTo>
                  <a:cubicBezTo>
                    <a:pt x="0" y="0"/>
                    <a:pt x="685" y="2959"/>
                    <a:pt x="685" y="2959"/>
                  </a:cubicBezTo>
                  <a:cubicBezTo>
                    <a:pt x="685" y="2959"/>
                    <a:pt x="9883" y="9922"/>
                    <a:pt x="12547" y="10698"/>
                  </a:cubicBezTo>
                  <a:cubicBezTo>
                    <a:pt x="12724" y="10749"/>
                    <a:pt x="12949" y="10773"/>
                    <a:pt x="13216" y="10773"/>
                  </a:cubicBezTo>
                  <a:cubicBezTo>
                    <a:pt x="16987" y="10773"/>
                    <a:pt x="29077" y="5999"/>
                    <a:pt x="29398" y="5196"/>
                  </a:cubicBezTo>
                  <a:cubicBezTo>
                    <a:pt x="29744" y="4334"/>
                    <a:pt x="29744" y="1927"/>
                    <a:pt x="26993" y="895"/>
                  </a:cubicBezTo>
                  <a:cubicBezTo>
                    <a:pt x="26834" y="835"/>
                    <a:pt x="26645" y="807"/>
                    <a:pt x="26429" y="807"/>
                  </a:cubicBezTo>
                  <a:cubicBezTo>
                    <a:pt x="22910" y="807"/>
                    <a:pt x="12377" y="8287"/>
                    <a:pt x="12377" y="8287"/>
                  </a:cubicBezTo>
                  <a:cubicBezTo>
                    <a:pt x="12377" y="8287"/>
                    <a:pt x="7135" y="468"/>
                    <a:pt x="3522" y="38"/>
                  </a:cubicBezTo>
                  <a:cubicBezTo>
                    <a:pt x="3305" y="12"/>
                    <a:pt x="3103" y="0"/>
                    <a:pt x="2916" y="0"/>
                  </a:cubicBezTo>
                  <a:close/>
                </a:path>
              </a:pathLst>
            </a:custGeom>
            <a:solidFill>
              <a:srgbClr val="F2D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1" name="Google Shape;5082;p59">
              <a:extLst>
                <a:ext uri="{FF2B5EF4-FFF2-40B4-BE49-F238E27FC236}">
                  <a16:creationId xmlns:a16="http://schemas.microsoft.com/office/drawing/2014/main" id="{1AF4CA9A-FC0D-4E66-96BE-675E28B65877}"/>
                </a:ext>
              </a:extLst>
            </p:cNvPr>
            <p:cNvSpPr/>
            <p:nvPr/>
          </p:nvSpPr>
          <p:spPr>
            <a:xfrm>
              <a:off x="6408775" y="3544850"/>
              <a:ext cx="945975" cy="625350"/>
            </a:xfrm>
            <a:custGeom>
              <a:avLst/>
              <a:gdLst/>
              <a:ahLst/>
              <a:cxnLst/>
              <a:rect l="l" t="t" r="r" b="b"/>
              <a:pathLst>
                <a:path w="37839" h="25014" extrusionOk="0">
                  <a:moveTo>
                    <a:pt x="4555" y="0"/>
                  </a:moveTo>
                  <a:cubicBezTo>
                    <a:pt x="4433" y="0"/>
                    <a:pt x="4323" y="13"/>
                    <a:pt x="4227" y="39"/>
                  </a:cubicBezTo>
                  <a:cubicBezTo>
                    <a:pt x="1903" y="672"/>
                    <a:pt x="1" y="17584"/>
                    <a:pt x="1" y="17584"/>
                  </a:cubicBezTo>
                  <a:cubicBezTo>
                    <a:pt x="288" y="21785"/>
                    <a:pt x="16700" y="24561"/>
                    <a:pt x="18812" y="24982"/>
                  </a:cubicBezTo>
                  <a:cubicBezTo>
                    <a:pt x="18917" y="25003"/>
                    <a:pt x="19053" y="25013"/>
                    <a:pt x="19216" y="25013"/>
                  </a:cubicBezTo>
                  <a:cubicBezTo>
                    <a:pt x="22356" y="25013"/>
                    <a:pt x="35735" y="21334"/>
                    <a:pt x="35936" y="20332"/>
                  </a:cubicBezTo>
                  <a:cubicBezTo>
                    <a:pt x="36148" y="19274"/>
                    <a:pt x="37839" y="5956"/>
                    <a:pt x="36148" y="2151"/>
                  </a:cubicBezTo>
                  <a:cubicBezTo>
                    <a:pt x="35818" y="1410"/>
                    <a:pt x="34947" y="1109"/>
                    <a:pt x="33748" y="1109"/>
                  </a:cubicBezTo>
                  <a:cubicBezTo>
                    <a:pt x="28534" y="1109"/>
                    <a:pt x="17122" y="6804"/>
                    <a:pt x="17122" y="6804"/>
                  </a:cubicBezTo>
                  <a:cubicBezTo>
                    <a:pt x="17122" y="6804"/>
                    <a:pt x="7404" y="0"/>
                    <a:pt x="455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2" name="Google Shape;5083;p59">
              <a:extLst>
                <a:ext uri="{FF2B5EF4-FFF2-40B4-BE49-F238E27FC236}">
                  <a16:creationId xmlns:a16="http://schemas.microsoft.com/office/drawing/2014/main" id="{8B9A62D1-E347-4C60-96DD-E7A6DFA82F32}"/>
                </a:ext>
              </a:extLst>
            </p:cNvPr>
            <p:cNvSpPr/>
            <p:nvPr/>
          </p:nvSpPr>
          <p:spPr>
            <a:xfrm>
              <a:off x="6375100" y="3673125"/>
              <a:ext cx="174250" cy="183925"/>
            </a:xfrm>
            <a:custGeom>
              <a:avLst/>
              <a:gdLst/>
              <a:ahLst/>
              <a:cxnLst/>
              <a:rect l="l" t="t" r="r" b="b"/>
              <a:pathLst>
                <a:path w="6970" h="7357" extrusionOk="0">
                  <a:moveTo>
                    <a:pt x="5727" y="1"/>
                  </a:moveTo>
                  <a:cubicBezTo>
                    <a:pt x="4458" y="1"/>
                    <a:pt x="2324" y="836"/>
                    <a:pt x="2324" y="836"/>
                  </a:cubicBezTo>
                  <a:cubicBezTo>
                    <a:pt x="176" y="1269"/>
                    <a:pt x="0" y="4449"/>
                    <a:pt x="1808" y="6597"/>
                  </a:cubicBezTo>
                  <a:cubicBezTo>
                    <a:pt x="2268" y="7144"/>
                    <a:pt x="2783" y="7357"/>
                    <a:pt x="3298" y="7357"/>
                  </a:cubicBezTo>
                  <a:cubicBezTo>
                    <a:pt x="4803" y="7357"/>
                    <a:pt x="6299" y="5538"/>
                    <a:pt x="6364" y="4962"/>
                  </a:cubicBezTo>
                  <a:cubicBezTo>
                    <a:pt x="6411" y="4552"/>
                    <a:pt x="5472" y="4456"/>
                    <a:pt x="4577" y="4456"/>
                  </a:cubicBezTo>
                  <a:cubicBezTo>
                    <a:pt x="3778" y="4456"/>
                    <a:pt x="3013" y="4533"/>
                    <a:pt x="3013" y="4533"/>
                  </a:cubicBezTo>
                  <a:cubicBezTo>
                    <a:pt x="3013" y="4533"/>
                    <a:pt x="6880" y="3325"/>
                    <a:pt x="6623" y="2811"/>
                  </a:cubicBezTo>
                  <a:cubicBezTo>
                    <a:pt x="6527" y="2621"/>
                    <a:pt x="6012" y="2561"/>
                    <a:pt x="5405" y="2561"/>
                  </a:cubicBezTo>
                  <a:cubicBezTo>
                    <a:pt x="4382" y="2561"/>
                    <a:pt x="3097" y="2730"/>
                    <a:pt x="3097" y="2730"/>
                  </a:cubicBezTo>
                  <a:cubicBezTo>
                    <a:pt x="3097" y="2730"/>
                    <a:pt x="6969" y="1525"/>
                    <a:pt x="6623" y="407"/>
                  </a:cubicBezTo>
                  <a:cubicBezTo>
                    <a:pt x="6531" y="110"/>
                    <a:pt x="6186" y="1"/>
                    <a:pt x="5727" y="1"/>
                  </a:cubicBezTo>
                  <a:close/>
                </a:path>
              </a:pathLst>
            </a:custGeom>
            <a:solidFill>
              <a:srgbClr val="DD9C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3" name="Google Shape;5084;p59">
              <a:extLst>
                <a:ext uri="{FF2B5EF4-FFF2-40B4-BE49-F238E27FC236}">
                  <a16:creationId xmlns:a16="http://schemas.microsoft.com/office/drawing/2014/main" id="{88FDB017-E7D6-4189-807B-06A9E9CED3AB}"/>
                </a:ext>
              </a:extLst>
            </p:cNvPr>
            <p:cNvSpPr/>
            <p:nvPr/>
          </p:nvSpPr>
          <p:spPr>
            <a:xfrm>
              <a:off x="6768450" y="3681800"/>
              <a:ext cx="146150" cy="489850"/>
            </a:xfrm>
            <a:custGeom>
              <a:avLst/>
              <a:gdLst/>
              <a:ahLst/>
              <a:cxnLst/>
              <a:rect l="l" t="t" r="r" b="b"/>
              <a:pathLst>
                <a:path w="5846" h="19594" extrusionOk="0">
                  <a:moveTo>
                    <a:pt x="3552" y="0"/>
                  </a:moveTo>
                  <a:cubicBezTo>
                    <a:pt x="2330" y="0"/>
                    <a:pt x="687" y="230"/>
                    <a:pt x="687" y="230"/>
                  </a:cubicBezTo>
                  <a:cubicBezTo>
                    <a:pt x="687" y="230"/>
                    <a:pt x="1" y="18455"/>
                    <a:pt x="771" y="19142"/>
                  </a:cubicBezTo>
                  <a:cubicBezTo>
                    <a:pt x="1160" y="19486"/>
                    <a:pt x="2132" y="19594"/>
                    <a:pt x="3081" y="19594"/>
                  </a:cubicBezTo>
                  <a:cubicBezTo>
                    <a:pt x="4023" y="19594"/>
                    <a:pt x="4942" y="19487"/>
                    <a:pt x="5243" y="19401"/>
                  </a:cubicBezTo>
                  <a:cubicBezTo>
                    <a:pt x="5845" y="19228"/>
                    <a:pt x="5243" y="746"/>
                    <a:pt x="4813" y="230"/>
                  </a:cubicBezTo>
                  <a:cubicBezTo>
                    <a:pt x="4670" y="58"/>
                    <a:pt x="4164" y="0"/>
                    <a:pt x="3552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4" name="Google Shape;5085;p59">
              <a:extLst>
                <a:ext uri="{FF2B5EF4-FFF2-40B4-BE49-F238E27FC236}">
                  <a16:creationId xmlns:a16="http://schemas.microsoft.com/office/drawing/2014/main" id="{CEF395ED-89F2-4827-B93D-04F39D80AA11}"/>
                </a:ext>
              </a:extLst>
            </p:cNvPr>
            <p:cNvSpPr/>
            <p:nvPr/>
          </p:nvSpPr>
          <p:spPr>
            <a:xfrm>
              <a:off x="7209800" y="3707450"/>
              <a:ext cx="214200" cy="162075"/>
            </a:xfrm>
            <a:custGeom>
              <a:avLst/>
              <a:gdLst/>
              <a:ahLst/>
              <a:cxnLst/>
              <a:rect l="l" t="t" r="r" b="b"/>
              <a:pathLst>
                <a:path w="8568" h="6483" extrusionOk="0">
                  <a:moveTo>
                    <a:pt x="3099" y="1"/>
                  </a:moveTo>
                  <a:cubicBezTo>
                    <a:pt x="2464" y="1"/>
                    <a:pt x="1850" y="74"/>
                    <a:pt x="1602" y="322"/>
                  </a:cubicBezTo>
                  <a:cubicBezTo>
                    <a:pt x="1002" y="928"/>
                    <a:pt x="4442" y="2214"/>
                    <a:pt x="4442" y="2214"/>
                  </a:cubicBezTo>
                  <a:cubicBezTo>
                    <a:pt x="4442" y="2214"/>
                    <a:pt x="2608" y="1564"/>
                    <a:pt x="1462" y="1564"/>
                  </a:cubicBezTo>
                  <a:cubicBezTo>
                    <a:pt x="890" y="1564"/>
                    <a:pt x="489" y="1727"/>
                    <a:pt x="575" y="2214"/>
                  </a:cubicBezTo>
                  <a:cubicBezTo>
                    <a:pt x="819" y="3603"/>
                    <a:pt x="3471" y="4292"/>
                    <a:pt x="3735" y="4357"/>
                  </a:cubicBezTo>
                  <a:lnTo>
                    <a:pt x="3735" y="4357"/>
                  </a:lnTo>
                  <a:cubicBezTo>
                    <a:pt x="3517" y="4304"/>
                    <a:pt x="1670" y="3865"/>
                    <a:pt x="736" y="3865"/>
                  </a:cubicBezTo>
                  <a:cubicBezTo>
                    <a:pt x="239" y="3865"/>
                    <a:pt x="1" y="3989"/>
                    <a:pt x="402" y="4362"/>
                  </a:cubicBezTo>
                  <a:cubicBezTo>
                    <a:pt x="1475" y="5355"/>
                    <a:pt x="2743" y="6483"/>
                    <a:pt x="4280" y="6483"/>
                  </a:cubicBezTo>
                  <a:cubicBezTo>
                    <a:pt x="4474" y="6483"/>
                    <a:pt x="4672" y="6465"/>
                    <a:pt x="4874" y="6426"/>
                  </a:cubicBezTo>
                  <a:cubicBezTo>
                    <a:pt x="6676" y="6081"/>
                    <a:pt x="8568" y="1182"/>
                    <a:pt x="4955" y="149"/>
                  </a:cubicBezTo>
                  <a:cubicBezTo>
                    <a:pt x="4955" y="149"/>
                    <a:pt x="4005" y="1"/>
                    <a:pt x="3099" y="1"/>
                  </a:cubicBezTo>
                  <a:close/>
                </a:path>
              </a:pathLst>
            </a:custGeom>
            <a:solidFill>
              <a:srgbClr val="DD9C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5" name="Google Shape;5086;p59">
              <a:extLst>
                <a:ext uri="{FF2B5EF4-FFF2-40B4-BE49-F238E27FC236}">
                  <a16:creationId xmlns:a16="http://schemas.microsoft.com/office/drawing/2014/main" id="{9BF2D487-13DF-4CF5-A008-CB139DB19C05}"/>
                </a:ext>
              </a:extLst>
            </p:cNvPr>
            <p:cNvSpPr/>
            <p:nvPr/>
          </p:nvSpPr>
          <p:spPr>
            <a:xfrm>
              <a:off x="7278000" y="3754750"/>
              <a:ext cx="342450" cy="270100"/>
            </a:xfrm>
            <a:custGeom>
              <a:avLst/>
              <a:gdLst/>
              <a:ahLst/>
              <a:cxnLst/>
              <a:rect l="l" t="t" r="r" b="b"/>
              <a:pathLst>
                <a:path w="13698" h="10804" extrusionOk="0">
                  <a:moveTo>
                    <a:pt x="4729" y="0"/>
                  </a:moveTo>
                  <a:cubicBezTo>
                    <a:pt x="3604" y="0"/>
                    <a:pt x="2824" y="82"/>
                    <a:pt x="2824" y="82"/>
                  </a:cubicBezTo>
                  <a:cubicBezTo>
                    <a:pt x="2824" y="82"/>
                    <a:pt x="1" y="3876"/>
                    <a:pt x="1558" y="4749"/>
                  </a:cubicBezTo>
                  <a:cubicBezTo>
                    <a:pt x="3112" y="5625"/>
                    <a:pt x="5352" y="7768"/>
                    <a:pt x="8462" y="9807"/>
                  </a:cubicBezTo>
                  <a:cubicBezTo>
                    <a:pt x="9314" y="10366"/>
                    <a:pt x="9975" y="10803"/>
                    <a:pt x="10528" y="10803"/>
                  </a:cubicBezTo>
                  <a:cubicBezTo>
                    <a:pt x="11471" y="10803"/>
                    <a:pt x="12103" y="9534"/>
                    <a:pt x="12840" y="5430"/>
                  </a:cubicBezTo>
                  <a:cubicBezTo>
                    <a:pt x="13698" y="634"/>
                    <a:pt x="7868" y="0"/>
                    <a:pt x="4729" y="0"/>
                  </a:cubicBezTo>
                  <a:close/>
                </a:path>
              </a:pathLst>
            </a:custGeom>
            <a:solidFill>
              <a:srgbClr val="DD9C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6" name="Google Shape;5087;p59">
              <a:extLst>
                <a:ext uri="{FF2B5EF4-FFF2-40B4-BE49-F238E27FC236}">
                  <a16:creationId xmlns:a16="http://schemas.microsoft.com/office/drawing/2014/main" id="{580DD0CD-8383-48A2-9B63-3212681D1BC8}"/>
                </a:ext>
              </a:extLst>
            </p:cNvPr>
            <p:cNvSpPr/>
            <p:nvPr/>
          </p:nvSpPr>
          <p:spPr>
            <a:xfrm>
              <a:off x="7132875" y="2742150"/>
              <a:ext cx="50800" cy="58400"/>
            </a:xfrm>
            <a:custGeom>
              <a:avLst/>
              <a:gdLst/>
              <a:ahLst/>
              <a:cxnLst/>
              <a:rect l="l" t="t" r="r" b="b"/>
              <a:pathLst>
                <a:path w="2032" h="2336" extrusionOk="0">
                  <a:moveTo>
                    <a:pt x="282" y="0"/>
                  </a:moveTo>
                  <a:lnTo>
                    <a:pt x="0" y="315"/>
                  </a:lnTo>
                  <a:cubicBezTo>
                    <a:pt x="14" y="329"/>
                    <a:pt x="1367" y="1554"/>
                    <a:pt x="1630" y="2335"/>
                  </a:cubicBezTo>
                  <a:lnTo>
                    <a:pt x="2031" y="2199"/>
                  </a:lnTo>
                  <a:cubicBezTo>
                    <a:pt x="1733" y="1317"/>
                    <a:pt x="344" y="53"/>
                    <a:pt x="2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7" name="Google Shape;5088;p59">
              <a:extLst>
                <a:ext uri="{FF2B5EF4-FFF2-40B4-BE49-F238E27FC236}">
                  <a16:creationId xmlns:a16="http://schemas.microsoft.com/office/drawing/2014/main" id="{2BAECF70-DF02-477D-A050-DFD6E695CFA5}"/>
                </a:ext>
              </a:extLst>
            </p:cNvPr>
            <p:cNvSpPr/>
            <p:nvPr/>
          </p:nvSpPr>
          <p:spPr>
            <a:xfrm>
              <a:off x="7195575" y="2808050"/>
              <a:ext cx="61675" cy="13625"/>
            </a:xfrm>
            <a:custGeom>
              <a:avLst/>
              <a:gdLst/>
              <a:ahLst/>
              <a:cxnLst/>
              <a:rect l="l" t="t" r="r" b="b"/>
              <a:pathLst>
                <a:path w="2467" h="545" extrusionOk="0">
                  <a:moveTo>
                    <a:pt x="1547" y="0"/>
                  </a:moveTo>
                  <a:cubicBezTo>
                    <a:pt x="1192" y="0"/>
                    <a:pt x="696" y="34"/>
                    <a:pt x="0" y="126"/>
                  </a:cubicBezTo>
                  <a:lnTo>
                    <a:pt x="56" y="545"/>
                  </a:lnTo>
                  <a:cubicBezTo>
                    <a:pt x="762" y="451"/>
                    <a:pt x="1234" y="423"/>
                    <a:pt x="1547" y="423"/>
                  </a:cubicBezTo>
                  <a:cubicBezTo>
                    <a:pt x="2013" y="423"/>
                    <a:pt x="2127" y="485"/>
                    <a:pt x="2137" y="489"/>
                  </a:cubicBezTo>
                  <a:cubicBezTo>
                    <a:pt x="2137" y="489"/>
                    <a:pt x="2109" y="472"/>
                    <a:pt x="2090" y="430"/>
                  </a:cubicBezTo>
                  <a:lnTo>
                    <a:pt x="2467" y="243"/>
                  </a:lnTo>
                  <a:cubicBezTo>
                    <a:pt x="2430" y="172"/>
                    <a:pt x="2345" y="0"/>
                    <a:pt x="15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8" name="Google Shape;5089;p59">
              <a:extLst>
                <a:ext uri="{FF2B5EF4-FFF2-40B4-BE49-F238E27FC236}">
                  <a16:creationId xmlns:a16="http://schemas.microsoft.com/office/drawing/2014/main" id="{F0E1A0B9-4E50-4B9F-9286-03D09A5B172A}"/>
                </a:ext>
              </a:extLst>
            </p:cNvPr>
            <p:cNvSpPr/>
            <p:nvPr/>
          </p:nvSpPr>
          <p:spPr>
            <a:xfrm>
              <a:off x="6683225" y="3100850"/>
              <a:ext cx="174400" cy="174375"/>
            </a:xfrm>
            <a:custGeom>
              <a:avLst/>
              <a:gdLst/>
              <a:ahLst/>
              <a:cxnLst/>
              <a:rect l="l" t="t" r="r" b="b"/>
              <a:pathLst>
                <a:path w="6976" h="6975" extrusionOk="0">
                  <a:moveTo>
                    <a:pt x="3488" y="421"/>
                  </a:moveTo>
                  <a:cubicBezTo>
                    <a:pt x="5176" y="421"/>
                    <a:pt x="6551" y="1797"/>
                    <a:pt x="6551" y="3487"/>
                  </a:cubicBezTo>
                  <a:cubicBezTo>
                    <a:pt x="6551" y="5178"/>
                    <a:pt x="5178" y="6553"/>
                    <a:pt x="3488" y="6553"/>
                  </a:cubicBezTo>
                  <a:cubicBezTo>
                    <a:pt x="1794" y="6553"/>
                    <a:pt x="422" y="5178"/>
                    <a:pt x="422" y="3487"/>
                  </a:cubicBezTo>
                  <a:cubicBezTo>
                    <a:pt x="422" y="1797"/>
                    <a:pt x="1794" y="421"/>
                    <a:pt x="3488" y="421"/>
                  </a:cubicBezTo>
                  <a:close/>
                  <a:moveTo>
                    <a:pt x="3488" y="0"/>
                  </a:moveTo>
                  <a:cubicBezTo>
                    <a:pt x="1566" y="0"/>
                    <a:pt x="1" y="1565"/>
                    <a:pt x="1" y="3487"/>
                  </a:cubicBezTo>
                  <a:cubicBezTo>
                    <a:pt x="1" y="5409"/>
                    <a:pt x="1566" y="6975"/>
                    <a:pt x="3488" y="6975"/>
                  </a:cubicBezTo>
                  <a:cubicBezTo>
                    <a:pt x="5407" y="6975"/>
                    <a:pt x="6975" y="5409"/>
                    <a:pt x="6975" y="3487"/>
                  </a:cubicBezTo>
                  <a:cubicBezTo>
                    <a:pt x="6975" y="1565"/>
                    <a:pt x="5407" y="0"/>
                    <a:pt x="34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9" name="Google Shape;5090;p59">
              <a:extLst>
                <a:ext uri="{FF2B5EF4-FFF2-40B4-BE49-F238E27FC236}">
                  <a16:creationId xmlns:a16="http://schemas.microsoft.com/office/drawing/2014/main" id="{A74A0B55-2CAE-4C87-A895-15CCBFAC7E56}"/>
                </a:ext>
              </a:extLst>
            </p:cNvPr>
            <p:cNvSpPr/>
            <p:nvPr/>
          </p:nvSpPr>
          <p:spPr>
            <a:xfrm>
              <a:off x="6886600" y="3050625"/>
              <a:ext cx="174450" cy="174375"/>
            </a:xfrm>
            <a:custGeom>
              <a:avLst/>
              <a:gdLst/>
              <a:ahLst/>
              <a:cxnLst/>
              <a:rect l="l" t="t" r="r" b="b"/>
              <a:pathLst>
                <a:path w="6978" h="6975" extrusionOk="0">
                  <a:moveTo>
                    <a:pt x="3488" y="422"/>
                  </a:moveTo>
                  <a:cubicBezTo>
                    <a:pt x="5178" y="422"/>
                    <a:pt x="6554" y="1797"/>
                    <a:pt x="6554" y="3488"/>
                  </a:cubicBezTo>
                  <a:cubicBezTo>
                    <a:pt x="6554" y="5178"/>
                    <a:pt x="5178" y="6554"/>
                    <a:pt x="3488" y="6554"/>
                  </a:cubicBezTo>
                  <a:cubicBezTo>
                    <a:pt x="1797" y="6554"/>
                    <a:pt x="422" y="5178"/>
                    <a:pt x="422" y="3488"/>
                  </a:cubicBezTo>
                  <a:cubicBezTo>
                    <a:pt x="422" y="1797"/>
                    <a:pt x="1797" y="422"/>
                    <a:pt x="3488" y="422"/>
                  </a:cubicBezTo>
                  <a:close/>
                  <a:moveTo>
                    <a:pt x="3488" y="0"/>
                  </a:moveTo>
                  <a:cubicBezTo>
                    <a:pt x="1566" y="0"/>
                    <a:pt x="1" y="1566"/>
                    <a:pt x="1" y="3488"/>
                  </a:cubicBezTo>
                  <a:cubicBezTo>
                    <a:pt x="1" y="5410"/>
                    <a:pt x="1566" y="6975"/>
                    <a:pt x="3488" y="6975"/>
                  </a:cubicBezTo>
                  <a:cubicBezTo>
                    <a:pt x="5413" y="6975"/>
                    <a:pt x="6978" y="5410"/>
                    <a:pt x="6975" y="3488"/>
                  </a:cubicBezTo>
                  <a:cubicBezTo>
                    <a:pt x="6975" y="1566"/>
                    <a:pt x="5410" y="0"/>
                    <a:pt x="34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0" name="Google Shape;5091;p59">
              <a:extLst>
                <a:ext uri="{FF2B5EF4-FFF2-40B4-BE49-F238E27FC236}">
                  <a16:creationId xmlns:a16="http://schemas.microsoft.com/office/drawing/2014/main" id="{90A54548-F47D-4B63-8242-BBB8959F5FBC}"/>
                </a:ext>
              </a:extLst>
            </p:cNvPr>
            <p:cNvSpPr/>
            <p:nvPr/>
          </p:nvSpPr>
          <p:spPr>
            <a:xfrm>
              <a:off x="6849225" y="3149725"/>
              <a:ext cx="49875" cy="20875"/>
            </a:xfrm>
            <a:custGeom>
              <a:avLst/>
              <a:gdLst/>
              <a:ahLst/>
              <a:cxnLst/>
              <a:rect l="l" t="t" r="r" b="b"/>
              <a:pathLst>
                <a:path w="1995" h="835" extrusionOk="0">
                  <a:moveTo>
                    <a:pt x="1903" y="1"/>
                  </a:moveTo>
                  <a:lnTo>
                    <a:pt x="0" y="425"/>
                  </a:lnTo>
                  <a:lnTo>
                    <a:pt x="92" y="835"/>
                  </a:lnTo>
                  <a:lnTo>
                    <a:pt x="1995" y="414"/>
                  </a:lnTo>
                  <a:lnTo>
                    <a:pt x="19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1" name="Google Shape;5092;p59">
              <a:extLst>
                <a:ext uri="{FF2B5EF4-FFF2-40B4-BE49-F238E27FC236}">
                  <a16:creationId xmlns:a16="http://schemas.microsoft.com/office/drawing/2014/main" id="{FC4EC73F-D92D-4249-8DE8-D30A1FDD0B5B}"/>
                </a:ext>
              </a:extLst>
            </p:cNvPr>
            <p:cNvSpPr/>
            <p:nvPr/>
          </p:nvSpPr>
          <p:spPr>
            <a:xfrm>
              <a:off x="7053500" y="3044550"/>
              <a:ext cx="143225" cy="73050"/>
            </a:xfrm>
            <a:custGeom>
              <a:avLst/>
              <a:gdLst/>
              <a:ahLst/>
              <a:cxnLst/>
              <a:rect l="l" t="t" r="r" b="b"/>
              <a:pathLst>
                <a:path w="5729" h="2922" extrusionOk="0">
                  <a:moveTo>
                    <a:pt x="5552" y="1"/>
                  </a:moveTo>
                  <a:lnTo>
                    <a:pt x="1" y="2537"/>
                  </a:lnTo>
                  <a:lnTo>
                    <a:pt x="176" y="2922"/>
                  </a:lnTo>
                  <a:lnTo>
                    <a:pt x="5728" y="386"/>
                  </a:lnTo>
                  <a:lnTo>
                    <a:pt x="55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6A8E25B9-11F1-4588-8BF3-E6284B2E3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4810" y="1542410"/>
            <a:ext cx="3280561" cy="2158469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C7B561E6-0A30-42FC-9FD7-953CC6B68A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1146" y="1620024"/>
            <a:ext cx="3086100" cy="2876550"/>
          </a:xfrm>
          <a:prstGeom prst="rect">
            <a:avLst/>
          </a:prstGeom>
        </p:spPr>
      </p:pic>
      <p:sp>
        <p:nvSpPr>
          <p:cNvPr id="203" name="Google Shape;587;p23">
            <a:extLst>
              <a:ext uri="{FF2B5EF4-FFF2-40B4-BE49-F238E27FC236}">
                <a16:creationId xmlns:a16="http://schemas.microsoft.com/office/drawing/2014/main" id="{EFD751FF-713F-44FB-8B29-7513877C5B5D}"/>
              </a:ext>
            </a:extLst>
          </p:cNvPr>
          <p:cNvSpPr/>
          <p:nvPr/>
        </p:nvSpPr>
        <p:spPr>
          <a:xfrm>
            <a:off x="6206924" y="4698261"/>
            <a:ext cx="2434288" cy="546321"/>
          </a:xfrm>
          <a:custGeom>
            <a:avLst/>
            <a:gdLst/>
            <a:ahLst/>
            <a:cxnLst/>
            <a:rect l="l" t="t" r="r" b="b"/>
            <a:pathLst>
              <a:path w="48962" h="15462" extrusionOk="0">
                <a:moveTo>
                  <a:pt x="34516" y="1"/>
                </a:moveTo>
                <a:cubicBezTo>
                  <a:pt x="31347" y="1"/>
                  <a:pt x="28040" y="39"/>
                  <a:pt x="25083" y="108"/>
                </a:cubicBezTo>
                <a:cubicBezTo>
                  <a:pt x="23951" y="131"/>
                  <a:pt x="22675" y="140"/>
                  <a:pt x="21316" y="140"/>
                </a:cubicBezTo>
                <a:cubicBezTo>
                  <a:pt x="17798" y="140"/>
                  <a:pt x="13722" y="84"/>
                  <a:pt x="10133" y="84"/>
                </a:cubicBezTo>
                <a:cubicBezTo>
                  <a:pt x="5564" y="84"/>
                  <a:pt x="1785" y="174"/>
                  <a:pt x="951" y="583"/>
                </a:cubicBezTo>
                <a:cubicBezTo>
                  <a:pt x="1" y="1058"/>
                  <a:pt x="96" y="6284"/>
                  <a:pt x="191" y="8406"/>
                </a:cubicBezTo>
                <a:cubicBezTo>
                  <a:pt x="254" y="9197"/>
                  <a:pt x="64" y="12966"/>
                  <a:pt x="761" y="14803"/>
                </a:cubicBezTo>
                <a:cubicBezTo>
                  <a:pt x="955" y="15326"/>
                  <a:pt x="3573" y="15461"/>
                  <a:pt x="7296" y="15461"/>
                </a:cubicBezTo>
                <a:cubicBezTo>
                  <a:pt x="11258" y="15461"/>
                  <a:pt x="16474" y="15308"/>
                  <a:pt x="21351" y="15308"/>
                </a:cubicBezTo>
                <a:cubicBezTo>
                  <a:pt x="21593" y="15308"/>
                  <a:pt x="21834" y="15309"/>
                  <a:pt x="22074" y="15309"/>
                </a:cubicBezTo>
                <a:cubicBezTo>
                  <a:pt x="25346" y="15309"/>
                  <a:pt x="30943" y="15389"/>
                  <a:pt x="36138" y="15389"/>
                </a:cubicBezTo>
                <a:cubicBezTo>
                  <a:pt x="41806" y="15389"/>
                  <a:pt x="46996" y="15294"/>
                  <a:pt x="48170" y="14898"/>
                </a:cubicBezTo>
                <a:cubicBezTo>
                  <a:pt x="48930" y="14644"/>
                  <a:pt x="48803" y="10971"/>
                  <a:pt x="48771" y="8976"/>
                </a:cubicBezTo>
                <a:cubicBezTo>
                  <a:pt x="48740" y="6347"/>
                  <a:pt x="48961" y="1470"/>
                  <a:pt x="48265" y="647"/>
                </a:cubicBezTo>
                <a:cubicBezTo>
                  <a:pt x="47872" y="189"/>
                  <a:pt x="41530" y="1"/>
                  <a:pt x="34516" y="1"/>
                </a:cubicBezTo>
                <a:close/>
              </a:path>
            </a:pathLst>
          </a:custGeom>
          <a:solidFill>
            <a:srgbClr val="C7F0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78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sp>
        <p:nvSpPr>
          <p:cNvPr id="204" name="กล่องข้อความ 203">
            <a:extLst>
              <a:ext uri="{FF2B5EF4-FFF2-40B4-BE49-F238E27FC236}">
                <a16:creationId xmlns:a16="http://schemas.microsoft.com/office/drawing/2014/main" id="{75CD0355-46DE-4054-B3D6-1E529EFD821B}"/>
              </a:ext>
            </a:extLst>
          </p:cNvPr>
          <p:cNvSpPr txBox="1"/>
          <p:nvPr/>
        </p:nvSpPr>
        <p:spPr>
          <a:xfrm>
            <a:off x="6095466" y="4733710"/>
            <a:ext cx="270792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kern="0" dirty="0">
                <a:solidFill>
                  <a:srgbClr val="FF0000"/>
                </a:solidFill>
                <a:latin typeface="4804_KwangMD_PukluK" panose="02000000000000000000" pitchFamily="2" charset="0"/>
                <a:cs typeface="4804_KwangMD_PukluK" panose="02000000000000000000" pitchFamily="2" charset="0"/>
                <a:sym typeface="Comfortaa"/>
              </a:rPr>
              <a:t>รูปนี้มีแกนสมมาตร 5 แกน</a:t>
            </a:r>
            <a:endParaRPr kumimoji="0" lang="th-TH" sz="26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226" name="กลุ่ม 225">
            <a:extLst>
              <a:ext uri="{FF2B5EF4-FFF2-40B4-BE49-F238E27FC236}">
                <a16:creationId xmlns:a16="http://schemas.microsoft.com/office/drawing/2014/main" id="{28866D7E-1017-46CF-AF69-28B7BC4639CF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227" name="รูปแบบอิสระ: รูปร่าง 226">
              <a:extLst>
                <a:ext uri="{FF2B5EF4-FFF2-40B4-BE49-F238E27FC236}">
                  <a16:creationId xmlns:a16="http://schemas.microsoft.com/office/drawing/2014/main" id="{DB4F7B96-A4E7-420A-8426-0500835EB73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28" name="รูปแบบอิสระ: รูปร่าง 227">
              <a:extLst>
                <a:ext uri="{FF2B5EF4-FFF2-40B4-BE49-F238E27FC236}">
                  <a16:creationId xmlns:a16="http://schemas.microsoft.com/office/drawing/2014/main" id="{18614BB1-D80B-4629-A7A9-AFB47DA83B0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29" name="กลุ่ม 228">
            <a:extLst>
              <a:ext uri="{FF2B5EF4-FFF2-40B4-BE49-F238E27FC236}">
                <a16:creationId xmlns:a16="http://schemas.microsoft.com/office/drawing/2014/main" id="{BA303B92-29B3-4A66-8E23-170B4D963C3F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230" name="รูปแบบอิสระ: รูปร่าง 229">
              <a:extLst>
                <a:ext uri="{FF2B5EF4-FFF2-40B4-BE49-F238E27FC236}">
                  <a16:creationId xmlns:a16="http://schemas.microsoft.com/office/drawing/2014/main" id="{ABD3D126-0ADA-4950-8EAC-9A2F87C5C86A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31" name="รูปแบบอิสระ: รูปร่าง 230">
              <a:extLst>
                <a:ext uri="{FF2B5EF4-FFF2-40B4-BE49-F238E27FC236}">
                  <a16:creationId xmlns:a16="http://schemas.microsoft.com/office/drawing/2014/main" id="{86726778-5074-483C-968F-163BD89245B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32" name="กลุ่ม 231">
            <a:extLst>
              <a:ext uri="{FF2B5EF4-FFF2-40B4-BE49-F238E27FC236}">
                <a16:creationId xmlns:a16="http://schemas.microsoft.com/office/drawing/2014/main" id="{E535D3F1-98E2-4BEB-B00D-29ABD07B9CF9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233" name="รูปแบบอิสระ: รูปร่าง 232">
              <a:extLst>
                <a:ext uri="{FF2B5EF4-FFF2-40B4-BE49-F238E27FC236}">
                  <a16:creationId xmlns:a16="http://schemas.microsoft.com/office/drawing/2014/main" id="{0AFF3024-6FC3-4120-B52B-C89897B7608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34" name="รูปแบบอิสระ: รูปร่าง 233">
              <a:extLst>
                <a:ext uri="{FF2B5EF4-FFF2-40B4-BE49-F238E27FC236}">
                  <a16:creationId xmlns:a16="http://schemas.microsoft.com/office/drawing/2014/main" id="{734FD2A9-F0AF-4D5C-A747-15D2D42E7B9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35" name="กลุ่ม 234">
            <a:extLst>
              <a:ext uri="{FF2B5EF4-FFF2-40B4-BE49-F238E27FC236}">
                <a16:creationId xmlns:a16="http://schemas.microsoft.com/office/drawing/2014/main" id="{3716C666-10DF-4E50-BF4A-DD326926E386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236" name="รูปแบบอิสระ: รูปร่าง 235">
              <a:extLst>
                <a:ext uri="{FF2B5EF4-FFF2-40B4-BE49-F238E27FC236}">
                  <a16:creationId xmlns:a16="http://schemas.microsoft.com/office/drawing/2014/main" id="{5381665B-A395-4495-9605-D3CCD1591E9A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37" name="รูปแบบอิสระ: รูปร่าง 236">
              <a:extLst>
                <a:ext uri="{FF2B5EF4-FFF2-40B4-BE49-F238E27FC236}">
                  <a16:creationId xmlns:a16="http://schemas.microsoft.com/office/drawing/2014/main" id="{63D5475B-1FD0-44B3-BE0F-35E7FB376CB3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38" name="กลุ่ม 237">
            <a:extLst>
              <a:ext uri="{FF2B5EF4-FFF2-40B4-BE49-F238E27FC236}">
                <a16:creationId xmlns:a16="http://schemas.microsoft.com/office/drawing/2014/main" id="{68166321-5160-48CA-8719-2DC7233F1FBA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239" name="รูปแบบอิสระ: รูปร่าง 238">
              <a:extLst>
                <a:ext uri="{FF2B5EF4-FFF2-40B4-BE49-F238E27FC236}">
                  <a16:creationId xmlns:a16="http://schemas.microsoft.com/office/drawing/2014/main" id="{550300CF-E564-4876-9BBB-A45E0ED21C2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40" name="รูปแบบอิสระ: รูปร่าง 239">
              <a:extLst>
                <a:ext uri="{FF2B5EF4-FFF2-40B4-BE49-F238E27FC236}">
                  <a16:creationId xmlns:a16="http://schemas.microsoft.com/office/drawing/2014/main" id="{ACACA6B1-E854-47D4-AEDC-08DB01950C9C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41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150134AC-C2A7-4401-A1C1-A101D16204EB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42" name="Google Shape;1193;p37">
            <a:hlinkClick r:id="rId8" action="ppaction://hlinksldjump"/>
            <a:extLst>
              <a:ext uri="{FF2B5EF4-FFF2-40B4-BE49-F238E27FC236}">
                <a16:creationId xmlns:a16="http://schemas.microsoft.com/office/drawing/2014/main" id="{835F091E-1849-4A16-BEB7-8088987EE23F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44" name="Google Shape;1193;p37">
            <a:hlinkClick r:id="rId9" action="ppaction://hlinksldjump"/>
            <a:extLst>
              <a:ext uri="{FF2B5EF4-FFF2-40B4-BE49-F238E27FC236}">
                <a16:creationId xmlns:a16="http://schemas.microsoft.com/office/drawing/2014/main" id="{CAF3151F-7DE6-40FA-AE55-3C2917FFCB96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45" name="Google Shape;1193;p37">
            <a:hlinkClick r:id="rId10" action="ppaction://hlinksldjump"/>
            <a:extLst>
              <a:ext uri="{FF2B5EF4-FFF2-40B4-BE49-F238E27FC236}">
                <a16:creationId xmlns:a16="http://schemas.microsoft.com/office/drawing/2014/main" id="{4D7E964E-38D2-4F35-B3E1-AA520C9124A8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246" name="รูปภาพ 245">
            <a:hlinkClick r:id="rId11" action="ppaction://hlinksldjump"/>
            <a:extLst>
              <a:ext uri="{FF2B5EF4-FFF2-40B4-BE49-F238E27FC236}">
                <a16:creationId xmlns:a16="http://schemas.microsoft.com/office/drawing/2014/main" id="{154AA0F9-D1A4-4D03-AC3F-4A11F81A53E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59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" grpId="0"/>
      <p:bldP spid="20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กลุ่ม 320">
            <a:extLst>
              <a:ext uri="{FF2B5EF4-FFF2-40B4-BE49-F238E27FC236}">
                <a16:creationId xmlns:a16="http://schemas.microsoft.com/office/drawing/2014/main" id="{933A9628-1AC8-4B47-8279-A08D7E2A79A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22" name="รูปแบบอิสระ: รูปร่าง 321">
              <a:extLst>
                <a:ext uri="{FF2B5EF4-FFF2-40B4-BE49-F238E27FC236}">
                  <a16:creationId xmlns:a16="http://schemas.microsoft.com/office/drawing/2014/main" id="{F13D66D4-BC1C-4227-AFF5-B113D0678ED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3" name="รูปแบบอิสระ: รูปร่าง 322">
              <a:extLst>
                <a:ext uri="{FF2B5EF4-FFF2-40B4-BE49-F238E27FC236}">
                  <a16:creationId xmlns:a16="http://schemas.microsoft.com/office/drawing/2014/main" id="{232BC962-4F7A-4C2D-BBB4-A4212F115BD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4" name="กลุ่ม 323">
            <a:extLst>
              <a:ext uri="{FF2B5EF4-FFF2-40B4-BE49-F238E27FC236}">
                <a16:creationId xmlns:a16="http://schemas.microsoft.com/office/drawing/2014/main" id="{265C6E43-8BC2-475F-AF9C-0490D2AD5FB4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25" name="รูปแบบอิสระ: รูปร่าง 324">
              <a:extLst>
                <a:ext uri="{FF2B5EF4-FFF2-40B4-BE49-F238E27FC236}">
                  <a16:creationId xmlns:a16="http://schemas.microsoft.com/office/drawing/2014/main" id="{81A37A53-3339-44A9-A64E-01DA4DB2D0A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6" name="รูปแบบอิสระ: รูปร่าง 325">
              <a:extLst>
                <a:ext uri="{FF2B5EF4-FFF2-40B4-BE49-F238E27FC236}">
                  <a16:creationId xmlns:a16="http://schemas.microsoft.com/office/drawing/2014/main" id="{ADA5378B-5860-4824-9A50-8B457DF9AD3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7" name="กลุ่ม 326">
            <a:extLst>
              <a:ext uri="{FF2B5EF4-FFF2-40B4-BE49-F238E27FC236}">
                <a16:creationId xmlns:a16="http://schemas.microsoft.com/office/drawing/2014/main" id="{D75E6333-E953-4B60-8197-38DDFFEF4E4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28" name="รูปแบบอิสระ: รูปร่าง 327">
              <a:extLst>
                <a:ext uri="{FF2B5EF4-FFF2-40B4-BE49-F238E27FC236}">
                  <a16:creationId xmlns:a16="http://schemas.microsoft.com/office/drawing/2014/main" id="{5CE5303F-82E6-40C2-8BDC-0DDE6E8E8C9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9" name="รูปแบบอิสระ: รูปร่าง 328">
              <a:extLst>
                <a:ext uri="{FF2B5EF4-FFF2-40B4-BE49-F238E27FC236}">
                  <a16:creationId xmlns:a16="http://schemas.microsoft.com/office/drawing/2014/main" id="{B19C908B-8048-4D4F-8B38-6B4C5C34A1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0" name="กลุ่ม 329">
            <a:extLst>
              <a:ext uri="{FF2B5EF4-FFF2-40B4-BE49-F238E27FC236}">
                <a16:creationId xmlns:a16="http://schemas.microsoft.com/office/drawing/2014/main" id="{51D2BE5D-C5E9-4AE6-9494-7D4733CEF200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331" name="รูปแบบอิสระ: รูปร่าง 330">
              <a:extLst>
                <a:ext uri="{FF2B5EF4-FFF2-40B4-BE49-F238E27FC236}">
                  <a16:creationId xmlns:a16="http://schemas.microsoft.com/office/drawing/2014/main" id="{6F0CD11E-62AE-4D00-8B32-71337E02A8F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2" name="รูปแบบอิสระ: รูปร่าง 331">
              <a:extLst>
                <a:ext uri="{FF2B5EF4-FFF2-40B4-BE49-F238E27FC236}">
                  <a16:creationId xmlns:a16="http://schemas.microsoft.com/office/drawing/2014/main" id="{25F19320-E4C5-41D2-9C67-71FC5E17075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3" name="กลุ่ม 332">
            <a:extLst>
              <a:ext uri="{FF2B5EF4-FFF2-40B4-BE49-F238E27FC236}">
                <a16:creationId xmlns:a16="http://schemas.microsoft.com/office/drawing/2014/main" id="{A02B6030-27BD-4916-A1D9-A9C2D5CFCE68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334" name="รูปแบบอิสระ: รูปร่าง 333">
              <a:extLst>
                <a:ext uri="{FF2B5EF4-FFF2-40B4-BE49-F238E27FC236}">
                  <a16:creationId xmlns:a16="http://schemas.microsoft.com/office/drawing/2014/main" id="{DEF4E081-EBCB-45A9-A4A2-1314D7309EE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5" name="รูปแบบอิสระ: รูปร่าง 334">
              <a:extLst>
                <a:ext uri="{FF2B5EF4-FFF2-40B4-BE49-F238E27FC236}">
                  <a16:creationId xmlns:a16="http://schemas.microsoft.com/office/drawing/2014/main" id="{BC3F9E87-5E1C-4842-A165-4D93278824D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3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05CB36F-6299-4AC6-8615-0A81AC8E2211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0C163F3-61DA-45E9-9D04-63ED5FD16B3E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3E44F46-058E-4DE1-8008-F9615046209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E3E4E7F-4DA5-4325-80F8-8C0689D263A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340" name="รูปภาพ 339">
            <a:hlinkClick r:id="rId8" action="ppaction://hlinksldjump"/>
            <a:extLst>
              <a:ext uri="{FF2B5EF4-FFF2-40B4-BE49-F238E27FC236}">
                <a16:creationId xmlns:a16="http://schemas.microsoft.com/office/drawing/2014/main" id="{178FFF60-FD74-45AF-9451-7294243E2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85" name="Google Shape;4259;p71">
            <a:extLst>
              <a:ext uri="{FF2B5EF4-FFF2-40B4-BE49-F238E27FC236}">
                <a16:creationId xmlns:a16="http://schemas.microsoft.com/office/drawing/2014/main" id="{58C5126D-5C6B-43DF-A44C-E94413F6F66C}"/>
              </a:ext>
            </a:extLst>
          </p:cNvPr>
          <p:cNvSpPr txBox="1"/>
          <p:nvPr/>
        </p:nvSpPr>
        <p:spPr>
          <a:xfrm>
            <a:off x="3183538" y="537339"/>
            <a:ext cx="3842144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มีแกนสมมาตรกี่แกน</a:t>
            </a:r>
          </a:p>
        </p:txBody>
      </p:sp>
      <p:grpSp>
        <p:nvGrpSpPr>
          <p:cNvPr id="86" name="Google Shape;3186;p51">
            <a:extLst>
              <a:ext uri="{FF2B5EF4-FFF2-40B4-BE49-F238E27FC236}">
                <a16:creationId xmlns:a16="http://schemas.microsoft.com/office/drawing/2014/main" id="{F7F3C136-5302-4801-B3EB-16AF46EAC999}"/>
              </a:ext>
            </a:extLst>
          </p:cNvPr>
          <p:cNvGrpSpPr/>
          <p:nvPr/>
        </p:nvGrpSpPr>
        <p:grpSpPr>
          <a:xfrm rot="14045225">
            <a:off x="6565883" y="492390"/>
            <a:ext cx="292669" cy="583541"/>
            <a:chOff x="2518050" y="238125"/>
            <a:chExt cx="2610950" cy="5185750"/>
          </a:xfrm>
        </p:grpSpPr>
        <p:sp>
          <p:nvSpPr>
            <p:cNvPr id="87" name="Google Shape;3187;p51">
              <a:extLst>
                <a:ext uri="{FF2B5EF4-FFF2-40B4-BE49-F238E27FC236}">
                  <a16:creationId xmlns:a16="http://schemas.microsoft.com/office/drawing/2014/main" id="{72DBE600-ABB0-47FD-9082-FF5A923CE630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88" name="Google Shape;3188;p51">
              <a:extLst>
                <a:ext uri="{FF2B5EF4-FFF2-40B4-BE49-F238E27FC236}">
                  <a16:creationId xmlns:a16="http://schemas.microsoft.com/office/drawing/2014/main" id="{8840A1A2-8C2A-4384-9A26-882C6DCCE281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89" name="Google Shape;3189;p51">
              <a:extLst>
                <a:ext uri="{FF2B5EF4-FFF2-40B4-BE49-F238E27FC236}">
                  <a16:creationId xmlns:a16="http://schemas.microsoft.com/office/drawing/2014/main" id="{65ED5938-F914-45C8-886A-775F72962938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0" name="Google Shape;3190;p51">
              <a:extLst>
                <a:ext uri="{FF2B5EF4-FFF2-40B4-BE49-F238E27FC236}">
                  <a16:creationId xmlns:a16="http://schemas.microsoft.com/office/drawing/2014/main" id="{C3FCDD6B-C252-46C9-AACB-C95AC2133A74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1" name="Google Shape;3191;p51">
              <a:extLst>
                <a:ext uri="{FF2B5EF4-FFF2-40B4-BE49-F238E27FC236}">
                  <a16:creationId xmlns:a16="http://schemas.microsoft.com/office/drawing/2014/main" id="{D327A6A2-D066-426F-BAD4-A2884E0C55AD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2" name="Google Shape;3192;p51">
              <a:extLst>
                <a:ext uri="{FF2B5EF4-FFF2-40B4-BE49-F238E27FC236}">
                  <a16:creationId xmlns:a16="http://schemas.microsoft.com/office/drawing/2014/main" id="{5FB097C8-6F7C-450B-9373-B23DFBF0A3FB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3" name="Google Shape;3193;p51">
              <a:extLst>
                <a:ext uri="{FF2B5EF4-FFF2-40B4-BE49-F238E27FC236}">
                  <a16:creationId xmlns:a16="http://schemas.microsoft.com/office/drawing/2014/main" id="{D3800738-B0E2-4B08-A5D1-FA0D77ACBDF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</p:grpSp>
      <p:sp>
        <p:nvSpPr>
          <p:cNvPr id="94" name="Google Shape;8099;p68">
            <a:extLst>
              <a:ext uri="{FF2B5EF4-FFF2-40B4-BE49-F238E27FC236}">
                <a16:creationId xmlns:a16="http://schemas.microsoft.com/office/drawing/2014/main" id="{44D7F4A7-3556-400D-83B4-B703F4996BB5}"/>
              </a:ext>
            </a:extLst>
          </p:cNvPr>
          <p:cNvSpPr/>
          <p:nvPr/>
        </p:nvSpPr>
        <p:spPr>
          <a:xfrm rot="191175">
            <a:off x="3034390" y="905405"/>
            <a:ext cx="350779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</p:txBody>
      </p:sp>
      <p:grpSp>
        <p:nvGrpSpPr>
          <p:cNvPr id="95" name="กลุ่ม 94">
            <a:extLst>
              <a:ext uri="{FF2B5EF4-FFF2-40B4-BE49-F238E27FC236}">
                <a16:creationId xmlns:a16="http://schemas.microsoft.com/office/drawing/2014/main" id="{43A04CD7-B09A-4AD2-AB7C-202FAE742D1B}"/>
              </a:ext>
            </a:extLst>
          </p:cNvPr>
          <p:cNvGrpSpPr/>
          <p:nvPr/>
        </p:nvGrpSpPr>
        <p:grpSpPr>
          <a:xfrm>
            <a:off x="1081709" y="462698"/>
            <a:ext cx="2641600" cy="733223"/>
            <a:chOff x="982795" y="710715"/>
            <a:chExt cx="2641600" cy="733223"/>
          </a:xfrm>
        </p:grpSpPr>
        <p:sp>
          <p:nvSpPr>
            <p:cNvPr id="96" name="Google Shape;698;p49">
              <a:extLst>
                <a:ext uri="{FF2B5EF4-FFF2-40B4-BE49-F238E27FC236}">
                  <a16:creationId xmlns:a16="http://schemas.microsoft.com/office/drawing/2014/main" id="{8A7EF197-E13B-49A8-9998-B67CC94EDF64}"/>
                </a:ext>
              </a:extLst>
            </p:cNvPr>
            <p:cNvSpPr/>
            <p:nvPr/>
          </p:nvSpPr>
          <p:spPr>
            <a:xfrm>
              <a:off x="991451" y="797186"/>
              <a:ext cx="2632944" cy="566289"/>
            </a:xfrm>
            <a:prstGeom prst="roundRect">
              <a:avLst>
                <a:gd name="adj" fmla="val 50000"/>
              </a:avLst>
            </a:prstGeom>
            <a:solidFill>
              <a:srgbClr val="FF4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701;p49">
              <a:extLst>
                <a:ext uri="{FF2B5EF4-FFF2-40B4-BE49-F238E27FC236}">
                  <a16:creationId xmlns:a16="http://schemas.microsoft.com/office/drawing/2014/main" id="{884C75F9-602E-4150-8925-DDB022E4CE46}"/>
                </a:ext>
              </a:extLst>
            </p:cNvPr>
            <p:cNvSpPr txBox="1">
              <a:spLocks/>
            </p:cNvSpPr>
            <p:nvPr/>
          </p:nvSpPr>
          <p:spPr>
            <a:xfrm>
              <a:off x="982795" y="710715"/>
              <a:ext cx="2641600" cy="733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400" b="0" i="0" u="none" strike="noStrike" cap="none">
                  <a:solidFill>
                    <a:schemeClr val="lt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022B"/>
                </a:buClr>
                <a:buSzPts val="2500"/>
                <a:buFont typeface="Odibee Sans"/>
                <a:buNone/>
                <a:tabLst/>
                <a:defRPr/>
              </a:pPr>
              <a:r>
                <a:rPr kumimoji="0" lang="th-TH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Odibee Sans"/>
                </a:rPr>
                <a:t>กิจกรรม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Odibee Sans"/>
              </a:endParaRPr>
            </a:p>
          </p:txBody>
        </p:sp>
      </p:grpSp>
      <p:sp>
        <p:nvSpPr>
          <p:cNvPr id="98" name="Rectangle: Rounded Corners 50833">
            <a:extLst>
              <a:ext uri="{FF2B5EF4-FFF2-40B4-BE49-F238E27FC236}">
                <a16:creationId xmlns:a16="http://schemas.microsoft.com/office/drawing/2014/main" id="{E56228BD-5B75-4B5E-986A-DF161E9C233C}"/>
              </a:ext>
            </a:extLst>
          </p:cNvPr>
          <p:cNvSpPr/>
          <p:nvPr/>
        </p:nvSpPr>
        <p:spPr>
          <a:xfrm>
            <a:off x="1306646" y="1299474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อุปกรณ์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99" name="กล่องข้อความ 98">
            <a:extLst>
              <a:ext uri="{FF2B5EF4-FFF2-40B4-BE49-F238E27FC236}">
                <a16:creationId xmlns:a16="http://schemas.microsoft.com/office/drawing/2014/main" id="{DC2A0838-FFA2-444D-9FF7-806D717D76E7}"/>
              </a:ext>
            </a:extLst>
          </p:cNvPr>
          <p:cNvSpPr txBox="1"/>
          <p:nvPr/>
        </p:nvSpPr>
        <p:spPr>
          <a:xfrm>
            <a:off x="3116050" y="1299474"/>
            <a:ext cx="621082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1 ชุด ประกอบด้วย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กระดาษรูปเรขาคณิตชนิดต่าง ๆ ที่เป็นรูปที่มีแกนสมมาตร เช่น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th-TH" sz="2600" dirty="0">
              <a:solidFill>
                <a:prstClr val="black"/>
              </a:solidFill>
              <a:latin typeface="4804_KwangMD_PukluK" panose="02000000000000000000" pitchFamily="2" charset="0"/>
              <a:cs typeface="4804_KwangMD_PukluK" panose="02000000000000000000" pitchFamily="2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แบบบันทึกกิจกรรม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DB37AF55-ED1D-4800-B443-7EE5E77389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811" y="2123483"/>
            <a:ext cx="5612378" cy="1065955"/>
          </a:xfrm>
          <a:prstGeom prst="rect">
            <a:avLst/>
          </a:prstGeom>
        </p:spPr>
      </p:pic>
      <p:pic>
        <p:nvPicPr>
          <p:cNvPr id="40" name="รูปภาพ 39">
            <a:extLst>
              <a:ext uri="{FF2B5EF4-FFF2-40B4-BE49-F238E27FC236}">
                <a16:creationId xmlns:a16="http://schemas.microsoft.com/office/drawing/2014/main" id="{82202C8D-E325-40E4-9523-5990314A8F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8540" y="3558447"/>
            <a:ext cx="5174920" cy="906434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B31982EB-58E9-4D23-903A-E02EA3CC7746}"/>
              </a:ext>
            </a:extLst>
          </p:cNvPr>
          <p:cNvSpPr txBox="1"/>
          <p:nvPr/>
        </p:nvSpPr>
        <p:spPr>
          <a:xfrm>
            <a:off x="3508540" y="3046769"/>
            <a:ext cx="62228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1</a:t>
            </a:r>
          </a:p>
        </p:txBody>
      </p:sp>
      <p:sp>
        <p:nvSpPr>
          <p:cNvPr id="43" name="กล่องข้อความ 42">
            <a:extLst>
              <a:ext uri="{FF2B5EF4-FFF2-40B4-BE49-F238E27FC236}">
                <a16:creationId xmlns:a16="http://schemas.microsoft.com/office/drawing/2014/main" id="{88FDB730-B155-4974-9B0F-D2A5857A42CC}"/>
              </a:ext>
            </a:extLst>
          </p:cNvPr>
          <p:cNvSpPr txBox="1"/>
          <p:nvPr/>
        </p:nvSpPr>
        <p:spPr>
          <a:xfrm>
            <a:off x="4523316" y="3043410"/>
            <a:ext cx="68159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2</a:t>
            </a:r>
          </a:p>
        </p:txBody>
      </p:sp>
      <p:sp>
        <p:nvSpPr>
          <p:cNvPr id="44" name="กล่องข้อความ 43">
            <a:extLst>
              <a:ext uri="{FF2B5EF4-FFF2-40B4-BE49-F238E27FC236}">
                <a16:creationId xmlns:a16="http://schemas.microsoft.com/office/drawing/2014/main" id="{941198DE-D813-4516-A864-5D280F5AC03F}"/>
              </a:ext>
            </a:extLst>
          </p:cNvPr>
          <p:cNvSpPr txBox="1"/>
          <p:nvPr/>
        </p:nvSpPr>
        <p:spPr>
          <a:xfrm>
            <a:off x="5473714" y="3043410"/>
            <a:ext cx="67678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3</a:t>
            </a:r>
          </a:p>
        </p:txBody>
      </p:sp>
      <p:sp>
        <p:nvSpPr>
          <p:cNvPr id="45" name="กล่องข้อความ 44">
            <a:extLst>
              <a:ext uri="{FF2B5EF4-FFF2-40B4-BE49-F238E27FC236}">
                <a16:creationId xmlns:a16="http://schemas.microsoft.com/office/drawing/2014/main" id="{DC55FA2B-569F-40CD-A14A-0D68338F600F}"/>
              </a:ext>
            </a:extLst>
          </p:cNvPr>
          <p:cNvSpPr txBox="1"/>
          <p:nvPr/>
        </p:nvSpPr>
        <p:spPr>
          <a:xfrm>
            <a:off x="6377302" y="3043409"/>
            <a:ext cx="68640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4</a:t>
            </a:r>
          </a:p>
        </p:txBody>
      </p:sp>
      <p:sp>
        <p:nvSpPr>
          <p:cNvPr id="46" name="กล่องข้อความ 45">
            <a:extLst>
              <a:ext uri="{FF2B5EF4-FFF2-40B4-BE49-F238E27FC236}">
                <a16:creationId xmlns:a16="http://schemas.microsoft.com/office/drawing/2014/main" id="{C6A5A58F-9C7D-4621-9EE5-36BED94C6BA2}"/>
              </a:ext>
            </a:extLst>
          </p:cNvPr>
          <p:cNvSpPr txBox="1"/>
          <p:nvPr/>
        </p:nvSpPr>
        <p:spPr>
          <a:xfrm>
            <a:off x="7218317" y="3043408"/>
            <a:ext cx="69121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5</a:t>
            </a:r>
          </a:p>
        </p:txBody>
      </p:sp>
      <p:sp>
        <p:nvSpPr>
          <p:cNvPr id="47" name="กล่องข้อความ 46">
            <a:extLst>
              <a:ext uri="{FF2B5EF4-FFF2-40B4-BE49-F238E27FC236}">
                <a16:creationId xmlns:a16="http://schemas.microsoft.com/office/drawing/2014/main" id="{F7A8DDF4-2BB0-455E-B1F2-7341AF0967D5}"/>
              </a:ext>
            </a:extLst>
          </p:cNvPr>
          <p:cNvSpPr txBox="1"/>
          <p:nvPr/>
        </p:nvSpPr>
        <p:spPr>
          <a:xfrm>
            <a:off x="8074907" y="3037112"/>
            <a:ext cx="68480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6</a:t>
            </a:r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20DE36ED-C5E6-4D9D-BF04-27973EAF02C6}"/>
              </a:ext>
            </a:extLst>
          </p:cNvPr>
          <p:cNvSpPr txBox="1"/>
          <p:nvPr/>
        </p:nvSpPr>
        <p:spPr>
          <a:xfrm>
            <a:off x="3637864" y="4446913"/>
            <a:ext cx="6896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7</a:t>
            </a:r>
          </a:p>
        </p:txBody>
      </p:sp>
      <p:sp>
        <p:nvSpPr>
          <p:cNvPr id="49" name="กล่องข้อความ 48">
            <a:extLst>
              <a:ext uri="{FF2B5EF4-FFF2-40B4-BE49-F238E27FC236}">
                <a16:creationId xmlns:a16="http://schemas.microsoft.com/office/drawing/2014/main" id="{747F3AD0-D034-4EAC-AACF-E0459B0518AE}"/>
              </a:ext>
            </a:extLst>
          </p:cNvPr>
          <p:cNvSpPr txBox="1"/>
          <p:nvPr/>
        </p:nvSpPr>
        <p:spPr>
          <a:xfrm>
            <a:off x="4846255" y="4446912"/>
            <a:ext cx="67518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8</a:t>
            </a:r>
          </a:p>
        </p:txBody>
      </p:sp>
      <p:sp>
        <p:nvSpPr>
          <p:cNvPr id="50" name="กล่องข้อความ 49">
            <a:extLst>
              <a:ext uri="{FF2B5EF4-FFF2-40B4-BE49-F238E27FC236}">
                <a16:creationId xmlns:a16="http://schemas.microsoft.com/office/drawing/2014/main" id="{653CDA20-4850-4BB3-993E-EFF1584C9610}"/>
              </a:ext>
            </a:extLst>
          </p:cNvPr>
          <p:cNvSpPr txBox="1"/>
          <p:nvPr/>
        </p:nvSpPr>
        <p:spPr>
          <a:xfrm>
            <a:off x="6009489" y="4446911"/>
            <a:ext cx="6799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9</a:t>
            </a:r>
          </a:p>
        </p:txBody>
      </p:sp>
      <p:sp>
        <p:nvSpPr>
          <p:cNvPr id="51" name="กล่องข้อความ 50">
            <a:extLst>
              <a:ext uri="{FF2B5EF4-FFF2-40B4-BE49-F238E27FC236}">
                <a16:creationId xmlns:a16="http://schemas.microsoft.com/office/drawing/2014/main" id="{BC96047A-2B58-45B9-A3F6-45C482CAE3E0}"/>
              </a:ext>
            </a:extLst>
          </p:cNvPr>
          <p:cNvSpPr txBox="1"/>
          <p:nvPr/>
        </p:nvSpPr>
        <p:spPr>
          <a:xfrm>
            <a:off x="7510516" y="4440615"/>
            <a:ext cx="77777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10</a:t>
            </a:r>
          </a:p>
        </p:txBody>
      </p:sp>
    </p:spTree>
    <p:extLst>
      <p:ext uri="{BB962C8B-B14F-4D97-AF65-F5344CB8AC3E}">
        <p14:creationId xmlns:p14="http://schemas.microsoft.com/office/powerpoint/2010/main" val="3091818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กลุ่ม 320">
            <a:extLst>
              <a:ext uri="{FF2B5EF4-FFF2-40B4-BE49-F238E27FC236}">
                <a16:creationId xmlns:a16="http://schemas.microsoft.com/office/drawing/2014/main" id="{933A9628-1AC8-4B47-8279-A08D7E2A79A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22" name="รูปแบบอิสระ: รูปร่าง 321">
              <a:extLst>
                <a:ext uri="{FF2B5EF4-FFF2-40B4-BE49-F238E27FC236}">
                  <a16:creationId xmlns:a16="http://schemas.microsoft.com/office/drawing/2014/main" id="{F13D66D4-BC1C-4227-AFF5-B113D0678ED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3" name="รูปแบบอิสระ: รูปร่าง 322">
              <a:extLst>
                <a:ext uri="{FF2B5EF4-FFF2-40B4-BE49-F238E27FC236}">
                  <a16:creationId xmlns:a16="http://schemas.microsoft.com/office/drawing/2014/main" id="{232BC962-4F7A-4C2D-BBB4-A4212F115BD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4" name="กลุ่ม 323">
            <a:extLst>
              <a:ext uri="{FF2B5EF4-FFF2-40B4-BE49-F238E27FC236}">
                <a16:creationId xmlns:a16="http://schemas.microsoft.com/office/drawing/2014/main" id="{265C6E43-8BC2-475F-AF9C-0490D2AD5FB4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25" name="รูปแบบอิสระ: รูปร่าง 324">
              <a:extLst>
                <a:ext uri="{FF2B5EF4-FFF2-40B4-BE49-F238E27FC236}">
                  <a16:creationId xmlns:a16="http://schemas.microsoft.com/office/drawing/2014/main" id="{81A37A53-3339-44A9-A64E-01DA4DB2D0A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6" name="รูปแบบอิสระ: รูปร่าง 325">
              <a:extLst>
                <a:ext uri="{FF2B5EF4-FFF2-40B4-BE49-F238E27FC236}">
                  <a16:creationId xmlns:a16="http://schemas.microsoft.com/office/drawing/2014/main" id="{ADA5378B-5860-4824-9A50-8B457DF9AD3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7" name="กลุ่ม 326">
            <a:extLst>
              <a:ext uri="{FF2B5EF4-FFF2-40B4-BE49-F238E27FC236}">
                <a16:creationId xmlns:a16="http://schemas.microsoft.com/office/drawing/2014/main" id="{D75E6333-E953-4B60-8197-38DDFFEF4E4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28" name="รูปแบบอิสระ: รูปร่าง 327">
              <a:extLst>
                <a:ext uri="{FF2B5EF4-FFF2-40B4-BE49-F238E27FC236}">
                  <a16:creationId xmlns:a16="http://schemas.microsoft.com/office/drawing/2014/main" id="{5CE5303F-82E6-40C2-8BDC-0DDE6E8E8C9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9" name="รูปแบบอิสระ: รูปร่าง 328">
              <a:extLst>
                <a:ext uri="{FF2B5EF4-FFF2-40B4-BE49-F238E27FC236}">
                  <a16:creationId xmlns:a16="http://schemas.microsoft.com/office/drawing/2014/main" id="{B19C908B-8048-4D4F-8B38-6B4C5C34A1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0" name="กลุ่ม 329">
            <a:extLst>
              <a:ext uri="{FF2B5EF4-FFF2-40B4-BE49-F238E27FC236}">
                <a16:creationId xmlns:a16="http://schemas.microsoft.com/office/drawing/2014/main" id="{51D2BE5D-C5E9-4AE6-9494-7D4733CEF200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331" name="รูปแบบอิสระ: รูปร่าง 330">
              <a:extLst>
                <a:ext uri="{FF2B5EF4-FFF2-40B4-BE49-F238E27FC236}">
                  <a16:creationId xmlns:a16="http://schemas.microsoft.com/office/drawing/2014/main" id="{6F0CD11E-62AE-4D00-8B32-71337E02A8F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2" name="รูปแบบอิสระ: รูปร่าง 331">
              <a:extLst>
                <a:ext uri="{FF2B5EF4-FFF2-40B4-BE49-F238E27FC236}">
                  <a16:creationId xmlns:a16="http://schemas.microsoft.com/office/drawing/2014/main" id="{25F19320-E4C5-41D2-9C67-71FC5E17075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3" name="กลุ่ม 332">
            <a:extLst>
              <a:ext uri="{FF2B5EF4-FFF2-40B4-BE49-F238E27FC236}">
                <a16:creationId xmlns:a16="http://schemas.microsoft.com/office/drawing/2014/main" id="{A02B6030-27BD-4916-A1D9-A9C2D5CFCE68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334" name="รูปแบบอิสระ: รูปร่าง 333">
              <a:extLst>
                <a:ext uri="{FF2B5EF4-FFF2-40B4-BE49-F238E27FC236}">
                  <a16:creationId xmlns:a16="http://schemas.microsoft.com/office/drawing/2014/main" id="{DEF4E081-EBCB-45A9-A4A2-1314D7309EE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5" name="รูปแบบอิสระ: รูปร่าง 334">
              <a:extLst>
                <a:ext uri="{FF2B5EF4-FFF2-40B4-BE49-F238E27FC236}">
                  <a16:creationId xmlns:a16="http://schemas.microsoft.com/office/drawing/2014/main" id="{BC3F9E87-5E1C-4842-A165-4D93278824D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3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05CB36F-6299-4AC6-8615-0A81AC8E2211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0C163F3-61DA-45E9-9D04-63ED5FD16B3E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3E44F46-058E-4DE1-8008-F9615046209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E3E4E7F-4DA5-4325-80F8-8C0689D263A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340" name="รูปภาพ 339">
            <a:hlinkClick r:id="rId8" action="ppaction://hlinksldjump"/>
            <a:extLst>
              <a:ext uri="{FF2B5EF4-FFF2-40B4-BE49-F238E27FC236}">
                <a16:creationId xmlns:a16="http://schemas.microsoft.com/office/drawing/2014/main" id="{178FFF60-FD74-45AF-9451-7294243E2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41" name="Rectangle: Rounded Corners 50833">
            <a:extLst>
              <a:ext uri="{FF2B5EF4-FFF2-40B4-BE49-F238E27FC236}">
                <a16:creationId xmlns:a16="http://schemas.microsoft.com/office/drawing/2014/main" id="{B323313F-45CA-4009-8A47-0F2F2FCE9E2C}"/>
              </a:ext>
            </a:extLst>
          </p:cNvPr>
          <p:cNvSpPr/>
          <p:nvPr/>
        </p:nvSpPr>
        <p:spPr>
          <a:xfrm>
            <a:off x="1184726" y="664024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วิธีจัดกิจกรรม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42" name="กล่องข้อความ 41">
            <a:extLst>
              <a:ext uri="{FF2B5EF4-FFF2-40B4-BE49-F238E27FC236}">
                <a16:creationId xmlns:a16="http://schemas.microsoft.com/office/drawing/2014/main" id="{35A3535E-DF6E-43D9-B809-194B9948D4B0}"/>
              </a:ext>
            </a:extLst>
          </p:cNvPr>
          <p:cNvSpPr txBox="1"/>
          <p:nvPr/>
        </p:nvSpPr>
        <p:spPr>
          <a:xfrm>
            <a:off x="1305506" y="1219020"/>
            <a:ext cx="947570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357188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ครูแบ่งนักเรียนเป็นกลุ่ม กลุ่มละเท่า ๆ กัน และแจกอุปกรณ์กลุ่มละ 1 ชุด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357188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ให้นักเรียนแต่ละกลุ่มพับกระดาษรูปเรขาคณิตและขีดเส้นตามรอยพับ เพื่อแสดงแกนสมมาตร แล้วบันทึกจำนวนแกนสมมาตรในแบบบันทึกกิจกรรม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357188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แต่ละกลุ่มนำเสนอ ครูและนักเรียนร่วมกันตรวจสอบความถูกต้อง</a:t>
            </a:r>
          </a:p>
        </p:txBody>
      </p:sp>
      <p:sp>
        <p:nvSpPr>
          <p:cNvPr id="2" name="สี่เหลี่ยมผืนผ้า: มุมมน 1">
            <a:extLst>
              <a:ext uri="{FF2B5EF4-FFF2-40B4-BE49-F238E27FC236}">
                <a16:creationId xmlns:a16="http://schemas.microsoft.com/office/drawing/2014/main" id="{D97E3B1E-4FDE-4ACC-9699-5B249106EAE3}"/>
              </a:ext>
            </a:extLst>
          </p:cNvPr>
          <p:cNvSpPr/>
          <p:nvPr/>
        </p:nvSpPr>
        <p:spPr>
          <a:xfrm>
            <a:off x="1537063" y="2937492"/>
            <a:ext cx="9117874" cy="3282185"/>
          </a:xfrm>
          <a:prstGeom prst="roundRect">
            <a:avLst>
              <a:gd name="adj" fmla="val 7115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BFBE6D60-D9EF-4FDE-ADBB-46A30195B3FB}"/>
              </a:ext>
            </a:extLst>
          </p:cNvPr>
          <p:cNvSpPr txBox="1"/>
          <p:nvPr/>
        </p:nvSpPr>
        <p:spPr>
          <a:xfrm>
            <a:off x="4528818" y="2950510"/>
            <a:ext cx="240001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b="1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ตัวอย่างแบบบันทึกกิจกรรม</a:t>
            </a: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CA4B0546-99B5-4533-B5EB-660C81F52E69}"/>
              </a:ext>
            </a:extLst>
          </p:cNvPr>
          <p:cNvSpPr txBox="1"/>
          <p:nvPr/>
        </p:nvSpPr>
        <p:spPr>
          <a:xfrm>
            <a:off x="6096000" y="3878652"/>
            <a:ext cx="30588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รูปนี้มีแกนสมมาตร </a:t>
            </a:r>
            <a:r>
              <a:rPr lang="th-TH" sz="2600" u="dotted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	     </a:t>
            </a:r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 แกน</a:t>
            </a:r>
          </a:p>
        </p:txBody>
      </p:sp>
      <p:sp>
        <p:nvSpPr>
          <p:cNvPr id="43" name="กล่องข้อความ 42">
            <a:extLst>
              <a:ext uri="{FF2B5EF4-FFF2-40B4-BE49-F238E27FC236}">
                <a16:creationId xmlns:a16="http://schemas.microsoft.com/office/drawing/2014/main" id="{AB4B0BDC-ED83-4F1D-A4F3-6F4F0C7A4D37}"/>
              </a:ext>
            </a:extLst>
          </p:cNvPr>
          <p:cNvSpPr txBox="1"/>
          <p:nvPr/>
        </p:nvSpPr>
        <p:spPr>
          <a:xfrm>
            <a:off x="6102141" y="5118966"/>
            <a:ext cx="30588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รูปนี้มีแกนสมมาตร </a:t>
            </a:r>
            <a:r>
              <a:rPr lang="th-TH" sz="2600" u="dotted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	     </a:t>
            </a:r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 แกน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50E3373-A400-49FA-80E7-078748BF255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069"/>
          <a:stretch/>
        </p:blipFill>
        <p:spPr>
          <a:xfrm>
            <a:off x="2747988" y="3154353"/>
            <a:ext cx="1646368" cy="1743835"/>
          </a:xfrm>
          <a:prstGeom prst="rect">
            <a:avLst/>
          </a:prstGeom>
        </p:spPr>
      </p:pic>
      <p:pic>
        <p:nvPicPr>
          <p:cNvPr id="46" name="รูปภาพ 45">
            <a:extLst>
              <a:ext uri="{FF2B5EF4-FFF2-40B4-BE49-F238E27FC236}">
                <a16:creationId xmlns:a16="http://schemas.microsoft.com/office/drawing/2014/main" id="{69F17A8A-3F9B-427C-BAF2-1A62DCD5410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2" t="26126" r="64617" b="10503"/>
          <a:stretch/>
        </p:blipFill>
        <p:spPr>
          <a:xfrm>
            <a:off x="2918029" y="4900997"/>
            <a:ext cx="1306285" cy="1075345"/>
          </a:xfrm>
          <a:prstGeom prst="rect">
            <a:avLst/>
          </a:prstGeom>
        </p:spPr>
      </p:pic>
      <p:sp>
        <p:nvSpPr>
          <p:cNvPr id="47" name="กล่องข้อความ 46">
            <a:extLst>
              <a:ext uri="{FF2B5EF4-FFF2-40B4-BE49-F238E27FC236}">
                <a16:creationId xmlns:a16="http://schemas.microsoft.com/office/drawing/2014/main" id="{CF64C809-4AE9-4AD6-B6C5-EBBE67898BD4}"/>
              </a:ext>
            </a:extLst>
          </p:cNvPr>
          <p:cNvSpPr txBox="1"/>
          <p:nvPr/>
        </p:nvSpPr>
        <p:spPr>
          <a:xfrm>
            <a:off x="4394356" y="3807709"/>
            <a:ext cx="62228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1</a:t>
            </a:r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D19DB535-8395-4C15-941F-7F6BB02DF763}"/>
              </a:ext>
            </a:extLst>
          </p:cNvPr>
          <p:cNvSpPr txBox="1"/>
          <p:nvPr/>
        </p:nvSpPr>
        <p:spPr>
          <a:xfrm>
            <a:off x="4355020" y="5192447"/>
            <a:ext cx="68159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รูป 2</a:t>
            </a: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4C968A97-88BD-4548-88E2-3E28FFC0DE56}"/>
              </a:ext>
            </a:extLst>
          </p:cNvPr>
          <p:cNvSpPr txBox="1"/>
          <p:nvPr/>
        </p:nvSpPr>
        <p:spPr>
          <a:xfrm>
            <a:off x="7991014" y="3890700"/>
            <a:ext cx="34176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solidFill>
                  <a:srgbClr val="FF0000"/>
                </a:solidFill>
                <a:latin typeface="4804_KwangMD_PukluK" panose="02000000000000000000" pitchFamily="2" charset="0"/>
                <a:cs typeface="4804_KwangMD_PukluK" panose="02000000000000000000" pitchFamily="2" charset="0"/>
              </a:rPr>
              <a:t>4</a:t>
            </a:r>
          </a:p>
        </p:txBody>
      </p:sp>
      <p:sp>
        <p:nvSpPr>
          <p:cNvPr id="50" name="กล่องข้อความ 49">
            <a:extLst>
              <a:ext uri="{FF2B5EF4-FFF2-40B4-BE49-F238E27FC236}">
                <a16:creationId xmlns:a16="http://schemas.microsoft.com/office/drawing/2014/main" id="{2BF63B66-3C90-41FA-A706-3F54D7400B97}"/>
              </a:ext>
            </a:extLst>
          </p:cNvPr>
          <p:cNvSpPr txBox="1"/>
          <p:nvPr/>
        </p:nvSpPr>
        <p:spPr>
          <a:xfrm>
            <a:off x="8009341" y="5121273"/>
            <a:ext cx="3321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solidFill>
                  <a:srgbClr val="FF0000"/>
                </a:solidFill>
                <a:latin typeface="4804_KwangMD_PukluK" panose="02000000000000000000" pitchFamily="2" charset="0"/>
                <a:cs typeface="4804_KwangMD_PukluK" panose="02000000000000000000" pitchFamily="2" charset="0"/>
              </a:rPr>
              <a:t>3</a:t>
            </a:r>
          </a:p>
        </p:txBody>
      </p:sp>
      <p:cxnSp>
        <p:nvCxnSpPr>
          <p:cNvPr id="10" name="ตัวเชื่อมต่อตรง 9">
            <a:extLst>
              <a:ext uri="{FF2B5EF4-FFF2-40B4-BE49-F238E27FC236}">
                <a16:creationId xmlns:a16="http://schemas.microsoft.com/office/drawing/2014/main" id="{E1D550F9-1687-4727-A110-BDF12FDED2A5}"/>
              </a:ext>
            </a:extLst>
          </p:cNvPr>
          <p:cNvCxnSpPr/>
          <p:nvPr/>
        </p:nvCxnSpPr>
        <p:spPr>
          <a:xfrm>
            <a:off x="3571171" y="3420291"/>
            <a:ext cx="0" cy="1281436"/>
          </a:xfrm>
          <a:prstGeom prst="line">
            <a:avLst/>
          </a:prstGeom>
          <a:ln w="95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ตัวเชื่อมต่อตรง 52">
            <a:extLst>
              <a:ext uri="{FF2B5EF4-FFF2-40B4-BE49-F238E27FC236}">
                <a16:creationId xmlns:a16="http://schemas.microsoft.com/office/drawing/2014/main" id="{6578D6CB-CB2F-45E5-884C-C34EED1BE862}"/>
              </a:ext>
            </a:extLst>
          </p:cNvPr>
          <p:cNvCxnSpPr>
            <a:cxnSpLocks/>
          </p:cNvCxnSpPr>
          <p:nvPr/>
        </p:nvCxnSpPr>
        <p:spPr>
          <a:xfrm rot="16200000">
            <a:off x="3583596" y="3420291"/>
            <a:ext cx="0" cy="1281436"/>
          </a:xfrm>
          <a:prstGeom prst="line">
            <a:avLst/>
          </a:prstGeom>
          <a:ln w="95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ตัวเชื่อมต่อตรง 53">
            <a:extLst>
              <a:ext uri="{FF2B5EF4-FFF2-40B4-BE49-F238E27FC236}">
                <a16:creationId xmlns:a16="http://schemas.microsoft.com/office/drawing/2014/main" id="{12FFACF2-E4B9-4335-8DA4-4CC901CAE439}"/>
              </a:ext>
            </a:extLst>
          </p:cNvPr>
          <p:cNvCxnSpPr>
            <a:cxnSpLocks/>
          </p:cNvCxnSpPr>
          <p:nvPr/>
        </p:nvCxnSpPr>
        <p:spPr>
          <a:xfrm>
            <a:off x="3239589" y="3731553"/>
            <a:ext cx="653436" cy="634657"/>
          </a:xfrm>
          <a:prstGeom prst="line">
            <a:avLst/>
          </a:prstGeom>
          <a:ln w="95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ตัวเชื่อมต่อตรง 56">
            <a:extLst>
              <a:ext uri="{FF2B5EF4-FFF2-40B4-BE49-F238E27FC236}">
                <a16:creationId xmlns:a16="http://schemas.microsoft.com/office/drawing/2014/main" id="{46E74D9A-B198-42BD-933F-150949B2BF7F}"/>
              </a:ext>
            </a:extLst>
          </p:cNvPr>
          <p:cNvCxnSpPr>
            <a:cxnSpLocks/>
          </p:cNvCxnSpPr>
          <p:nvPr/>
        </p:nvCxnSpPr>
        <p:spPr>
          <a:xfrm rot="16200000">
            <a:off x="3242794" y="3744523"/>
            <a:ext cx="653436" cy="634657"/>
          </a:xfrm>
          <a:prstGeom prst="line">
            <a:avLst/>
          </a:prstGeom>
          <a:ln w="95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ตัวเชื่อมต่อตรง 57">
            <a:extLst>
              <a:ext uri="{FF2B5EF4-FFF2-40B4-BE49-F238E27FC236}">
                <a16:creationId xmlns:a16="http://schemas.microsoft.com/office/drawing/2014/main" id="{36534E1C-3ED4-4846-8907-8C9546ECC6C1}"/>
              </a:ext>
            </a:extLst>
          </p:cNvPr>
          <p:cNvCxnSpPr>
            <a:cxnSpLocks/>
          </p:cNvCxnSpPr>
          <p:nvPr/>
        </p:nvCxnSpPr>
        <p:spPr>
          <a:xfrm>
            <a:off x="3571190" y="4970691"/>
            <a:ext cx="0" cy="95400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ตัวเชื่อมต่อตรง 59">
            <a:extLst>
              <a:ext uri="{FF2B5EF4-FFF2-40B4-BE49-F238E27FC236}">
                <a16:creationId xmlns:a16="http://schemas.microsoft.com/office/drawing/2014/main" id="{6B120C82-D2D4-4FEE-8C22-BD6110C9A387}"/>
              </a:ext>
            </a:extLst>
          </p:cNvPr>
          <p:cNvCxnSpPr>
            <a:cxnSpLocks/>
          </p:cNvCxnSpPr>
          <p:nvPr/>
        </p:nvCxnSpPr>
        <p:spPr>
          <a:xfrm>
            <a:off x="3035611" y="4990655"/>
            <a:ext cx="810000" cy="448013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ตัวเชื่อมต่อตรง 63">
            <a:extLst>
              <a:ext uri="{FF2B5EF4-FFF2-40B4-BE49-F238E27FC236}">
                <a16:creationId xmlns:a16="http://schemas.microsoft.com/office/drawing/2014/main" id="{01CD0E21-C2B9-45A5-8D18-46FAA4C7EDAE}"/>
              </a:ext>
            </a:extLst>
          </p:cNvPr>
          <p:cNvCxnSpPr>
            <a:cxnSpLocks/>
          </p:cNvCxnSpPr>
          <p:nvPr/>
        </p:nvCxnSpPr>
        <p:spPr>
          <a:xfrm flipH="1">
            <a:off x="3286630" y="4985443"/>
            <a:ext cx="810000" cy="448013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385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กล่องข้อความ 94">
            <a:extLst>
              <a:ext uri="{FF2B5EF4-FFF2-40B4-BE49-F238E27FC236}">
                <a16:creationId xmlns:a16="http://schemas.microsoft.com/office/drawing/2014/main" id="{0304F6E7-498B-41FF-8439-CCC40D4FA1EB}"/>
              </a:ext>
            </a:extLst>
          </p:cNvPr>
          <p:cNvSpPr txBox="1"/>
          <p:nvPr/>
        </p:nvSpPr>
        <p:spPr>
          <a:xfrm>
            <a:off x="1578132" y="3856547"/>
            <a:ext cx="229193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รูปที่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kern="0" dirty="0">
                <a:solidFill>
                  <a:srgbClr val="E7E6E6">
                    <a:lumMod val="25000"/>
                  </a:srgbClr>
                </a:solidFill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มีแกนสมมาตร 3 แกน</a:t>
            </a: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205" name="Google Shape;3577;p79">
            <a:extLst>
              <a:ext uri="{FF2B5EF4-FFF2-40B4-BE49-F238E27FC236}">
                <a16:creationId xmlns:a16="http://schemas.microsoft.com/office/drawing/2014/main" id="{276B0FD6-9586-4CAD-8DCB-9EBACE3400FE}"/>
              </a:ext>
            </a:extLst>
          </p:cNvPr>
          <p:cNvGrpSpPr/>
          <p:nvPr/>
        </p:nvGrpSpPr>
        <p:grpSpPr>
          <a:xfrm rot="4656148">
            <a:off x="9624407" y="629427"/>
            <a:ext cx="334467" cy="260133"/>
            <a:chOff x="2471675" y="2390075"/>
            <a:chExt cx="250850" cy="195100"/>
          </a:xfrm>
        </p:grpSpPr>
        <p:sp>
          <p:nvSpPr>
            <p:cNvPr id="206" name="Google Shape;3578;p79">
              <a:extLst>
                <a:ext uri="{FF2B5EF4-FFF2-40B4-BE49-F238E27FC236}">
                  <a16:creationId xmlns:a16="http://schemas.microsoft.com/office/drawing/2014/main" id="{4D7637A6-1D8F-4073-994D-6DD6D6D9330A}"/>
                </a:ext>
              </a:extLst>
            </p:cNvPr>
            <p:cNvSpPr/>
            <p:nvPr/>
          </p:nvSpPr>
          <p:spPr>
            <a:xfrm>
              <a:off x="2471675" y="2390075"/>
              <a:ext cx="250850" cy="181175"/>
            </a:xfrm>
            <a:custGeom>
              <a:avLst/>
              <a:gdLst/>
              <a:ahLst/>
              <a:cxnLst/>
              <a:rect l="l" t="t" r="r" b="b"/>
              <a:pathLst>
                <a:path w="10034" h="7247" extrusionOk="0">
                  <a:moveTo>
                    <a:pt x="10034" y="0"/>
                  </a:moveTo>
                  <a:cubicBezTo>
                    <a:pt x="5908" y="0"/>
                    <a:pt x="2290" y="3815"/>
                    <a:pt x="0" y="724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7" name="Google Shape;3579;p79">
              <a:extLst>
                <a:ext uri="{FF2B5EF4-FFF2-40B4-BE49-F238E27FC236}">
                  <a16:creationId xmlns:a16="http://schemas.microsoft.com/office/drawing/2014/main" id="{5717435E-12A1-474F-B1B8-211ED584F03F}"/>
                </a:ext>
              </a:extLst>
            </p:cNvPr>
            <p:cNvSpPr/>
            <p:nvPr/>
          </p:nvSpPr>
          <p:spPr>
            <a:xfrm>
              <a:off x="2520450" y="2515500"/>
              <a:ext cx="90600" cy="69675"/>
            </a:xfrm>
            <a:custGeom>
              <a:avLst/>
              <a:gdLst/>
              <a:ahLst/>
              <a:cxnLst/>
              <a:rect l="l" t="t" r="r" b="b"/>
              <a:pathLst>
                <a:path w="3624" h="2787" extrusionOk="0">
                  <a:moveTo>
                    <a:pt x="3624" y="0"/>
                  </a:moveTo>
                  <a:cubicBezTo>
                    <a:pt x="2146" y="370"/>
                    <a:pt x="482" y="1341"/>
                    <a:pt x="0" y="278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08" name="Google Shape;3580;p79">
            <a:extLst>
              <a:ext uri="{FF2B5EF4-FFF2-40B4-BE49-F238E27FC236}">
                <a16:creationId xmlns:a16="http://schemas.microsoft.com/office/drawing/2014/main" id="{30959E24-A316-4C37-B563-F93FBA243C26}"/>
              </a:ext>
            </a:extLst>
          </p:cNvPr>
          <p:cNvGrpSpPr/>
          <p:nvPr/>
        </p:nvGrpSpPr>
        <p:grpSpPr>
          <a:xfrm>
            <a:off x="1556821" y="5047725"/>
            <a:ext cx="408800" cy="343767"/>
            <a:chOff x="1607625" y="3435300"/>
            <a:chExt cx="306600" cy="257825"/>
          </a:xfrm>
        </p:grpSpPr>
        <p:sp>
          <p:nvSpPr>
            <p:cNvPr id="209" name="Google Shape;3581;p79">
              <a:extLst>
                <a:ext uri="{FF2B5EF4-FFF2-40B4-BE49-F238E27FC236}">
                  <a16:creationId xmlns:a16="http://schemas.microsoft.com/office/drawing/2014/main" id="{DB77BFF2-75D5-422B-B690-F487426AE1B3}"/>
                </a:ext>
              </a:extLst>
            </p:cNvPr>
            <p:cNvSpPr/>
            <p:nvPr/>
          </p:nvSpPr>
          <p:spPr>
            <a:xfrm>
              <a:off x="1607625" y="3435300"/>
              <a:ext cx="271750" cy="257825"/>
            </a:xfrm>
            <a:custGeom>
              <a:avLst/>
              <a:gdLst/>
              <a:ahLst/>
              <a:cxnLst/>
              <a:rect l="l" t="t" r="r" b="b"/>
              <a:pathLst>
                <a:path w="10870" h="10313" extrusionOk="0">
                  <a:moveTo>
                    <a:pt x="0" y="0"/>
                  </a:moveTo>
                  <a:cubicBezTo>
                    <a:pt x="4956" y="620"/>
                    <a:pt x="5875" y="10313"/>
                    <a:pt x="10870" y="10313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10" name="Google Shape;3582;p79">
              <a:extLst>
                <a:ext uri="{FF2B5EF4-FFF2-40B4-BE49-F238E27FC236}">
                  <a16:creationId xmlns:a16="http://schemas.microsoft.com/office/drawing/2014/main" id="{41956AE9-AEC5-46F2-A44C-563682A274F7}"/>
                </a:ext>
              </a:extLst>
            </p:cNvPr>
            <p:cNvSpPr/>
            <p:nvPr/>
          </p:nvSpPr>
          <p:spPr>
            <a:xfrm>
              <a:off x="1795775" y="3539825"/>
              <a:ext cx="118450" cy="111500"/>
            </a:xfrm>
            <a:custGeom>
              <a:avLst/>
              <a:gdLst/>
              <a:ahLst/>
              <a:cxnLst/>
              <a:rect l="l" t="t" r="r" b="b"/>
              <a:pathLst>
                <a:path w="4738" h="4460" extrusionOk="0">
                  <a:moveTo>
                    <a:pt x="0" y="0"/>
                  </a:moveTo>
                  <a:cubicBezTo>
                    <a:pt x="805" y="2014"/>
                    <a:pt x="2634" y="3934"/>
                    <a:pt x="4738" y="4460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11" name="Google Shape;3804;p53">
            <a:extLst>
              <a:ext uri="{FF2B5EF4-FFF2-40B4-BE49-F238E27FC236}">
                <a16:creationId xmlns:a16="http://schemas.microsoft.com/office/drawing/2014/main" id="{F1DE56FD-E29F-46D9-BE47-48923563E47B}"/>
              </a:ext>
            </a:extLst>
          </p:cNvPr>
          <p:cNvGrpSpPr/>
          <p:nvPr/>
        </p:nvGrpSpPr>
        <p:grpSpPr>
          <a:xfrm>
            <a:off x="2047239" y="153555"/>
            <a:ext cx="5238825" cy="5276784"/>
            <a:chOff x="4255635" y="364391"/>
            <a:chExt cx="3929118" cy="3957588"/>
          </a:xfrm>
        </p:grpSpPr>
        <p:sp>
          <p:nvSpPr>
            <p:cNvPr id="213" name="Google Shape;3806;p53">
              <a:extLst>
                <a:ext uri="{FF2B5EF4-FFF2-40B4-BE49-F238E27FC236}">
                  <a16:creationId xmlns:a16="http://schemas.microsoft.com/office/drawing/2014/main" id="{3E2D564A-EE80-4932-B607-65EBD22F956D}"/>
                </a:ext>
              </a:extLst>
            </p:cNvPr>
            <p:cNvSpPr/>
            <p:nvPr/>
          </p:nvSpPr>
          <p:spPr>
            <a:xfrm rot="329428">
              <a:off x="4255635" y="4251826"/>
              <a:ext cx="70801" cy="70153"/>
            </a:xfrm>
            <a:custGeom>
              <a:avLst/>
              <a:gdLst/>
              <a:ahLst/>
              <a:cxnLst/>
              <a:rect l="l" t="t" r="r" b="b"/>
              <a:pathLst>
                <a:path w="2187" h="2167" extrusionOk="0">
                  <a:moveTo>
                    <a:pt x="1102" y="1"/>
                  </a:moveTo>
                  <a:cubicBezTo>
                    <a:pt x="489" y="1"/>
                    <a:pt x="1" y="500"/>
                    <a:pt x="17" y="1113"/>
                  </a:cubicBezTo>
                  <a:cubicBezTo>
                    <a:pt x="30" y="1667"/>
                    <a:pt x="471" y="2128"/>
                    <a:pt x="1023" y="2164"/>
                  </a:cubicBezTo>
                  <a:cubicBezTo>
                    <a:pt x="1049" y="2166"/>
                    <a:pt x="1076" y="2167"/>
                    <a:pt x="1102" y="2167"/>
                  </a:cubicBezTo>
                  <a:cubicBezTo>
                    <a:pt x="1702" y="2167"/>
                    <a:pt x="2187" y="1683"/>
                    <a:pt x="2187" y="1086"/>
                  </a:cubicBezTo>
                  <a:cubicBezTo>
                    <a:pt x="2187" y="489"/>
                    <a:pt x="1701" y="1"/>
                    <a:pt x="1102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3809;p53">
              <a:extLst>
                <a:ext uri="{FF2B5EF4-FFF2-40B4-BE49-F238E27FC236}">
                  <a16:creationId xmlns:a16="http://schemas.microsoft.com/office/drawing/2014/main" id="{6FA68FB6-0A63-4FEA-A738-12AC4EDF837F}"/>
                </a:ext>
              </a:extLst>
            </p:cNvPr>
            <p:cNvSpPr/>
            <p:nvPr/>
          </p:nvSpPr>
          <p:spPr>
            <a:xfrm rot="329428">
              <a:off x="8114470" y="364391"/>
              <a:ext cx="70283" cy="70218"/>
            </a:xfrm>
            <a:custGeom>
              <a:avLst/>
              <a:gdLst/>
              <a:ahLst/>
              <a:cxnLst/>
              <a:rect l="l" t="t" r="r" b="b"/>
              <a:pathLst>
                <a:path w="2171" h="2169" extrusionOk="0">
                  <a:moveTo>
                    <a:pt x="1086" y="1"/>
                  </a:moveTo>
                  <a:cubicBezTo>
                    <a:pt x="487" y="1"/>
                    <a:pt x="1" y="487"/>
                    <a:pt x="1" y="1086"/>
                  </a:cubicBezTo>
                  <a:cubicBezTo>
                    <a:pt x="1" y="1683"/>
                    <a:pt x="487" y="2169"/>
                    <a:pt x="1086" y="2169"/>
                  </a:cubicBezTo>
                  <a:cubicBezTo>
                    <a:pt x="1685" y="2169"/>
                    <a:pt x="2171" y="1685"/>
                    <a:pt x="2171" y="1086"/>
                  </a:cubicBezTo>
                  <a:cubicBezTo>
                    <a:pt x="2171" y="489"/>
                    <a:pt x="1685" y="1"/>
                    <a:pt x="1086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18" name="Google Shape;3807;p53">
            <a:extLst>
              <a:ext uri="{FF2B5EF4-FFF2-40B4-BE49-F238E27FC236}">
                <a16:creationId xmlns:a16="http://schemas.microsoft.com/office/drawing/2014/main" id="{CAA4910C-3954-4E87-B77E-44B982E614F5}"/>
              </a:ext>
            </a:extLst>
          </p:cNvPr>
          <p:cNvSpPr/>
          <p:nvPr/>
        </p:nvSpPr>
        <p:spPr>
          <a:xfrm rot="329428">
            <a:off x="552539" y="6377745"/>
            <a:ext cx="279621" cy="279535"/>
          </a:xfrm>
          <a:custGeom>
            <a:avLst/>
            <a:gdLst/>
            <a:ahLst/>
            <a:cxnLst/>
            <a:rect l="l" t="t" r="r" b="b"/>
            <a:pathLst>
              <a:path w="6478" h="6476" extrusionOk="0">
                <a:moveTo>
                  <a:pt x="6043" y="1"/>
                </a:moveTo>
                <a:lnTo>
                  <a:pt x="3131" y="1436"/>
                </a:lnTo>
                <a:lnTo>
                  <a:pt x="0" y="437"/>
                </a:lnTo>
                <a:lnTo>
                  <a:pt x="1436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77" y="6041"/>
                </a:lnTo>
                <a:lnTo>
                  <a:pt x="6477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9" name="Google Shape;3810;p53">
            <a:extLst>
              <a:ext uri="{FF2B5EF4-FFF2-40B4-BE49-F238E27FC236}">
                <a16:creationId xmlns:a16="http://schemas.microsoft.com/office/drawing/2014/main" id="{DDF70429-F152-4D11-A2F9-E04A30981650}"/>
              </a:ext>
            </a:extLst>
          </p:cNvPr>
          <p:cNvSpPr/>
          <p:nvPr/>
        </p:nvSpPr>
        <p:spPr>
          <a:xfrm rot="21082927">
            <a:off x="250984" y="140959"/>
            <a:ext cx="555440" cy="555295"/>
          </a:xfrm>
          <a:custGeom>
            <a:avLst/>
            <a:gdLst/>
            <a:ahLst/>
            <a:cxnLst/>
            <a:rect l="l" t="t" r="r" b="b"/>
            <a:pathLst>
              <a:path w="9873" h="9871" extrusionOk="0">
                <a:moveTo>
                  <a:pt x="7002" y="0"/>
                </a:moveTo>
                <a:lnTo>
                  <a:pt x="4108" y="2838"/>
                </a:lnTo>
                <a:lnTo>
                  <a:pt x="0" y="2872"/>
                </a:lnTo>
                <a:lnTo>
                  <a:pt x="2837" y="5765"/>
                </a:lnTo>
                <a:lnTo>
                  <a:pt x="2871" y="9871"/>
                </a:lnTo>
                <a:lnTo>
                  <a:pt x="5765" y="7034"/>
                </a:lnTo>
                <a:lnTo>
                  <a:pt x="9873" y="7004"/>
                </a:lnTo>
                <a:lnTo>
                  <a:pt x="7036" y="4106"/>
                </a:lnTo>
                <a:lnTo>
                  <a:pt x="7002" y="0"/>
                </a:lnTo>
                <a:close/>
              </a:path>
            </a:pathLst>
          </a:custGeom>
          <a:solidFill>
            <a:srgbClr val="FCAE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0" name="Google Shape;3805;p53">
            <a:extLst>
              <a:ext uri="{FF2B5EF4-FFF2-40B4-BE49-F238E27FC236}">
                <a16:creationId xmlns:a16="http://schemas.microsoft.com/office/drawing/2014/main" id="{CF1AB551-F9DE-4D14-9927-7B342560134D}"/>
              </a:ext>
            </a:extLst>
          </p:cNvPr>
          <p:cNvSpPr/>
          <p:nvPr/>
        </p:nvSpPr>
        <p:spPr>
          <a:xfrm rot="329428">
            <a:off x="10919071" y="1054655"/>
            <a:ext cx="279793" cy="279535"/>
          </a:xfrm>
          <a:custGeom>
            <a:avLst/>
            <a:gdLst/>
            <a:ahLst/>
            <a:cxnLst/>
            <a:rect l="l" t="t" r="r" b="b"/>
            <a:pathLst>
              <a:path w="6482" h="6476" extrusionOk="0">
                <a:moveTo>
                  <a:pt x="6043" y="1"/>
                </a:moveTo>
                <a:lnTo>
                  <a:pt x="3136" y="1436"/>
                </a:lnTo>
                <a:lnTo>
                  <a:pt x="0" y="437"/>
                </a:lnTo>
                <a:lnTo>
                  <a:pt x="1440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82" y="6041"/>
                </a:lnTo>
                <a:lnTo>
                  <a:pt x="6482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FFCC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1" name="Google Shape;3808;p53">
            <a:extLst>
              <a:ext uri="{FF2B5EF4-FFF2-40B4-BE49-F238E27FC236}">
                <a16:creationId xmlns:a16="http://schemas.microsoft.com/office/drawing/2014/main" id="{47C280A2-C62F-4F1E-B173-8509C9EFE4F6}"/>
              </a:ext>
            </a:extLst>
          </p:cNvPr>
          <p:cNvSpPr/>
          <p:nvPr/>
        </p:nvSpPr>
        <p:spPr>
          <a:xfrm rot="329428">
            <a:off x="11649799" y="5520966"/>
            <a:ext cx="407648" cy="393748"/>
          </a:xfrm>
          <a:custGeom>
            <a:avLst/>
            <a:gdLst/>
            <a:ahLst/>
            <a:cxnLst/>
            <a:rect l="l" t="t" r="r" b="b"/>
            <a:pathLst>
              <a:path w="9444" h="9122" extrusionOk="0">
                <a:moveTo>
                  <a:pt x="5290" y="0"/>
                </a:moveTo>
                <a:cubicBezTo>
                  <a:pt x="4566" y="0"/>
                  <a:pt x="3407" y="2567"/>
                  <a:pt x="3407" y="2567"/>
                </a:cubicBezTo>
                <a:cubicBezTo>
                  <a:pt x="3407" y="2567"/>
                  <a:pt x="2754" y="2495"/>
                  <a:pt x="2046" y="2495"/>
                </a:cubicBezTo>
                <a:cubicBezTo>
                  <a:pt x="1301" y="2495"/>
                  <a:pt x="496" y="2575"/>
                  <a:pt x="328" y="2904"/>
                </a:cubicBezTo>
                <a:cubicBezTo>
                  <a:pt x="0" y="3546"/>
                  <a:pt x="2363" y="5156"/>
                  <a:pt x="2363" y="5156"/>
                </a:cubicBezTo>
                <a:cubicBezTo>
                  <a:pt x="2363" y="5156"/>
                  <a:pt x="724" y="7903"/>
                  <a:pt x="1158" y="8149"/>
                </a:cubicBezTo>
                <a:cubicBezTo>
                  <a:pt x="1244" y="8198"/>
                  <a:pt x="1359" y="8219"/>
                  <a:pt x="1495" y="8219"/>
                </a:cubicBezTo>
                <a:cubicBezTo>
                  <a:pt x="2475" y="8219"/>
                  <a:pt x="4526" y="7098"/>
                  <a:pt x="4526" y="7098"/>
                </a:cubicBezTo>
                <a:cubicBezTo>
                  <a:pt x="4526" y="7098"/>
                  <a:pt x="6612" y="9122"/>
                  <a:pt x="7367" y="9122"/>
                </a:cubicBezTo>
                <a:cubicBezTo>
                  <a:pt x="7415" y="9122"/>
                  <a:pt x="7458" y="9114"/>
                  <a:pt x="7494" y="9096"/>
                </a:cubicBezTo>
                <a:cubicBezTo>
                  <a:pt x="8105" y="8807"/>
                  <a:pt x="7090" y="5721"/>
                  <a:pt x="7090" y="5721"/>
                </a:cubicBezTo>
                <a:cubicBezTo>
                  <a:pt x="7090" y="5721"/>
                  <a:pt x="9396" y="4979"/>
                  <a:pt x="9421" y="4251"/>
                </a:cubicBezTo>
                <a:cubicBezTo>
                  <a:pt x="9443" y="3526"/>
                  <a:pt x="6590" y="2644"/>
                  <a:pt x="6590" y="2644"/>
                </a:cubicBezTo>
                <a:cubicBezTo>
                  <a:pt x="6590" y="2644"/>
                  <a:pt x="6088" y="234"/>
                  <a:pt x="5374" y="13"/>
                </a:cubicBezTo>
                <a:cubicBezTo>
                  <a:pt x="5347" y="4"/>
                  <a:pt x="5319" y="0"/>
                  <a:pt x="5290" y="0"/>
                </a:cubicBez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" name="สามเหลี่ยมหน้าจั่ว 3">
            <a:extLst>
              <a:ext uri="{FF2B5EF4-FFF2-40B4-BE49-F238E27FC236}">
                <a16:creationId xmlns:a16="http://schemas.microsoft.com/office/drawing/2014/main" id="{E34C062A-5CEF-4334-9AAE-CA0293F0D156}"/>
              </a:ext>
            </a:extLst>
          </p:cNvPr>
          <p:cNvSpPr/>
          <p:nvPr/>
        </p:nvSpPr>
        <p:spPr>
          <a:xfrm>
            <a:off x="1772287" y="2251495"/>
            <a:ext cx="1908000" cy="1500996"/>
          </a:xfrm>
          <a:prstGeom prst="triangl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6" name="สามเหลี่ยมหน้าจั่ว 95">
            <a:extLst>
              <a:ext uri="{FF2B5EF4-FFF2-40B4-BE49-F238E27FC236}">
                <a16:creationId xmlns:a16="http://schemas.microsoft.com/office/drawing/2014/main" id="{711AEE11-7747-49EB-A8A1-2E3672EDDA53}"/>
              </a:ext>
            </a:extLst>
          </p:cNvPr>
          <p:cNvSpPr/>
          <p:nvPr/>
        </p:nvSpPr>
        <p:spPr>
          <a:xfrm>
            <a:off x="4766511" y="2578258"/>
            <a:ext cx="2410665" cy="1085059"/>
          </a:xfrm>
          <a:prstGeom prst="triangl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ามเหลี่ยมหน้าจั่ว 5">
            <a:extLst>
              <a:ext uri="{FF2B5EF4-FFF2-40B4-BE49-F238E27FC236}">
                <a16:creationId xmlns:a16="http://schemas.microsoft.com/office/drawing/2014/main" id="{A6036D3A-3410-4F33-B283-703059C2C310}"/>
              </a:ext>
            </a:extLst>
          </p:cNvPr>
          <p:cNvSpPr/>
          <p:nvPr/>
        </p:nvSpPr>
        <p:spPr>
          <a:xfrm rot="5400000">
            <a:off x="8519148" y="2055287"/>
            <a:ext cx="1440000" cy="1856083"/>
          </a:xfrm>
          <a:prstGeom prst="triangl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7" name="กล่องข้อความ 96">
            <a:extLst>
              <a:ext uri="{FF2B5EF4-FFF2-40B4-BE49-F238E27FC236}">
                <a16:creationId xmlns:a16="http://schemas.microsoft.com/office/drawing/2014/main" id="{32AC2CE0-C2F6-4371-AB0D-88FC082D9E18}"/>
              </a:ext>
            </a:extLst>
          </p:cNvPr>
          <p:cNvSpPr txBox="1"/>
          <p:nvPr/>
        </p:nvSpPr>
        <p:spPr>
          <a:xfrm>
            <a:off x="4809641" y="3836264"/>
            <a:ext cx="229193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รูปที่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kern="0" dirty="0">
                <a:solidFill>
                  <a:srgbClr val="E7E6E6">
                    <a:lumMod val="25000"/>
                  </a:srgbClr>
                </a:solidFill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มีแกนสมมาตร 1 แกน</a:t>
            </a: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98" name="กล่องข้อความ 97">
            <a:extLst>
              <a:ext uri="{FF2B5EF4-FFF2-40B4-BE49-F238E27FC236}">
                <a16:creationId xmlns:a16="http://schemas.microsoft.com/office/drawing/2014/main" id="{23A1309C-AE6E-4CD7-BF90-F282FD3B66C1}"/>
              </a:ext>
            </a:extLst>
          </p:cNvPr>
          <p:cNvSpPr txBox="1"/>
          <p:nvPr/>
        </p:nvSpPr>
        <p:spPr>
          <a:xfrm>
            <a:off x="7875257" y="3932578"/>
            <a:ext cx="229193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รูปที่ 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kern="0" dirty="0">
                <a:solidFill>
                  <a:srgbClr val="E7E6E6">
                    <a:lumMod val="25000"/>
                  </a:srgbClr>
                </a:solidFill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มีแกนสมมาตร 1 แกน</a:t>
            </a: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AE862531-F900-45BD-B27C-C6A4F98B9290}"/>
              </a:ext>
            </a:extLst>
          </p:cNvPr>
          <p:cNvCxnSpPr>
            <a:stCxn id="4" idx="4"/>
            <a:endCxn id="4" idx="1"/>
          </p:cNvCxnSpPr>
          <p:nvPr/>
        </p:nvCxnSpPr>
        <p:spPr>
          <a:xfrm flipH="1" flipV="1">
            <a:off x="2249287" y="3001993"/>
            <a:ext cx="1431000" cy="750498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ตัวเชื่อมต่อตรง 9">
            <a:extLst>
              <a:ext uri="{FF2B5EF4-FFF2-40B4-BE49-F238E27FC236}">
                <a16:creationId xmlns:a16="http://schemas.microsoft.com/office/drawing/2014/main" id="{27E63E0C-31E6-4E6F-9BEC-8155436881E2}"/>
              </a:ext>
            </a:extLst>
          </p:cNvPr>
          <p:cNvCxnSpPr>
            <a:stCxn id="4" idx="2"/>
            <a:endCxn id="4" idx="5"/>
          </p:cNvCxnSpPr>
          <p:nvPr/>
        </p:nvCxnSpPr>
        <p:spPr>
          <a:xfrm flipV="1">
            <a:off x="1772287" y="3001993"/>
            <a:ext cx="1431000" cy="750498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ตัวเชื่อมต่อตรง 11">
            <a:extLst>
              <a:ext uri="{FF2B5EF4-FFF2-40B4-BE49-F238E27FC236}">
                <a16:creationId xmlns:a16="http://schemas.microsoft.com/office/drawing/2014/main" id="{5E288F86-FCCD-4290-B935-FB857A4DBF68}"/>
              </a:ext>
            </a:extLst>
          </p:cNvPr>
          <p:cNvCxnSpPr>
            <a:stCxn id="4" idx="3"/>
            <a:endCxn id="4" idx="0"/>
          </p:cNvCxnSpPr>
          <p:nvPr/>
        </p:nvCxnSpPr>
        <p:spPr>
          <a:xfrm flipV="1">
            <a:off x="2726287" y="2251495"/>
            <a:ext cx="0" cy="1500996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ตัวเชื่อมต่อตรง 13">
            <a:extLst>
              <a:ext uri="{FF2B5EF4-FFF2-40B4-BE49-F238E27FC236}">
                <a16:creationId xmlns:a16="http://schemas.microsoft.com/office/drawing/2014/main" id="{487CBC77-A683-4FE3-BABF-3B3114921846}"/>
              </a:ext>
            </a:extLst>
          </p:cNvPr>
          <p:cNvCxnSpPr>
            <a:stCxn id="96" idx="0"/>
            <a:endCxn id="96" idx="3"/>
          </p:cNvCxnSpPr>
          <p:nvPr/>
        </p:nvCxnSpPr>
        <p:spPr>
          <a:xfrm>
            <a:off x="5971844" y="2578258"/>
            <a:ext cx="0" cy="1085059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ตัวเชื่อมต่อตรง 15">
            <a:extLst>
              <a:ext uri="{FF2B5EF4-FFF2-40B4-BE49-F238E27FC236}">
                <a16:creationId xmlns:a16="http://schemas.microsoft.com/office/drawing/2014/main" id="{4AFC961A-7397-40A1-9A95-48695F439B9B}"/>
              </a:ext>
            </a:extLst>
          </p:cNvPr>
          <p:cNvCxnSpPr>
            <a:stCxn id="6" idx="3"/>
            <a:endCxn id="6" idx="0"/>
          </p:cNvCxnSpPr>
          <p:nvPr/>
        </p:nvCxnSpPr>
        <p:spPr>
          <a:xfrm>
            <a:off x="8311107" y="2983329"/>
            <a:ext cx="1856083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Google Shape;3842;p61">
            <a:extLst>
              <a:ext uri="{FF2B5EF4-FFF2-40B4-BE49-F238E27FC236}">
                <a16:creationId xmlns:a16="http://schemas.microsoft.com/office/drawing/2014/main" id="{C91486B4-78D6-4FCB-BDC6-EE6A97B3E348}"/>
              </a:ext>
            </a:extLst>
          </p:cNvPr>
          <p:cNvSpPr txBox="1"/>
          <p:nvPr/>
        </p:nvSpPr>
        <p:spPr>
          <a:xfrm>
            <a:off x="3422393" y="5463882"/>
            <a:ext cx="1115102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รูปที่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grpSp>
        <p:nvGrpSpPr>
          <p:cNvPr id="2" name="กลุ่ม 1">
            <a:extLst>
              <a:ext uri="{FF2B5EF4-FFF2-40B4-BE49-F238E27FC236}">
                <a16:creationId xmlns:a16="http://schemas.microsoft.com/office/drawing/2014/main" id="{3B6219E3-5E7C-4186-B955-17024FB25762}"/>
              </a:ext>
            </a:extLst>
          </p:cNvPr>
          <p:cNvGrpSpPr/>
          <p:nvPr/>
        </p:nvGrpSpPr>
        <p:grpSpPr>
          <a:xfrm>
            <a:off x="3007742" y="4890477"/>
            <a:ext cx="6567420" cy="980119"/>
            <a:chOff x="3007742" y="4890477"/>
            <a:chExt cx="6567420" cy="980119"/>
          </a:xfrm>
        </p:grpSpPr>
        <p:sp>
          <p:nvSpPr>
            <p:cNvPr id="118" name="Google Shape;3842;p61">
              <a:extLst>
                <a:ext uri="{FF2B5EF4-FFF2-40B4-BE49-F238E27FC236}">
                  <a16:creationId xmlns:a16="http://schemas.microsoft.com/office/drawing/2014/main" id="{10AB72BC-1DCD-412A-9021-DD71893607F4}"/>
                </a:ext>
              </a:extLst>
            </p:cNvPr>
            <p:cNvSpPr txBox="1"/>
            <p:nvPr/>
          </p:nvSpPr>
          <p:spPr>
            <a:xfrm>
              <a:off x="3275162" y="4890477"/>
              <a:ext cx="6300000" cy="3950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>
                  <a:tab pos="715963" algn="l"/>
                </a:tabLst>
                <a:defRPr/>
              </a:pPr>
              <a:r>
                <a:rPr lang="th-TH" sz="2400" kern="0" dirty="0">
                  <a:solidFill>
                    <a:prstClr val="black"/>
                  </a:solidFill>
                  <a:latin typeface="4804_KwangMD_PukluK" panose="02000000000000000000" pitchFamily="2" charset="0"/>
                  <a:ea typeface="Fira Sans Extra Condensed"/>
                  <a:cs typeface="4804_KwangMD_PukluK" panose="02000000000000000000" pitchFamily="2" charset="0"/>
                  <a:sym typeface="Fira Sans Extra Condensed"/>
                </a:rPr>
                <a:t>รูปใดบ้างมีจำนวนแกนสมมาตรเท่ากับจำนวนด้าน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endParaRPr>
            </a:p>
          </p:txBody>
        </p:sp>
        <p:cxnSp>
          <p:nvCxnSpPr>
            <p:cNvPr id="119" name="Google Shape;972;p53">
              <a:extLst>
                <a:ext uri="{FF2B5EF4-FFF2-40B4-BE49-F238E27FC236}">
                  <a16:creationId xmlns:a16="http://schemas.microsoft.com/office/drawing/2014/main" id="{2F0E2298-371D-42B0-BBAB-0F4740DC95A9}"/>
                </a:ext>
              </a:extLst>
            </p:cNvPr>
            <p:cNvCxnSpPr/>
            <p:nvPr/>
          </p:nvCxnSpPr>
          <p:spPr>
            <a:xfrm>
              <a:off x="3443236" y="5870596"/>
              <a:ext cx="1080000" cy="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dot"/>
              <a:round/>
              <a:headEnd type="none" w="med" len="med"/>
              <a:tailEnd type="oval" w="med" len="med"/>
            </a:ln>
          </p:spPr>
        </p:cxnSp>
        <p:sp>
          <p:nvSpPr>
            <p:cNvPr id="121" name="Google Shape;1076;p53">
              <a:extLst>
                <a:ext uri="{FF2B5EF4-FFF2-40B4-BE49-F238E27FC236}">
                  <a16:creationId xmlns:a16="http://schemas.microsoft.com/office/drawing/2014/main" id="{A327664C-221F-41BC-A0B2-DE8F48972EB3}"/>
                </a:ext>
              </a:extLst>
            </p:cNvPr>
            <p:cNvSpPr/>
            <p:nvPr/>
          </p:nvSpPr>
          <p:spPr>
            <a:xfrm>
              <a:off x="3007742" y="5218846"/>
              <a:ext cx="185100" cy="185100"/>
            </a:xfrm>
            <a:prstGeom prst="rect">
              <a:avLst/>
            </a:prstGeom>
            <a:solidFill>
              <a:srgbClr val="C7EA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22" name="กลุ่ม 121">
            <a:extLst>
              <a:ext uri="{FF2B5EF4-FFF2-40B4-BE49-F238E27FC236}">
                <a16:creationId xmlns:a16="http://schemas.microsoft.com/office/drawing/2014/main" id="{8188DD70-DB87-480B-A32F-E524215FDC55}"/>
              </a:ext>
            </a:extLst>
          </p:cNvPr>
          <p:cNvGrpSpPr/>
          <p:nvPr/>
        </p:nvGrpSpPr>
        <p:grpSpPr>
          <a:xfrm>
            <a:off x="2751710" y="613566"/>
            <a:ext cx="5091076" cy="1043738"/>
            <a:chOff x="665588" y="464379"/>
            <a:chExt cx="5091076" cy="1043738"/>
          </a:xfrm>
        </p:grpSpPr>
        <p:sp>
          <p:nvSpPr>
            <p:cNvPr id="124" name="Google Shape;3054;p54">
              <a:extLst>
                <a:ext uri="{FF2B5EF4-FFF2-40B4-BE49-F238E27FC236}">
                  <a16:creationId xmlns:a16="http://schemas.microsoft.com/office/drawing/2014/main" id="{798DB1CE-4887-4118-B1FA-13416190FB6F}"/>
                </a:ext>
              </a:extLst>
            </p:cNvPr>
            <p:cNvSpPr/>
            <p:nvPr/>
          </p:nvSpPr>
          <p:spPr>
            <a:xfrm>
              <a:off x="1626747" y="780723"/>
              <a:ext cx="4129917" cy="718768"/>
            </a:xfrm>
            <a:prstGeom prst="roundRect">
              <a:avLst>
                <a:gd name="adj" fmla="val 16667"/>
              </a:avLst>
            </a:prstGeom>
            <a:solidFill>
              <a:srgbClr val="FFCCFF"/>
            </a:solidFill>
            <a:ln>
              <a:noFill/>
            </a:ln>
          </p:spPr>
          <p:txBody>
            <a:bodyPr spcFirstLastPara="1" wrap="square" lIns="121900" tIns="60933" rIns="121900" bIns="121900" anchor="ctr" anchorCtr="0">
              <a:noAutofit/>
            </a:bodyPr>
            <a:lstStyle/>
            <a:p>
              <a:pPr lvl="0" algn="ctr">
                <a:buClr>
                  <a:srgbClr val="000000"/>
                </a:buClr>
                <a:tabLst>
                  <a:tab pos="715963" algn="l"/>
                </a:tabLst>
                <a:defRPr/>
              </a:pPr>
              <a:r>
                <a:rPr lang="th-TH" sz="2400" b="1" kern="0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C Candy" panose="020B0500040200020003" pitchFamily="34" charset="-34"/>
                  <a:ea typeface="Fira Sans Extra Condensed"/>
                  <a:cs typeface="FC Candy" panose="020B0500040200020003" pitchFamily="34" charset="-34"/>
                  <a:sym typeface="Fira Sans Extra Condensed"/>
                </a:rPr>
                <a:t>แกนสมมาตรของรูปสามเหลี่ยม</a:t>
              </a:r>
            </a:p>
          </p:txBody>
        </p:sp>
        <p:grpSp>
          <p:nvGrpSpPr>
            <p:cNvPr id="147" name="Google Shape;3075;p54">
              <a:extLst>
                <a:ext uri="{FF2B5EF4-FFF2-40B4-BE49-F238E27FC236}">
                  <a16:creationId xmlns:a16="http://schemas.microsoft.com/office/drawing/2014/main" id="{8C18C836-A4A1-44CD-8BFF-7C31DB2FBF47}"/>
                </a:ext>
              </a:extLst>
            </p:cNvPr>
            <p:cNvGrpSpPr/>
            <p:nvPr/>
          </p:nvGrpSpPr>
          <p:grpSpPr>
            <a:xfrm flipH="1">
              <a:off x="665588" y="464379"/>
              <a:ext cx="1117008" cy="1043738"/>
              <a:chOff x="930325" y="2801600"/>
              <a:chExt cx="1433175" cy="1413536"/>
            </a:xfrm>
          </p:grpSpPr>
          <p:sp>
            <p:nvSpPr>
              <p:cNvPr id="148" name="Google Shape;3076;p54">
                <a:extLst>
                  <a:ext uri="{FF2B5EF4-FFF2-40B4-BE49-F238E27FC236}">
                    <a16:creationId xmlns:a16="http://schemas.microsoft.com/office/drawing/2014/main" id="{6CB0C835-8C36-43C7-85D3-FA68FC0CDBBA}"/>
                  </a:ext>
                </a:extLst>
              </p:cNvPr>
              <p:cNvSpPr/>
              <p:nvPr/>
            </p:nvSpPr>
            <p:spPr>
              <a:xfrm>
                <a:off x="1040250" y="3618425"/>
                <a:ext cx="202275" cy="596711"/>
              </a:xfrm>
              <a:custGeom>
                <a:avLst/>
                <a:gdLst/>
                <a:ahLst/>
                <a:cxnLst/>
                <a:rect l="l" t="t" r="r" b="b"/>
                <a:pathLst>
                  <a:path w="8091" h="32364" extrusionOk="0">
                    <a:moveTo>
                      <a:pt x="8091" y="14256"/>
                    </a:moveTo>
                    <a:lnTo>
                      <a:pt x="0" y="323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B6D5"/>
              </a:solidFill>
              <a:ln>
                <a:noFill/>
              </a:ln>
            </p:spPr>
          </p:sp>
          <p:grpSp>
            <p:nvGrpSpPr>
              <p:cNvPr id="160" name="Google Shape;3077;p54">
                <a:extLst>
                  <a:ext uri="{FF2B5EF4-FFF2-40B4-BE49-F238E27FC236}">
                    <a16:creationId xmlns:a16="http://schemas.microsoft.com/office/drawing/2014/main" id="{E01AF725-E171-4BA7-A43F-27ED63A5B327}"/>
                  </a:ext>
                </a:extLst>
              </p:cNvPr>
              <p:cNvGrpSpPr/>
              <p:nvPr/>
            </p:nvGrpSpPr>
            <p:grpSpPr>
              <a:xfrm>
                <a:off x="930325" y="2801600"/>
                <a:ext cx="1433175" cy="1411563"/>
                <a:chOff x="1109300" y="2831425"/>
                <a:chExt cx="1433175" cy="1411563"/>
              </a:xfrm>
            </p:grpSpPr>
            <p:sp>
              <p:nvSpPr>
                <p:cNvPr id="161" name="Google Shape;3078;p54">
                  <a:extLst>
                    <a:ext uri="{FF2B5EF4-FFF2-40B4-BE49-F238E27FC236}">
                      <a16:creationId xmlns:a16="http://schemas.microsoft.com/office/drawing/2014/main" id="{D653FE0A-A2CD-434D-8272-497EDCC4F594}"/>
                    </a:ext>
                  </a:extLst>
                </p:cNvPr>
                <p:cNvSpPr/>
                <p:nvPr/>
              </p:nvSpPr>
              <p:spPr>
                <a:xfrm>
                  <a:off x="1170425" y="3261138"/>
                  <a:ext cx="126950" cy="15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8" h="6121" extrusionOk="0">
                      <a:moveTo>
                        <a:pt x="1861" y="0"/>
                      </a:moveTo>
                      <a:cubicBezTo>
                        <a:pt x="925" y="0"/>
                        <a:pt x="0" y="2734"/>
                        <a:pt x="700" y="4543"/>
                      </a:cubicBezTo>
                      <a:cubicBezTo>
                        <a:pt x="1098" y="5572"/>
                        <a:pt x="1858" y="6120"/>
                        <a:pt x="2605" y="6120"/>
                      </a:cubicBezTo>
                      <a:cubicBezTo>
                        <a:pt x="3227" y="6120"/>
                        <a:pt x="3840" y="5740"/>
                        <a:pt x="4226" y="4939"/>
                      </a:cubicBezTo>
                      <a:cubicBezTo>
                        <a:pt x="5077" y="3176"/>
                        <a:pt x="4409" y="622"/>
                        <a:pt x="1977" y="15"/>
                      </a:cubicBezTo>
                      <a:cubicBezTo>
                        <a:pt x="1938" y="5"/>
                        <a:pt x="1899" y="0"/>
                        <a:pt x="1861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2" name="Google Shape;3079;p54">
                  <a:extLst>
                    <a:ext uri="{FF2B5EF4-FFF2-40B4-BE49-F238E27FC236}">
                      <a16:creationId xmlns:a16="http://schemas.microsoft.com/office/drawing/2014/main" id="{374B1C97-EDD5-49DE-BE74-3A13E6D076E5}"/>
                    </a:ext>
                  </a:extLst>
                </p:cNvPr>
                <p:cNvSpPr/>
                <p:nvPr/>
              </p:nvSpPr>
              <p:spPr>
                <a:xfrm>
                  <a:off x="1169988" y="4091013"/>
                  <a:ext cx="127825" cy="15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13" h="6079" extrusionOk="0">
                      <a:moveTo>
                        <a:pt x="2734" y="0"/>
                      </a:moveTo>
                      <a:cubicBezTo>
                        <a:pt x="2017" y="0"/>
                        <a:pt x="1272" y="497"/>
                        <a:pt x="827" y="1451"/>
                      </a:cubicBezTo>
                      <a:cubicBezTo>
                        <a:pt x="1" y="3250"/>
                        <a:pt x="778" y="6079"/>
                        <a:pt x="1741" y="6079"/>
                      </a:cubicBezTo>
                      <a:cubicBezTo>
                        <a:pt x="1770" y="6079"/>
                        <a:pt x="1800" y="6076"/>
                        <a:pt x="1830" y="6071"/>
                      </a:cubicBezTo>
                      <a:cubicBezTo>
                        <a:pt x="4261" y="5584"/>
                        <a:pt x="5113" y="3092"/>
                        <a:pt x="4383" y="1268"/>
                      </a:cubicBezTo>
                      <a:cubicBezTo>
                        <a:pt x="4021" y="413"/>
                        <a:pt x="3389" y="0"/>
                        <a:pt x="2734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3" name="Google Shape;3080;p54">
                  <a:extLst>
                    <a:ext uri="{FF2B5EF4-FFF2-40B4-BE49-F238E27FC236}">
                      <a16:creationId xmlns:a16="http://schemas.microsoft.com/office/drawing/2014/main" id="{46808876-507E-4E57-AD86-8FECC6B8BC07}"/>
                    </a:ext>
                  </a:extLst>
                </p:cNvPr>
                <p:cNvSpPr/>
                <p:nvPr/>
              </p:nvSpPr>
              <p:spPr>
                <a:xfrm>
                  <a:off x="1847150" y="3263350"/>
                  <a:ext cx="695325" cy="44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813" h="17616" extrusionOk="0">
                      <a:moveTo>
                        <a:pt x="20116" y="0"/>
                      </a:moveTo>
                      <a:cubicBezTo>
                        <a:pt x="13174" y="0"/>
                        <a:pt x="1" y="12813"/>
                        <a:pt x="1" y="12813"/>
                      </a:cubicBezTo>
                      <a:lnTo>
                        <a:pt x="2980" y="17616"/>
                      </a:lnTo>
                      <a:cubicBezTo>
                        <a:pt x="2980" y="17616"/>
                        <a:pt x="27813" y="8892"/>
                        <a:pt x="23345" y="1688"/>
                      </a:cubicBezTo>
                      <a:cubicBezTo>
                        <a:pt x="22609" y="498"/>
                        <a:pt x="21484" y="0"/>
                        <a:pt x="20116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4" name="Google Shape;3081;p54">
                  <a:extLst>
                    <a:ext uri="{FF2B5EF4-FFF2-40B4-BE49-F238E27FC236}">
                      <a16:creationId xmlns:a16="http://schemas.microsoft.com/office/drawing/2014/main" id="{65B649C8-61EB-40CC-B313-F7F18D5636A5}"/>
                    </a:ext>
                  </a:extLst>
                </p:cNvPr>
                <p:cNvSpPr/>
                <p:nvPr/>
              </p:nvSpPr>
              <p:spPr>
                <a:xfrm>
                  <a:off x="1886675" y="3316675"/>
                  <a:ext cx="527400" cy="31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96" h="12785" extrusionOk="0">
                      <a:moveTo>
                        <a:pt x="19053" y="0"/>
                      </a:moveTo>
                      <a:cubicBezTo>
                        <a:pt x="17099" y="0"/>
                        <a:pt x="13435" y="1286"/>
                        <a:pt x="10548" y="3142"/>
                      </a:cubicBezTo>
                      <a:cubicBezTo>
                        <a:pt x="6748" y="5635"/>
                        <a:pt x="0" y="11319"/>
                        <a:pt x="760" y="12534"/>
                      </a:cubicBezTo>
                      <a:cubicBezTo>
                        <a:pt x="868" y="12707"/>
                        <a:pt x="1123" y="12784"/>
                        <a:pt x="1493" y="12784"/>
                      </a:cubicBezTo>
                      <a:cubicBezTo>
                        <a:pt x="3735" y="12784"/>
                        <a:pt x="10187" y="9932"/>
                        <a:pt x="13527" y="7975"/>
                      </a:cubicBezTo>
                      <a:cubicBezTo>
                        <a:pt x="17448" y="5695"/>
                        <a:pt x="21095" y="1653"/>
                        <a:pt x="20335" y="437"/>
                      </a:cubicBezTo>
                      <a:cubicBezTo>
                        <a:pt x="20148" y="138"/>
                        <a:pt x="19692" y="0"/>
                        <a:pt x="19053" y="0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5" name="Google Shape;3082;p54">
                  <a:extLst>
                    <a:ext uri="{FF2B5EF4-FFF2-40B4-BE49-F238E27FC236}">
                      <a16:creationId xmlns:a16="http://schemas.microsoft.com/office/drawing/2014/main" id="{BB54BE85-18D8-4FFB-A914-C7A729E1123D}"/>
                    </a:ext>
                  </a:extLst>
                </p:cNvPr>
                <p:cNvSpPr/>
                <p:nvPr/>
              </p:nvSpPr>
              <p:spPr>
                <a:xfrm>
                  <a:off x="1571325" y="2831675"/>
                  <a:ext cx="607925" cy="57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17" h="23090" extrusionOk="0">
                      <a:moveTo>
                        <a:pt x="15453" y="0"/>
                      </a:moveTo>
                      <a:cubicBezTo>
                        <a:pt x="8726" y="0"/>
                        <a:pt x="0" y="19746"/>
                        <a:pt x="0" y="19746"/>
                      </a:cubicBezTo>
                      <a:lnTo>
                        <a:pt x="4560" y="23089"/>
                      </a:lnTo>
                      <a:cubicBezTo>
                        <a:pt x="4560" y="23089"/>
                        <a:pt x="24317" y="5703"/>
                        <a:pt x="17478" y="688"/>
                      </a:cubicBezTo>
                      <a:cubicBezTo>
                        <a:pt x="16833" y="215"/>
                        <a:pt x="16154" y="0"/>
                        <a:pt x="15453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6" name="Google Shape;3083;p54">
                  <a:extLst>
                    <a:ext uri="{FF2B5EF4-FFF2-40B4-BE49-F238E27FC236}">
                      <a16:creationId xmlns:a16="http://schemas.microsoft.com/office/drawing/2014/main" id="{847E006C-6B23-43DF-B137-4425B6FC8A37}"/>
                    </a:ext>
                  </a:extLst>
                </p:cNvPr>
                <p:cNvSpPr/>
                <p:nvPr/>
              </p:nvSpPr>
              <p:spPr>
                <a:xfrm>
                  <a:off x="1571325" y="2831425"/>
                  <a:ext cx="402000" cy="535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80" h="21428" extrusionOk="0">
                      <a:moveTo>
                        <a:pt x="15457" y="1"/>
                      </a:moveTo>
                      <a:cubicBezTo>
                        <a:pt x="8720" y="1"/>
                        <a:pt x="0" y="19756"/>
                        <a:pt x="0" y="19756"/>
                      </a:cubicBezTo>
                      <a:lnTo>
                        <a:pt x="2280" y="21428"/>
                      </a:lnTo>
                      <a:cubicBezTo>
                        <a:pt x="3526" y="19330"/>
                        <a:pt x="4651" y="17172"/>
                        <a:pt x="5988" y="15196"/>
                      </a:cubicBezTo>
                      <a:cubicBezTo>
                        <a:pt x="9575" y="10303"/>
                        <a:pt x="12462" y="4923"/>
                        <a:pt x="16080" y="59"/>
                      </a:cubicBezTo>
                      <a:cubicBezTo>
                        <a:pt x="15874" y="20"/>
                        <a:pt x="15666" y="1"/>
                        <a:pt x="15457" y="1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7" name="Google Shape;3084;p54">
                  <a:extLst>
                    <a:ext uri="{FF2B5EF4-FFF2-40B4-BE49-F238E27FC236}">
                      <a16:creationId xmlns:a16="http://schemas.microsoft.com/office/drawing/2014/main" id="{CF378447-4E97-43F1-8C9A-A60CB91C2ECD}"/>
                    </a:ext>
                  </a:extLst>
                </p:cNvPr>
                <p:cNvSpPr/>
                <p:nvPr/>
              </p:nvSpPr>
              <p:spPr>
                <a:xfrm>
                  <a:off x="1614625" y="2879475"/>
                  <a:ext cx="397450" cy="46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98" h="18764" extrusionOk="0">
                      <a:moveTo>
                        <a:pt x="14277" y="1"/>
                      </a:moveTo>
                      <a:cubicBezTo>
                        <a:pt x="12667" y="1"/>
                        <a:pt x="9018" y="3013"/>
                        <a:pt x="6718" y="6314"/>
                      </a:cubicBezTo>
                      <a:cubicBezTo>
                        <a:pt x="4135" y="10022"/>
                        <a:pt x="1" y="17834"/>
                        <a:pt x="1156" y="18685"/>
                      </a:cubicBezTo>
                      <a:cubicBezTo>
                        <a:pt x="1230" y="18738"/>
                        <a:pt x="1323" y="18763"/>
                        <a:pt x="1433" y="18763"/>
                      </a:cubicBezTo>
                      <a:cubicBezTo>
                        <a:pt x="3100" y="18763"/>
                        <a:pt x="8714" y="13021"/>
                        <a:pt x="11308" y="9657"/>
                      </a:cubicBezTo>
                      <a:cubicBezTo>
                        <a:pt x="14044" y="6071"/>
                        <a:pt x="15898" y="995"/>
                        <a:pt x="14773" y="144"/>
                      </a:cubicBezTo>
                      <a:cubicBezTo>
                        <a:pt x="14643" y="47"/>
                        <a:pt x="14475" y="1"/>
                        <a:pt x="14277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8" name="Google Shape;3085;p54">
                  <a:extLst>
                    <a:ext uri="{FF2B5EF4-FFF2-40B4-BE49-F238E27FC236}">
                      <a16:creationId xmlns:a16="http://schemas.microsoft.com/office/drawing/2014/main" id="{74573642-72BA-403E-92D7-12F0477CEA1A}"/>
                    </a:ext>
                  </a:extLst>
                </p:cNvPr>
                <p:cNvSpPr/>
                <p:nvPr/>
              </p:nvSpPr>
              <p:spPr>
                <a:xfrm>
                  <a:off x="1109300" y="3309600"/>
                  <a:ext cx="864775" cy="78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591" h="31523" extrusionOk="0">
                      <a:moveTo>
                        <a:pt x="13937" y="0"/>
                      </a:moveTo>
                      <a:cubicBezTo>
                        <a:pt x="10807" y="0"/>
                        <a:pt x="7861" y="1007"/>
                        <a:pt x="5593" y="3091"/>
                      </a:cubicBezTo>
                      <a:cubicBezTo>
                        <a:pt x="1" y="8288"/>
                        <a:pt x="700" y="18137"/>
                        <a:pt x="7144" y="25128"/>
                      </a:cubicBezTo>
                      <a:cubicBezTo>
                        <a:pt x="11003" y="29314"/>
                        <a:pt x="16041" y="31523"/>
                        <a:pt x="20665" y="31523"/>
                      </a:cubicBezTo>
                      <a:cubicBezTo>
                        <a:pt x="23797" y="31523"/>
                        <a:pt x="26740" y="30509"/>
                        <a:pt x="28998" y="28410"/>
                      </a:cubicBezTo>
                      <a:cubicBezTo>
                        <a:pt x="34591" y="23243"/>
                        <a:pt x="33922" y="13365"/>
                        <a:pt x="27448" y="6374"/>
                      </a:cubicBezTo>
                      <a:cubicBezTo>
                        <a:pt x="23603" y="2202"/>
                        <a:pt x="18568" y="0"/>
                        <a:pt x="13937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9" name="Google Shape;3086;p54">
                  <a:extLst>
                    <a:ext uri="{FF2B5EF4-FFF2-40B4-BE49-F238E27FC236}">
                      <a16:creationId xmlns:a16="http://schemas.microsoft.com/office/drawing/2014/main" id="{796A9A53-5685-423A-AB3B-5A8E86338980}"/>
                    </a:ext>
                  </a:extLst>
                </p:cNvPr>
                <p:cNvSpPr/>
                <p:nvPr/>
              </p:nvSpPr>
              <p:spPr>
                <a:xfrm>
                  <a:off x="1109300" y="3309650"/>
                  <a:ext cx="523600" cy="684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44" h="27375" extrusionOk="0">
                      <a:moveTo>
                        <a:pt x="13931" y="0"/>
                      </a:moveTo>
                      <a:cubicBezTo>
                        <a:pt x="10799" y="0"/>
                        <a:pt x="7853" y="1004"/>
                        <a:pt x="5593" y="3089"/>
                      </a:cubicBezTo>
                      <a:cubicBezTo>
                        <a:pt x="1" y="8256"/>
                        <a:pt x="669" y="18135"/>
                        <a:pt x="7144" y="25126"/>
                      </a:cubicBezTo>
                      <a:cubicBezTo>
                        <a:pt x="7903" y="25946"/>
                        <a:pt x="8724" y="26676"/>
                        <a:pt x="9575" y="27375"/>
                      </a:cubicBezTo>
                      <a:cubicBezTo>
                        <a:pt x="5563" y="21904"/>
                        <a:pt x="3770" y="14700"/>
                        <a:pt x="7721" y="8590"/>
                      </a:cubicBezTo>
                      <a:cubicBezTo>
                        <a:pt x="10761" y="3879"/>
                        <a:pt x="15746" y="2299"/>
                        <a:pt x="20943" y="1599"/>
                      </a:cubicBezTo>
                      <a:cubicBezTo>
                        <a:pt x="18638" y="543"/>
                        <a:pt x="16234" y="0"/>
                        <a:pt x="13931" y="0"/>
                      </a:cubicBezTo>
                      <a:close/>
                    </a:path>
                  </a:pathLst>
                </a:custGeom>
                <a:solidFill>
                  <a:srgbClr val="57B6D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0" name="Google Shape;3087;p54">
                  <a:extLst>
                    <a:ext uri="{FF2B5EF4-FFF2-40B4-BE49-F238E27FC236}">
                      <a16:creationId xmlns:a16="http://schemas.microsoft.com/office/drawing/2014/main" id="{B4BB5305-CEBD-4C05-83BE-B2A34D35FDF6}"/>
                    </a:ext>
                  </a:extLst>
                </p:cNvPr>
                <p:cNvSpPr/>
                <p:nvPr/>
              </p:nvSpPr>
              <p:spPr>
                <a:xfrm>
                  <a:off x="1326625" y="3712950"/>
                  <a:ext cx="205975" cy="18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9" h="7509" extrusionOk="0">
                      <a:moveTo>
                        <a:pt x="3753" y="0"/>
                      </a:moveTo>
                      <a:cubicBezTo>
                        <a:pt x="2918" y="0"/>
                        <a:pt x="2103" y="288"/>
                        <a:pt x="1460" y="878"/>
                      </a:cubicBezTo>
                      <a:cubicBezTo>
                        <a:pt x="1" y="2215"/>
                        <a:pt x="62" y="4556"/>
                        <a:pt x="1521" y="6167"/>
                      </a:cubicBezTo>
                      <a:cubicBezTo>
                        <a:pt x="2355" y="7052"/>
                        <a:pt x="3457" y="7509"/>
                        <a:pt x="4521" y="7509"/>
                      </a:cubicBezTo>
                      <a:cubicBezTo>
                        <a:pt x="5356" y="7509"/>
                        <a:pt x="6168" y="7228"/>
                        <a:pt x="6809" y="6653"/>
                      </a:cubicBezTo>
                      <a:cubicBezTo>
                        <a:pt x="8238" y="5316"/>
                        <a:pt x="8208" y="2945"/>
                        <a:pt x="6718" y="1364"/>
                      </a:cubicBezTo>
                      <a:cubicBezTo>
                        <a:pt x="5903" y="464"/>
                        <a:pt x="4811" y="0"/>
                        <a:pt x="3753" y="0"/>
                      </a:cubicBezTo>
                      <a:close/>
                    </a:path>
                  </a:pathLst>
                </a:custGeom>
                <a:solidFill>
                  <a:srgbClr val="FFE7D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1" name="Google Shape;3088;p54">
                  <a:extLst>
                    <a:ext uri="{FF2B5EF4-FFF2-40B4-BE49-F238E27FC236}">
                      <a16:creationId xmlns:a16="http://schemas.microsoft.com/office/drawing/2014/main" id="{3ECF741C-7AE7-4380-B005-25C378B3EE7D}"/>
                    </a:ext>
                  </a:extLst>
                </p:cNvPr>
                <p:cNvSpPr/>
                <p:nvPr/>
              </p:nvSpPr>
              <p:spPr>
                <a:xfrm>
                  <a:off x="1566000" y="3916000"/>
                  <a:ext cx="110200" cy="8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8" h="3288" extrusionOk="0">
                      <a:moveTo>
                        <a:pt x="1622" y="1"/>
                      </a:moveTo>
                      <a:cubicBezTo>
                        <a:pt x="1078" y="1"/>
                        <a:pt x="620" y="202"/>
                        <a:pt x="396" y="598"/>
                      </a:cubicBezTo>
                      <a:cubicBezTo>
                        <a:pt x="0" y="1328"/>
                        <a:pt x="487" y="2361"/>
                        <a:pt x="1490" y="2908"/>
                      </a:cubicBezTo>
                      <a:cubicBezTo>
                        <a:pt x="1918" y="3163"/>
                        <a:pt x="2382" y="3287"/>
                        <a:pt x="2801" y="3287"/>
                      </a:cubicBezTo>
                      <a:cubicBezTo>
                        <a:pt x="3333" y="3287"/>
                        <a:pt x="3792" y="3086"/>
                        <a:pt x="4013" y="2695"/>
                      </a:cubicBezTo>
                      <a:cubicBezTo>
                        <a:pt x="4408" y="1996"/>
                        <a:pt x="3952" y="932"/>
                        <a:pt x="2949" y="355"/>
                      </a:cubicBezTo>
                      <a:cubicBezTo>
                        <a:pt x="2501" y="118"/>
                        <a:pt x="2037" y="1"/>
                        <a:pt x="1622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2" name="Google Shape;3089;p54">
                  <a:extLst>
                    <a:ext uri="{FF2B5EF4-FFF2-40B4-BE49-F238E27FC236}">
                      <a16:creationId xmlns:a16="http://schemas.microsoft.com/office/drawing/2014/main" id="{8A85CB6C-53FB-4775-BC35-30D25196D6ED}"/>
                    </a:ext>
                  </a:extLst>
                </p:cNvPr>
                <p:cNvSpPr/>
                <p:nvPr/>
              </p:nvSpPr>
              <p:spPr>
                <a:xfrm>
                  <a:off x="1388175" y="3765075"/>
                  <a:ext cx="85950" cy="8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8" h="3226" extrusionOk="0">
                      <a:moveTo>
                        <a:pt x="407" y="1"/>
                      </a:moveTo>
                      <a:cubicBezTo>
                        <a:pt x="352" y="1"/>
                        <a:pt x="298" y="30"/>
                        <a:pt x="274" y="100"/>
                      </a:cubicBezTo>
                      <a:cubicBezTo>
                        <a:pt x="1" y="951"/>
                        <a:pt x="366" y="1893"/>
                        <a:pt x="973" y="2532"/>
                      </a:cubicBezTo>
                      <a:cubicBezTo>
                        <a:pt x="1324" y="2926"/>
                        <a:pt x="2022" y="3226"/>
                        <a:pt x="2635" y="3226"/>
                      </a:cubicBezTo>
                      <a:cubicBezTo>
                        <a:pt x="2872" y="3226"/>
                        <a:pt x="3097" y="3181"/>
                        <a:pt x="3284" y="3079"/>
                      </a:cubicBezTo>
                      <a:cubicBezTo>
                        <a:pt x="3438" y="3002"/>
                        <a:pt x="3353" y="2815"/>
                        <a:pt x="3212" y="2815"/>
                      </a:cubicBezTo>
                      <a:cubicBezTo>
                        <a:pt x="3187" y="2815"/>
                        <a:pt x="3160" y="2822"/>
                        <a:pt x="3132" y="2836"/>
                      </a:cubicBezTo>
                      <a:cubicBezTo>
                        <a:pt x="2992" y="2902"/>
                        <a:pt x="2830" y="2931"/>
                        <a:pt x="2660" y="2931"/>
                      </a:cubicBezTo>
                      <a:cubicBezTo>
                        <a:pt x="2128" y="2931"/>
                        <a:pt x="1509" y="2649"/>
                        <a:pt x="1186" y="2349"/>
                      </a:cubicBezTo>
                      <a:cubicBezTo>
                        <a:pt x="609" y="1772"/>
                        <a:pt x="366" y="951"/>
                        <a:pt x="548" y="191"/>
                      </a:cubicBezTo>
                      <a:cubicBezTo>
                        <a:pt x="586" y="78"/>
                        <a:pt x="495" y="1"/>
                        <a:pt x="407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3" name="Google Shape;3090;p54">
                  <a:extLst>
                    <a:ext uri="{FF2B5EF4-FFF2-40B4-BE49-F238E27FC236}">
                      <a16:creationId xmlns:a16="http://schemas.microsoft.com/office/drawing/2014/main" id="{5C6C6991-6DE9-4025-A6D8-42F4F2B9FC59}"/>
                    </a:ext>
                  </a:extLst>
                </p:cNvPr>
                <p:cNvSpPr/>
                <p:nvPr/>
              </p:nvSpPr>
              <p:spPr>
                <a:xfrm>
                  <a:off x="1483125" y="3835125"/>
                  <a:ext cx="169300" cy="18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72" h="7473" extrusionOk="0">
                      <a:moveTo>
                        <a:pt x="191" y="0"/>
                      </a:moveTo>
                      <a:cubicBezTo>
                        <a:pt x="77" y="0"/>
                        <a:pt x="1" y="178"/>
                        <a:pt x="124" y="277"/>
                      </a:cubicBezTo>
                      <a:cubicBezTo>
                        <a:pt x="1431" y="1219"/>
                        <a:pt x="2616" y="2283"/>
                        <a:pt x="3680" y="3499"/>
                      </a:cubicBezTo>
                      <a:cubicBezTo>
                        <a:pt x="4683" y="4715"/>
                        <a:pt x="5626" y="6022"/>
                        <a:pt x="6416" y="7389"/>
                      </a:cubicBezTo>
                      <a:cubicBezTo>
                        <a:pt x="6455" y="7449"/>
                        <a:pt x="6511" y="7473"/>
                        <a:pt x="6564" y="7473"/>
                      </a:cubicBezTo>
                      <a:cubicBezTo>
                        <a:pt x="6674" y="7473"/>
                        <a:pt x="6771" y="7370"/>
                        <a:pt x="6689" y="7268"/>
                      </a:cubicBezTo>
                      <a:cubicBezTo>
                        <a:pt x="5869" y="5870"/>
                        <a:pt x="4926" y="4532"/>
                        <a:pt x="3893" y="3286"/>
                      </a:cubicBezTo>
                      <a:cubicBezTo>
                        <a:pt x="2829" y="2040"/>
                        <a:pt x="1613" y="945"/>
                        <a:pt x="276" y="34"/>
                      </a:cubicBezTo>
                      <a:cubicBezTo>
                        <a:pt x="247" y="10"/>
                        <a:pt x="218" y="0"/>
                        <a:pt x="191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4" name="Google Shape;3091;p54">
                  <a:extLst>
                    <a:ext uri="{FF2B5EF4-FFF2-40B4-BE49-F238E27FC236}">
                      <a16:creationId xmlns:a16="http://schemas.microsoft.com/office/drawing/2014/main" id="{E8ACCFDF-0B2C-4B40-A2CE-C013D8368D63}"/>
                    </a:ext>
                  </a:extLst>
                </p:cNvPr>
                <p:cNvSpPr/>
                <p:nvPr/>
              </p:nvSpPr>
              <p:spPr>
                <a:xfrm>
                  <a:off x="1478600" y="3852125"/>
                  <a:ext cx="129225" cy="18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9" h="7219" extrusionOk="0">
                      <a:moveTo>
                        <a:pt x="220" y="0"/>
                      </a:moveTo>
                      <a:cubicBezTo>
                        <a:pt x="100" y="0"/>
                        <a:pt x="0" y="150"/>
                        <a:pt x="92" y="265"/>
                      </a:cubicBezTo>
                      <a:cubicBezTo>
                        <a:pt x="2037" y="2302"/>
                        <a:pt x="3466" y="4703"/>
                        <a:pt x="4834" y="7135"/>
                      </a:cubicBezTo>
                      <a:cubicBezTo>
                        <a:pt x="4864" y="7194"/>
                        <a:pt x="4913" y="7218"/>
                        <a:pt x="4962" y="7218"/>
                      </a:cubicBezTo>
                      <a:cubicBezTo>
                        <a:pt x="5065" y="7218"/>
                        <a:pt x="5169" y="7116"/>
                        <a:pt x="5107" y="7013"/>
                      </a:cubicBezTo>
                      <a:cubicBezTo>
                        <a:pt x="3709" y="4551"/>
                        <a:pt x="2281" y="2120"/>
                        <a:pt x="335" y="53"/>
                      </a:cubicBezTo>
                      <a:cubicBezTo>
                        <a:pt x="298" y="16"/>
                        <a:pt x="258" y="0"/>
                        <a:pt x="220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5" name="Google Shape;3092;p54">
                  <a:extLst>
                    <a:ext uri="{FF2B5EF4-FFF2-40B4-BE49-F238E27FC236}">
                      <a16:creationId xmlns:a16="http://schemas.microsoft.com/office/drawing/2014/main" id="{B7D73A2F-9217-402C-BEFD-8F5E50AC2EE5}"/>
                    </a:ext>
                  </a:extLst>
                </p:cNvPr>
                <p:cNvSpPr/>
                <p:nvPr/>
              </p:nvSpPr>
              <p:spPr>
                <a:xfrm>
                  <a:off x="1467700" y="3862000"/>
                  <a:ext cx="61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9" h="5483" extrusionOk="0">
                      <a:moveTo>
                        <a:pt x="196" y="1"/>
                      </a:moveTo>
                      <a:cubicBezTo>
                        <a:pt x="100" y="1"/>
                        <a:pt x="0" y="111"/>
                        <a:pt x="42" y="235"/>
                      </a:cubicBezTo>
                      <a:cubicBezTo>
                        <a:pt x="771" y="1937"/>
                        <a:pt x="1622" y="3609"/>
                        <a:pt x="2139" y="5372"/>
                      </a:cubicBezTo>
                      <a:cubicBezTo>
                        <a:pt x="2165" y="5448"/>
                        <a:pt x="2233" y="5482"/>
                        <a:pt x="2299" y="5482"/>
                      </a:cubicBezTo>
                      <a:cubicBezTo>
                        <a:pt x="2391" y="5482"/>
                        <a:pt x="2478" y="5417"/>
                        <a:pt x="2443" y="5311"/>
                      </a:cubicBezTo>
                      <a:cubicBezTo>
                        <a:pt x="1896" y="3518"/>
                        <a:pt x="1045" y="1816"/>
                        <a:pt x="315" y="83"/>
                      </a:cubicBezTo>
                      <a:cubicBezTo>
                        <a:pt x="286" y="25"/>
                        <a:pt x="242" y="1"/>
                        <a:pt x="196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6" name="Google Shape;3093;p54">
                  <a:extLst>
                    <a:ext uri="{FF2B5EF4-FFF2-40B4-BE49-F238E27FC236}">
                      <a16:creationId xmlns:a16="http://schemas.microsoft.com/office/drawing/2014/main" id="{AC689BD3-5991-489E-9E51-24F0E2347415}"/>
                    </a:ext>
                  </a:extLst>
                </p:cNvPr>
                <p:cNvSpPr/>
                <p:nvPr/>
              </p:nvSpPr>
              <p:spPr>
                <a:xfrm>
                  <a:off x="1431250" y="3758075"/>
                  <a:ext cx="52700" cy="4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8" h="1933" extrusionOk="0">
                      <a:moveTo>
                        <a:pt x="1013" y="1"/>
                      </a:moveTo>
                      <a:cubicBezTo>
                        <a:pt x="492" y="1"/>
                        <a:pt x="0" y="407"/>
                        <a:pt x="41" y="1018"/>
                      </a:cubicBezTo>
                      <a:cubicBezTo>
                        <a:pt x="79" y="1588"/>
                        <a:pt x="544" y="1933"/>
                        <a:pt x="1022" y="1933"/>
                      </a:cubicBezTo>
                      <a:cubicBezTo>
                        <a:pt x="1308" y="1933"/>
                        <a:pt x="1599" y="1809"/>
                        <a:pt x="1804" y="1535"/>
                      </a:cubicBezTo>
                      <a:cubicBezTo>
                        <a:pt x="2108" y="1201"/>
                        <a:pt x="2077" y="623"/>
                        <a:pt x="1743" y="319"/>
                      </a:cubicBezTo>
                      <a:cubicBezTo>
                        <a:pt x="1533" y="99"/>
                        <a:pt x="1269" y="1"/>
                        <a:pt x="1013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7" name="Google Shape;3094;p54">
                  <a:extLst>
                    <a:ext uri="{FF2B5EF4-FFF2-40B4-BE49-F238E27FC236}">
                      <a16:creationId xmlns:a16="http://schemas.microsoft.com/office/drawing/2014/main" id="{908415CE-605A-4710-BD17-D745CB5FA219}"/>
                    </a:ext>
                  </a:extLst>
                </p:cNvPr>
                <p:cNvSpPr/>
                <p:nvPr/>
              </p:nvSpPr>
              <p:spPr>
                <a:xfrm>
                  <a:off x="1445300" y="3764825"/>
                  <a:ext cx="22250" cy="1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0" h="417" extrusionOk="0">
                      <a:moveTo>
                        <a:pt x="490" y="1"/>
                      </a:moveTo>
                      <a:cubicBezTo>
                        <a:pt x="338" y="1"/>
                        <a:pt x="186" y="62"/>
                        <a:pt x="87" y="201"/>
                      </a:cubicBezTo>
                      <a:cubicBezTo>
                        <a:pt x="1" y="309"/>
                        <a:pt x="112" y="416"/>
                        <a:pt x="228" y="416"/>
                      </a:cubicBezTo>
                      <a:cubicBezTo>
                        <a:pt x="276" y="416"/>
                        <a:pt x="325" y="398"/>
                        <a:pt x="360" y="353"/>
                      </a:cubicBezTo>
                      <a:cubicBezTo>
                        <a:pt x="384" y="317"/>
                        <a:pt x="417" y="305"/>
                        <a:pt x="454" y="305"/>
                      </a:cubicBezTo>
                      <a:cubicBezTo>
                        <a:pt x="512" y="305"/>
                        <a:pt x="578" y="335"/>
                        <a:pt x="634" y="353"/>
                      </a:cubicBezTo>
                      <a:cubicBezTo>
                        <a:pt x="652" y="359"/>
                        <a:pt x="669" y="362"/>
                        <a:pt x="685" y="362"/>
                      </a:cubicBezTo>
                      <a:cubicBezTo>
                        <a:pt x="831" y="362"/>
                        <a:pt x="889" y="131"/>
                        <a:pt x="725" y="49"/>
                      </a:cubicBezTo>
                      <a:cubicBezTo>
                        <a:pt x="652" y="18"/>
                        <a:pt x="571" y="1"/>
                        <a:pt x="490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8" name="Google Shape;3095;p54">
                  <a:extLst>
                    <a:ext uri="{FF2B5EF4-FFF2-40B4-BE49-F238E27FC236}">
                      <a16:creationId xmlns:a16="http://schemas.microsoft.com/office/drawing/2014/main" id="{C5C78EE3-7CAC-42DB-ABF3-0F7172596253}"/>
                    </a:ext>
                  </a:extLst>
                </p:cNvPr>
                <p:cNvSpPr/>
                <p:nvPr/>
              </p:nvSpPr>
              <p:spPr>
                <a:xfrm rot="5769250" flipH="1">
                  <a:off x="1256602" y="3610742"/>
                  <a:ext cx="110196" cy="82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8" h="3288" extrusionOk="0">
                      <a:moveTo>
                        <a:pt x="1622" y="1"/>
                      </a:moveTo>
                      <a:cubicBezTo>
                        <a:pt x="1078" y="1"/>
                        <a:pt x="620" y="202"/>
                        <a:pt x="396" y="598"/>
                      </a:cubicBezTo>
                      <a:cubicBezTo>
                        <a:pt x="0" y="1328"/>
                        <a:pt x="487" y="2361"/>
                        <a:pt x="1490" y="2908"/>
                      </a:cubicBezTo>
                      <a:cubicBezTo>
                        <a:pt x="1918" y="3163"/>
                        <a:pt x="2382" y="3287"/>
                        <a:pt x="2801" y="3287"/>
                      </a:cubicBezTo>
                      <a:cubicBezTo>
                        <a:pt x="3333" y="3287"/>
                        <a:pt x="3792" y="3086"/>
                        <a:pt x="4013" y="2695"/>
                      </a:cubicBezTo>
                      <a:cubicBezTo>
                        <a:pt x="4408" y="1996"/>
                        <a:pt x="3952" y="932"/>
                        <a:pt x="2949" y="355"/>
                      </a:cubicBezTo>
                      <a:cubicBezTo>
                        <a:pt x="2501" y="118"/>
                        <a:pt x="2037" y="1"/>
                        <a:pt x="1622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9" name="Google Shape;3096;p54">
                  <a:extLst>
                    <a:ext uri="{FF2B5EF4-FFF2-40B4-BE49-F238E27FC236}">
                      <a16:creationId xmlns:a16="http://schemas.microsoft.com/office/drawing/2014/main" id="{325E1D03-1F91-42DD-9C78-D6C1AD6AFCB4}"/>
                    </a:ext>
                  </a:extLst>
                </p:cNvPr>
                <p:cNvSpPr/>
                <p:nvPr/>
              </p:nvSpPr>
              <p:spPr>
                <a:xfrm>
                  <a:off x="1230850" y="3569925"/>
                  <a:ext cx="176875" cy="18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75" h="7200" extrusionOk="0">
                      <a:moveTo>
                        <a:pt x="218" y="0"/>
                      </a:moveTo>
                      <a:cubicBezTo>
                        <a:pt x="96" y="0"/>
                        <a:pt x="1" y="178"/>
                        <a:pt x="124" y="277"/>
                      </a:cubicBezTo>
                      <a:cubicBezTo>
                        <a:pt x="1431" y="1219"/>
                        <a:pt x="2646" y="2222"/>
                        <a:pt x="3832" y="3316"/>
                      </a:cubicBezTo>
                      <a:cubicBezTo>
                        <a:pt x="4926" y="4471"/>
                        <a:pt x="5929" y="5748"/>
                        <a:pt x="6750" y="7116"/>
                      </a:cubicBezTo>
                      <a:cubicBezTo>
                        <a:pt x="6779" y="7175"/>
                        <a:pt x="6829" y="7199"/>
                        <a:pt x="6877" y="7199"/>
                      </a:cubicBezTo>
                      <a:cubicBezTo>
                        <a:pt x="6977" y="7199"/>
                        <a:pt x="7075" y="7097"/>
                        <a:pt x="6993" y="6994"/>
                      </a:cubicBezTo>
                      <a:cubicBezTo>
                        <a:pt x="6172" y="5596"/>
                        <a:pt x="5169" y="4289"/>
                        <a:pt x="4045" y="3104"/>
                      </a:cubicBezTo>
                      <a:cubicBezTo>
                        <a:pt x="2859" y="1979"/>
                        <a:pt x="1613" y="945"/>
                        <a:pt x="306" y="34"/>
                      </a:cubicBezTo>
                      <a:cubicBezTo>
                        <a:pt x="277" y="10"/>
                        <a:pt x="247" y="0"/>
                        <a:pt x="218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0" name="Google Shape;3097;p54">
                  <a:extLst>
                    <a:ext uri="{FF2B5EF4-FFF2-40B4-BE49-F238E27FC236}">
                      <a16:creationId xmlns:a16="http://schemas.microsoft.com/office/drawing/2014/main" id="{F642AAD6-A30C-4DF4-BF15-AA013B71EBF4}"/>
                    </a:ext>
                  </a:extLst>
                </p:cNvPr>
                <p:cNvSpPr/>
                <p:nvPr/>
              </p:nvSpPr>
              <p:spPr>
                <a:xfrm>
                  <a:off x="1358213" y="3524294"/>
                  <a:ext cx="136397" cy="128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6" h="3202" extrusionOk="0">
                      <a:moveTo>
                        <a:pt x="1643" y="0"/>
                      </a:moveTo>
                      <a:cubicBezTo>
                        <a:pt x="839" y="0"/>
                        <a:pt x="63" y="599"/>
                        <a:pt x="42" y="1543"/>
                      </a:cubicBezTo>
                      <a:cubicBezTo>
                        <a:pt x="1" y="2544"/>
                        <a:pt x="803" y="3202"/>
                        <a:pt x="1645" y="3202"/>
                      </a:cubicBezTo>
                      <a:cubicBezTo>
                        <a:pt x="2030" y="3202"/>
                        <a:pt x="2423" y="3064"/>
                        <a:pt x="2748" y="2759"/>
                      </a:cubicBezTo>
                      <a:cubicBezTo>
                        <a:pt x="3356" y="2151"/>
                        <a:pt x="3386" y="1148"/>
                        <a:pt x="2808" y="509"/>
                      </a:cubicBezTo>
                      <a:cubicBezTo>
                        <a:pt x="2478" y="159"/>
                        <a:pt x="2057" y="0"/>
                        <a:pt x="1643" y="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1" name="Google Shape;3098;p54">
                  <a:extLst>
                    <a:ext uri="{FF2B5EF4-FFF2-40B4-BE49-F238E27FC236}">
                      <a16:creationId xmlns:a16="http://schemas.microsoft.com/office/drawing/2014/main" id="{5DBE89D2-FF6E-40AA-940F-A7B23F17632D}"/>
                    </a:ext>
                  </a:extLst>
                </p:cNvPr>
                <p:cNvSpPr/>
                <p:nvPr/>
              </p:nvSpPr>
              <p:spPr>
                <a:xfrm>
                  <a:off x="1217125" y="3613300"/>
                  <a:ext cx="172250" cy="13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0" h="5565" extrusionOk="0">
                      <a:moveTo>
                        <a:pt x="199" y="1"/>
                      </a:moveTo>
                      <a:cubicBezTo>
                        <a:pt x="81" y="1"/>
                        <a:pt x="0" y="204"/>
                        <a:pt x="125" y="305"/>
                      </a:cubicBezTo>
                      <a:cubicBezTo>
                        <a:pt x="2435" y="1855"/>
                        <a:pt x="4746" y="3466"/>
                        <a:pt x="6600" y="5533"/>
                      </a:cubicBezTo>
                      <a:cubicBezTo>
                        <a:pt x="6629" y="5554"/>
                        <a:pt x="6661" y="5564"/>
                        <a:pt x="6693" y="5564"/>
                      </a:cubicBezTo>
                      <a:cubicBezTo>
                        <a:pt x="6794" y="5564"/>
                        <a:pt x="6889" y="5466"/>
                        <a:pt x="6843" y="5350"/>
                      </a:cubicBezTo>
                      <a:cubicBezTo>
                        <a:pt x="4928" y="3253"/>
                        <a:pt x="2618" y="1612"/>
                        <a:pt x="277" y="31"/>
                      </a:cubicBezTo>
                      <a:cubicBezTo>
                        <a:pt x="251" y="10"/>
                        <a:pt x="224" y="1"/>
                        <a:pt x="199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2" name="Google Shape;3099;p54">
                  <a:extLst>
                    <a:ext uri="{FF2B5EF4-FFF2-40B4-BE49-F238E27FC236}">
                      <a16:creationId xmlns:a16="http://schemas.microsoft.com/office/drawing/2014/main" id="{0EF7A248-5F62-44FB-9AF5-A0170604E8DB}"/>
                    </a:ext>
                  </a:extLst>
                </p:cNvPr>
                <p:cNvSpPr/>
                <p:nvPr/>
              </p:nvSpPr>
              <p:spPr>
                <a:xfrm>
                  <a:off x="1243500" y="3692875"/>
                  <a:ext cx="136400" cy="7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6" h="2826" extrusionOk="0">
                      <a:moveTo>
                        <a:pt x="205" y="1"/>
                      </a:moveTo>
                      <a:cubicBezTo>
                        <a:pt x="58" y="1"/>
                        <a:pt x="0" y="231"/>
                        <a:pt x="165" y="313"/>
                      </a:cubicBezTo>
                      <a:cubicBezTo>
                        <a:pt x="1897" y="982"/>
                        <a:pt x="3478" y="1955"/>
                        <a:pt x="5150" y="2806"/>
                      </a:cubicBezTo>
                      <a:cubicBezTo>
                        <a:pt x="5178" y="2820"/>
                        <a:pt x="5205" y="2826"/>
                        <a:pt x="5230" y="2826"/>
                      </a:cubicBezTo>
                      <a:cubicBezTo>
                        <a:pt x="5371" y="2826"/>
                        <a:pt x="5456" y="2640"/>
                        <a:pt x="5302" y="2562"/>
                      </a:cubicBezTo>
                      <a:cubicBezTo>
                        <a:pt x="3630" y="1681"/>
                        <a:pt x="2019" y="708"/>
                        <a:pt x="256" y="9"/>
                      </a:cubicBezTo>
                      <a:cubicBezTo>
                        <a:pt x="238" y="3"/>
                        <a:pt x="221" y="1"/>
                        <a:pt x="205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3" name="Google Shape;3100;p54">
                  <a:extLst>
                    <a:ext uri="{FF2B5EF4-FFF2-40B4-BE49-F238E27FC236}">
                      <a16:creationId xmlns:a16="http://schemas.microsoft.com/office/drawing/2014/main" id="{2C859015-5938-4425-8C31-B79FDEDD6B2B}"/>
                    </a:ext>
                  </a:extLst>
                </p:cNvPr>
                <p:cNvSpPr/>
                <p:nvPr/>
              </p:nvSpPr>
              <p:spPr>
                <a:xfrm>
                  <a:off x="1382575" y="3573225"/>
                  <a:ext cx="84650" cy="8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6" h="3202" extrusionOk="0">
                      <a:moveTo>
                        <a:pt x="1643" y="0"/>
                      </a:moveTo>
                      <a:cubicBezTo>
                        <a:pt x="839" y="0"/>
                        <a:pt x="63" y="599"/>
                        <a:pt x="42" y="1543"/>
                      </a:cubicBezTo>
                      <a:cubicBezTo>
                        <a:pt x="1" y="2544"/>
                        <a:pt x="803" y="3202"/>
                        <a:pt x="1645" y="3202"/>
                      </a:cubicBezTo>
                      <a:cubicBezTo>
                        <a:pt x="2030" y="3202"/>
                        <a:pt x="2423" y="3064"/>
                        <a:pt x="2748" y="2759"/>
                      </a:cubicBezTo>
                      <a:cubicBezTo>
                        <a:pt x="3356" y="2151"/>
                        <a:pt x="3386" y="1148"/>
                        <a:pt x="2808" y="509"/>
                      </a:cubicBezTo>
                      <a:cubicBezTo>
                        <a:pt x="2478" y="159"/>
                        <a:pt x="2057" y="0"/>
                        <a:pt x="1643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4" name="Google Shape;3101;p54">
                  <a:extLst>
                    <a:ext uri="{FF2B5EF4-FFF2-40B4-BE49-F238E27FC236}">
                      <a16:creationId xmlns:a16="http://schemas.microsoft.com/office/drawing/2014/main" id="{4CC4A5FC-630B-4ECA-8094-FFA3D39FC5CD}"/>
                    </a:ext>
                  </a:extLst>
                </p:cNvPr>
                <p:cNvSpPr/>
                <p:nvPr/>
              </p:nvSpPr>
              <p:spPr>
                <a:xfrm>
                  <a:off x="1418775" y="3589725"/>
                  <a:ext cx="30975" cy="2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" h="1152" extrusionOk="0">
                      <a:moveTo>
                        <a:pt x="613" y="0"/>
                      </a:moveTo>
                      <a:cubicBezTo>
                        <a:pt x="335" y="0"/>
                        <a:pt x="63" y="201"/>
                        <a:pt x="23" y="518"/>
                      </a:cubicBezTo>
                      <a:cubicBezTo>
                        <a:pt x="1" y="876"/>
                        <a:pt x="291" y="1151"/>
                        <a:pt x="603" y="1151"/>
                      </a:cubicBezTo>
                      <a:cubicBezTo>
                        <a:pt x="715" y="1151"/>
                        <a:pt x="830" y="1115"/>
                        <a:pt x="935" y="1035"/>
                      </a:cubicBezTo>
                      <a:cubicBezTo>
                        <a:pt x="1208" y="822"/>
                        <a:pt x="1239" y="427"/>
                        <a:pt x="1026" y="184"/>
                      </a:cubicBezTo>
                      <a:cubicBezTo>
                        <a:pt x="910" y="57"/>
                        <a:pt x="761" y="0"/>
                        <a:pt x="613" y="0"/>
                      </a:cubicBezTo>
                      <a:close/>
                    </a:path>
                  </a:pathLst>
                </a:custGeom>
                <a:solidFill>
                  <a:srgbClr val="FFFE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5" name="Google Shape;3102;p54">
                  <a:extLst>
                    <a:ext uri="{FF2B5EF4-FFF2-40B4-BE49-F238E27FC236}">
                      <a16:creationId xmlns:a16="http://schemas.microsoft.com/office/drawing/2014/main" id="{FBA06DCA-079A-48C7-9419-0E2E58B507E3}"/>
                    </a:ext>
                  </a:extLst>
                </p:cNvPr>
                <p:cNvSpPr/>
                <p:nvPr/>
              </p:nvSpPr>
              <p:spPr>
                <a:xfrm>
                  <a:off x="1576141" y="3758082"/>
                  <a:ext cx="136397" cy="128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6" h="3202" extrusionOk="0">
                      <a:moveTo>
                        <a:pt x="1643" y="0"/>
                      </a:moveTo>
                      <a:cubicBezTo>
                        <a:pt x="839" y="0"/>
                        <a:pt x="63" y="599"/>
                        <a:pt x="42" y="1543"/>
                      </a:cubicBezTo>
                      <a:cubicBezTo>
                        <a:pt x="1" y="2544"/>
                        <a:pt x="803" y="3202"/>
                        <a:pt x="1645" y="3202"/>
                      </a:cubicBezTo>
                      <a:cubicBezTo>
                        <a:pt x="2030" y="3202"/>
                        <a:pt x="2423" y="3064"/>
                        <a:pt x="2748" y="2759"/>
                      </a:cubicBezTo>
                      <a:cubicBezTo>
                        <a:pt x="3356" y="2151"/>
                        <a:pt x="3386" y="1148"/>
                        <a:pt x="2808" y="509"/>
                      </a:cubicBezTo>
                      <a:cubicBezTo>
                        <a:pt x="2478" y="159"/>
                        <a:pt x="2057" y="0"/>
                        <a:pt x="1643" y="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6" name="Google Shape;3103;p54">
                  <a:extLst>
                    <a:ext uri="{FF2B5EF4-FFF2-40B4-BE49-F238E27FC236}">
                      <a16:creationId xmlns:a16="http://schemas.microsoft.com/office/drawing/2014/main" id="{450491AA-766D-4C10-9992-012EA10E2CB8}"/>
                    </a:ext>
                  </a:extLst>
                </p:cNvPr>
                <p:cNvSpPr/>
                <p:nvPr/>
              </p:nvSpPr>
              <p:spPr>
                <a:xfrm>
                  <a:off x="1581675" y="3788700"/>
                  <a:ext cx="85425" cy="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7" h="3199" extrusionOk="0">
                      <a:moveTo>
                        <a:pt x="1644" y="0"/>
                      </a:moveTo>
                      <a:cubicBezTo>
                        <a:pt x="839" y="0"/>
                        <a:pt x="62" y="612"/>
                        <a:pt x="42" y="1556"/>
                      </a:cubicBezTo>
                      <a:cubicBezTo>
                        <a:pt x="1" y="2534"/>
                        <a:pt x="800" y="3199"/>
                        <a:pt x="1639" y="3199"/>
                      </a:cubicBezTo>
                      <a:cubicBezTo>
                        <a:pt x="2026" y="3199"/>
                        <a:pt x="2421" y="3058"/>
                        <a:pt x="2747" y="2742"/>
                      </a:cubicBezTo>
                      <a:cubicBezTo>
                        <a:pt x="3386" y="2164"/>
                        <a:pt x="3416" y="1161"/>
                        <a:pt x="2808" y="523"/>
                      </a:cubicBezTo>
                      <a:cubicBezTo>
                        <a:pt x="2478" y="162"/>
                        <a:pt x="2057" y="0"/>
                        <a:pt x="1644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7" name="Google Shape;3104;p54">
                  <a:extLst>
                    <a:ext uri="{FF2B5EF4-FFF2-40B4-BE49-F238E27FC236}">
                      <a16:creationId xmlns:a16="http://schemas.microsoft.com/office/drawing/2014/main" id="{490CF297-FEBD-4429-BF7F-0FF53213BCDE}"/>
                    </a:ext>
                  </a:extLst>
                </p:cNvPr>
                <p:cNvSpPr/>
                <p:nvPr/>
              </p:nvSpPr>
              <p:spPr>
                <a:xfrm>
                  <a:off x="1623689" y="3815552"/>
                  <a:ext cx="31525" cy="2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1" h="1181" extrusionOk="0">
                      <a:moveTo>
                        <a:pt x="619" y="0"/>
                      </a:moveTo>
                      <a:cubicBezTo>
                        <a:pt x="334" y="0"/>
                        <a:pt x="65" y="208"/>
                        <a:pt x="45" y="548"/>
                      </a:cubicBezTo>
                      <a:cubicBezTo>
                        <a:pt x="0" y="905"/>
                        <a:pt x="301" y="1180"/>
                        <a:pt x="620" y="1180"/>
                      </a:cubicBezTo>
                      <a:cubicBezTo>
                        <a:pt x="735" y="1180"/>
                        <a:pt x="852" y="1145"/>
                        <a:pt x="957" y="1064"/>
                      </a:cubicBezTo>
                      <a:cubicBezTo>
                        <a:pt x="1231" y="851"/>
                        <a:pt x="1261" y="456"/>
                        <a:pt x="1048" y="183"/>
                      </a:cubicBezTo>
                      <a:cubicBezTo>
                        <a:pt x="923" y="57"/>
                        <a:pt x="769" y="0"/>
                        <a:pt x="619" y="0"/>
                      </a:cubicBezTo>
                      <a:close/>
                    </a:path>
                  </a:pathLst>
                </a:custGeom>
                <a:solidFill>
                  <a:srgbClr val="FFFE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88" name="กลุ่ม 187">
            <a:extLst>
              <a:ext uri="{FF2B5EF4-FFF2-40B4-BE49-F238E27FC236}">
                <a16:creationId xmlns:a16="http://schemas.microsoft.com/office/drawing/2014/main" id="{47D26B1A-6369-4C37-BCBB-87C265DF944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189" name="รูปแบบอิสระ: รูปร่าง 188">
              <a:extLst>
                <a:ext uri="{FF2B5EF4-FFF2-40B4-BE49-F238E27FC236}">
                  <a16:creationId xmlns:a16="http://schemas.microsoft.com/office/drawing/2014/main" id="{66F58D27-5B54-4B6D-B6A7-5E04123D6E66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90" name="รูปแบบอิสระ: รูปร่าง 189">
              <a:extLst>
                <a:ext uri="{FF2B5EF4-FFF2-40B4-BE49-F238E27FC236}">
                  <a16:creationId xmlns:a16="http://schemas.microsoft.com/office/drawing/2014/main" id="{FAD17A1F-2B04-4186-A529-4FEEA1FC03E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91" name="กลุ่ม 190">
            <a:extLst>
              <a:ext uri="{FF2B5EF4-FFF2-40B4-BE49-F238E27FC236}">
                <a16:creationId xmlns:a16="http://schemas.microsoft.com/office/drawing/2014/main" id="{B2C94BBF-13CD-45AA-9541-E81EB3DFB99D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192" name="รูปแบบอิสระ: รูปร่าง 191">
              <a:extLst>
                <a:ext uri="{FF2B5EF4-FFF2-40B4-BE49-F238E27FC236}">
                  <a16:creationId xmlns:a16="http://schemas.microsoft.com/office/drawing/2014/main" id="{785D1A8B-A8FC-4D35-8E52-C7F45E35A6AF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93" name="รูปแบบอิสระ: รูปร่าง 192">
              <a:extLst>
                <a:ext uri="{FF2B5EF4-FFF2-40B4-BE49-F238E27FC236}">
                  <a16:creationId xmlns:a16="http://schemas.microsoft.com/office/drawing/2014/main" id="{6ED50002-D2D7-45ED-BB7F-1B38B06299AC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94" name="กลุ่ม 193">
            <a:extLst>
              <a:ext uri="{FF2B5EF4-FFF2-40B4-BE49-F238E27FC236}">
                <a16:creationId xmlns:a16="http://schemas.microsoft.com/office/drawing/2014/main" id="{96FBC4E6-9985-4C6D-9B6B-22BF0C56EC05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195" name="รูปแบบอิสระ: รูปร่าง 194">
              <a:extLst>
                <a:ext uri="{FF2B5EF4-FFF2-40B4-BE49-F238E27FC236}">
                  <a16:creationId xmlns:a16="http://schemas.microsoft.com/office/drawing/2014/main" id="{0C39112E-1651-4E21-9456-4C8FF0ACF7B5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96" name="รูปแบบอิสระ: รูปร่าง 195">
              <a:extLst>
                <a:ext uri="{FF2B5EF4-FFF2-40B4-BE49-F238E27FC236}">
                  <a16:creationId xmlns:a16="http://schemas.microsoft.com/office/drawing/2014/main" id="{320B9797-1DBC-4D84-A8D5-757FFB5B9C30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97" name="กลุ่ม 196">
            <a:extLst>
              <a:ext uri="{FF2B5EF4-FFF2-40B4-BE49-F238E27FC236}">
                <a16:creationId xmlns:a16="http://schemas.microsoft.com/office/drawing/2014/main" id="{E5FD8369-355A-46D8-B75F-A59C8B89B1FF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98" name="รูปแบบอิสระ: รูปร่าง 197">
              <a:extLst>
                <a:ext uri="{FF2B5EF4-FFF2-40B4-BE49-F238E27FC236}">
                  <a16:creationId xmlns:a16="http://schemas.microsoft.com/office/drawing/2014/main" id="{2C4E7EFB-7F3A-472D-A2E8-7BEFA0B62B0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99" name="รูปแบบอิสระ: รูปร่าง 198">
              <a:extLst>
                <a:ext uri="{FF2B5EF4-FFF2-40B4-BE49-F238E27FC236}">
                  <a16:creationId xmlns:a16="http://schemas.microsoft.com/office/drawing/2014/main" id="{BA603108-7BC4-44BC-BADF-095578B50DA0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00" name="กลุ่ม 199">
            <a:extLst>
              <a:ext uri="{FF2B5EF4-FFF2-40B4-BE49-F238E27FC236}">
                <a16:creationId xmlns:a16="http://schemas.microsoft.com/office/drawing/2014/main" id="{60FFBDA7-9E30-44D1-AD0B-9C00E50F2DB1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201" name="รูปแบบอิสระ: รูปร่าง 200">
              <a:extLst>
                <a:ext uri="{FF2B5EF4-FFF2-40B4-BE49-F238E27FC236}">
                  <a16:creationId xmlns:a16="http://schemas.microsoft.com/office/drawing/2014/main" id="{013C96FD-62D1-4DF1-B631-1AB184A305DA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02" name="รูปแบบอิสระ: รูปร่าง 201">
              <a:extLst>
                <a:ext uri="{FF2B5EF4-FFF2-40B4-BE49-F238E27FC236}">
                  <a16:creationId xmlns:a16="http://schemas.microsoft.com/office/drawing/2014/main" id="{680A1DCE-8DAA-4FCC-B3B6-218FDD0D82B0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03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95402C71-5BD7-43D8-BE58-C1E0BB3C90D2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04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C779FAFA-D244-49BF-B6DE-2C066333EFAB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12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F80FB2A2-2144-4326-9ADA-C5F3DBA62F3C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1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E6D31C8A-27E5-4C7A-BB7E-9546D4119250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215" name="รูปภาพ 214">
            <a:hlinkClick r:id="rId8" action="ppaction://hlinksldjump"/>
            <a:extLst>
              <a:ext uri="{FF2B5EF4-FFF2-40B4-BE49-F238E27FC236}">
                <a16:creationId xmlns:a16="http://schemas.microsoft.com/office/drawing/2014/main" id="{32F5190E-6A38-41B7-851D-1C6F4718DF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80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4" grpId="0" animBg="1"/>
      <p:bldP spid="96" grpId="0" animBg="1"/>
      <p:bldP spid="6" grpId="0" animBg="1"/>
      <p:bldP spid="97" grpId="0"/>
      <p:bldP spid="98" grpId="0"/>
      <p:bldP spid="1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3577;p79">
            <a:extLst>
              <a:ext uri="{FF2B5EF4-FFF2-40B4-BE49-F238E27FC236}">
                <a16:creationId xmlns:a16="http://schemas.microsoft.com/office/drawing/2014/main" id="{276B0FD6-9586-4CAD-8DCB-9EBACE3400FE}"/>
              </a:ext>
            </a:extLst>
          </p:cNvPr>
          <p:cNvGrpSpPr/>
          <p:nvPr/>
        </p:nvGrpSpPr>
        <p:grpSpPr>
          <a:xfrm rot="4656148">
            <a:off x="9624407" y="629427"/>
            <a:ext cx="334467" cy="260133"/>
            <a:chOff x="2471675" y="2390075"/>
            <a:chExt cx="250850" cy="195100"/>
          </a:xfrm>
        </p:grpSpPr>
        <p:sp>
          <p:nvSpPr>
            <p:cNvPr id="206" name="Google Shape;3578;p79">
              <a:extLst>
                <a:ext uri="{FF2B5EF4-FFF2-40B4-BE49-F238E27FC236}">
                  <a16:creationId xmlns:a16="http://schemas.microsoft.com/office/drawing/2014/main" id="{4D7637A6-1D8F-4073-994D-6DD6D6D9330A}"/>
                </a:ext>
              </a:extLst>
            </p:cNvPr>
            <p:cNvSpPr/>
            <p:nvPr/>
          </p:nvSpPr>
          <p:spPr>
            <a:xfrm>
              <a:off x="2471675" y="2390075"/>
              <a:ext cx="250850" cy="181175"/>
            </a:xfrm>
            <a:custGeom>
              <a:avLst/>
              <a:gdLst/>
              <a:ahLst/>
              <a:cxnLst/>
              <a:rect l="l" t="t" r="r" b="b"/>
              <a:pathLst>
                <a:path w="10034" h="7247" extrusionOk="0">
                  <a:moveTo>
                    <a:pt x="10034" y="0"/>
                  </a:moveTo>
                  <a:cubicBezTo>
                    <a:pt x="5908" y="0"/>
                    <a:pt x="2290" y="3815"/>
                    <a:pt x="0" y="724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7" name="Google Shape;3579;p79">
              <a:extLst>
                <a:ext uri="{FF2B5EF4-FFF2-40B4-BE49-F238E27FC236}">
                  <a16:creationId xmlns:a16="http://schemas.microsoft.com/office/drawing/2014/main" id="{5717435E-12A1-474F-B1B8-211ED584F03F}"/>
                </a:ext>
              </a:extLst>
            </p:cNvPr>
            <p:cNvSpPr/>
            <p:nvPr/>
          </p:nvSpPr>
          <p:spPr>
            <a:xfrm>
              <a:off x="2520450" y="2515500"/>
              <a:ext cx="90600" cy="69675"/>
            </a:xfrm>
            <a:custGeom>
              <a:avLst/>
              <a:gdLst/>
              <a:ahLst/>
              <a:cxnLst/>
              <a:rect l="l" t="t" r="r" b="b"/>
              <a:pathLst>
                <a:path w="3624" h="2787" extrusionOk="0">
                  <a:moveTo>
                    <a:pt x="3624" y="0"/>
                  </a:moveTo>
                  <a:cubicBezTo>
                    <a:pt x="2146" y="370"/>
                    <a:pt x="482" y="1341"/>
                    <a:pt x="0" y="278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08" name="Google Shape;3580;p79">
            <a:extLst>
              <a:ext uri="{FF2B5EF4-FFF2-40B4-BE49-F238E27FC236}">
                <a16:creationId xmlns:a16="http://schemas.microsoft.com/office/drawing/2014/main" id="{30959E24-A316-4C37-B563-F93FBA243C26}"/>
              </a:ext>
            </a:extLst>
          </p:cNvPr>
          <p:cNvGrpSpPr/>
          <p:nvPr/>
        </p:nvGrpSpPr>
        <p:grpSpPr>
          <a:xfrm>
            <a:off x="1556821" y="5047725"/>
            <a:ext cx="408800" cy="343767"/>
            <a:chOff x="1607625" y="3435300"/>
            <a:chExt cx="306600" cy="257825"/>
          </a:xfrm>
        </p:grpSpPr>
        <p:sp>
          <p:nvSpPr>
            <p:cNvPr id="209" name="Google Shape;3581;p79">
              <a:extLst>
                <a:ext uri="{FF2B5EF4-FFF2-40B4-BE49-F238E27FC236}">
                  <a16:creationId xmlns:a16="http://schemas.microsoft.com/office/drawing/2014/main" id="{DB77BFF2-75D5-422B-B690-F487426AE1B3}"/>
                </a:ext>
              </a:extLst>
            </p:cNvPr>
            <p:cNvSpPr/>
            <p:nvPr/>
          </p:nvSpPr>
          <p:spPr>
            <a:xfrm>
              <a:off x="1607625" y="3435300"/>
              <a:ext cx="271750" cy="257825"/>
            </a:xfrm>
            <a:custGeom>
              <a:avLst/>
              <a:gdLst/>
              <a:ahLst/>
              <a:cxnLst/>
              <a:rect l="l" t="t" r="r" b="b"/>
              <a:pathLst>
                <a:path w="10870" h="10313" extrusionOk="0">
                  <a:moveTo>
                    <a:pt x="0" y="0"/>
                  </a:moveTo>
                  <a:cubicBezTo>
                    <a:pt x="4956" y="620"/>
                    <a:pt x="5875" y="10313"/>
                    <a:pt x="10870" y="10313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10" name="Google Shape;3582;p79">
              <a:extLst>
                <a:ext uri="{FF2B5EF4-FFF2-40B4-BE49-F238E27FC236}">
                  <a16:creationId xmlns:a16="http://schemas.microsoft.com/office/drawing/2014/main" id="{41956AE9-AEC5-46F2-A44C-563682A274F7}"/>
                </a:ext>
              </a:extLst>
            </p:cNvPr>
            <p:cNvSpPr/>
            <p:nvPr/>
          </p:nvSpPr>
          <p:spPr>
            <a:xfrm>
              <a:off x="1795775" y="3539825"/>
              <a:ext cx="118450" cy="111500"/>
            </a:xfrm>
            <a:custGeom>
              <a:avLst/>
              <a:gdLst/>
              <a:ahLst/>
              <a:cxnLst/>
              <a:rect l="l" t="t" r="r" b="b"/>
              <a:pathLst>
                <a:path w="4738" h="4460" extrusionOk="0">
                  <a:moveTo>
                    <a:pt x="0" y="0"/>
                  </a:moveTo>
                  <a:cubicBezTo>
                    <a:pt x="805" y="2014"/>
                    <a:pt x="2634" y="3934"/>
                    <a:pt x="4738" y="4460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11" name="Google Shape;3804;p53">
            <a:extLst>
              <a:ext uri="{FF2B5EF4-FFF2-40B4-BE49-F238E27FC236}">
                <a16:creationId xmlns:a16="http://schemas.microsoft.com/office/drawing/2014/main" id="{F1DE56FD-E29F-46D9-BE47-48923563E47B}"/>
              </a:ext>
            </a:extLst>
          </p:cNvPr>
          <p:cNvGrpSpPr/>
          <p:nvPr/>
        </p:nvGrpSpPr>
        <p:grpSpPr>
          <a:xfrm>
            <a:off x="2047239" y="153555"/>
            <a:ext cx="5238825" cy="5276784"/>
            <a:chOff x="4255635" y="364391"/>
            <a:chExt cx="3929118" cy="3957588"/>
          </a:xfrm>
        </p:grpSpPr>
        <p:sp>
          <p:nvSpPr>
            <p:cNvPr id="213" name="Google Shape;3806;p53">
              <a:extLst>
                <a:ext uri="{FF2B5EF4-FFF2-40B4-BE49-F238E27FC236}">
                  <a16:creationId xmlns:a16="http://schemas.microsoft.com/office/drawing/2014/main" id="{3E2D564A-EE80-4932-B607-65EBD22F956D}"/>
                </a:ext>
              </a:extLst>
            </p:cNvPr>
            <p:cNvSpPr/>
            <p:nvPr/>
          </p:nvSpPr>
          <p:spPr>
            <a:xfrm rot="329428">
              <a:off x="4255635" y="4251826"/>
              <a:ext cx="70801" cy="70153"/>
            </a:xfrm>
            <a:custGeom>
              <a:avLst/>
              <a:gdLst/>
              <a:ahLst/>
              <a:cxnLst/>
              <a:rect l="l" t="t" r="r" b="b"/>
              <a:pathLst>
                <a:path w="2187" h="2167" extrusionOk="0">
                  <a:moveTo>
                    <a:pt x="1102" y="1"/>
                  </a:moveTo>
                  <a:cubicBezTo>
                    <a:pt x="489" y="1"/>
                    <a:pt x="1" y="500"/>
                    <a:pt x="17" y="1113"/>
                  </a:cubicBezTo>
                  <a:cubicBezTo>
                    <a:pt x="30" y="1667"/>
                    <a:pt x="471" y="2128"/>
                    <a:pt x="1023" y="2164"/>
                  </a:cubicBezTo>
                  <a:cubicBezTo>
                    <a:pt x="1049" y="2166"/>
                    <a:pt x="1076" y="2167"/>
                    <a:pt x="1102" y="2167"/>
                  </a:cubicBezTo>
                  <a:cubicBezTo>
                    <a:pt x="1702" y="2167"/>
                    <a:pt x="2187" y="1683"/>
                    <a:pt x="2187" y="1086"/>
                  </a:cubicBezTo>
                  <a:cubicBezTo>
                    <a:pt x="2187" y="489"/>
                    <a:pt x="1701" y="1"/>
                    <a:pt x="1102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3809;p53">
              <a:extLst>
                <a:ext uri="{FF2B5EF4-FFF2-40B4-BE49-F238E27FC236}">
                  <a16:creationId xmlns:a16="http://schemas.microsoft.com/office/drawing/2014/main" id="{6FA68FB6-0A63-4FEA-A738-12AC4EDF837F}"/>
                </a:ext>
              </a:extLst>
            </p:cNvPr>
            <p:cNvSpPr/>
            <p:nvPr/>
          </p:nvSpPr>
          <p:spPr>
            <a:xfrm rot="329428">
              <a:off x="8114470" y="364391"/>
              <a:ext cx="70283" cy="70218"/>
            </a:xfrm>
            <a:custGeom>
              <a:avLst/>
              <a:gdLst/>
              <a:ahLst/>
              <a:cxnLst/>
              <a:rect l="l" t="t" r="r" b="b"/>
              <a:pathLst>
                <a:path w="2171" h="2169" extrusionOk="0">
                  <a:moveTo>
                    <a:pt x="1086" y="1"/>
                  </a:moveTo>
                  <a:cubicBezTo>
                    <a:pt x="487" y="1"/>
                    <a:pt x="1" y="487"/>
                    <a:pt x="1" y="1086"/>
                  </a:cubicBezTo>
                  <a:cubicBezTo>
                    <a:pt x="1" y="1683"/>
                    <a:pt x="487" y="2169"/>
                    <a:pt x="1086" y="2169"/>
                  </a:cubicBezTo>
                  <a:cubicBezTo>
                    <a:pt x="1685" y="2169"/>
                    <a:pt x="2171" y="1685"/>
                    <a:pt x="2171" y="1086"/>
                  </a:cubicBezTo>
                  <a:cubicBezTo>
                    <a:pt x="2171" y="489"/>
                    <a:pt x="1685" y="1"/>
                    <a:pt x="1086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18" name="Google Shape;3807;p53">
            <a:extLst>
              <a:ext uri="{FF2B5EF4-FFF2-40B4-BE49-F238E27FC236}">
                <a16:creationId xmlns:a16="http://schemas.microsoft.com/office/drawing/2014/main" id="{CAA4910C-3954-4E87-B77E-44B982E614F5}"/>
              </a:ext>
            </a:extLst>
          </p:cNvPr>
          <p:cNvSpPr/>
          <p:nvPr/>
        </p:nvSpPr>
        <p:spPr>
          <a:xfrm rot="329428">
            <a:off x="552539" y="6377745"/>
            <a:ext cx="279621" cy="279535"/>
          </a:xfrm>
          <a:custGeom>
            <a:avLst/>
            <a:gdLst/>
            <a:ahLst/>
            <a:cxnLst/>
            <a:rect l="l" t="t" r="r" b="b"/>
            <a:pathLst>
              <a:path w="6478" h="6476" extrusionOk="0">
                <a:moveTo>
                  <a:pt x="6043" y="1"/>
                </a:moveTo>
                <a:lnTo>
                  <a:pt x="3131" y="1436"/>
                </a:lnTo>
                <a:lnTo>
                  <a:pt x="0" y="437"/>
                </a:lnTo>
                <a:lnTo>
                  <a:pt x="1436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77" y="6041"/>
                </a:lnTo>
                <a:lnTo>
                  <a:pt x="6477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9" name="Google Shape;3810;p53">
            <a:extLst>
              <a:ext uri="{FF2B5EF4-FFF2-40B4-BE49-F238E27FC236}">
                <a16:creationId xmlns:a16="http://schemas.microsoft.com/office/drawing/2014/main" id="{DDF70429-F152-4D11-A2F9-E04A30981650}"/>
              </a:ext>
            </a:extLst>
          </p:cNvPr>
          <p:cNvSpPr/>
          <p:nvPr/>
        </p:nvSpPr>
        <p:spPr>
          <a:xfrm rot="21082927">
            <a:off x="250984" y="140959"/>
            <a:ext cx="555440" cy="555295"/>
          </a:xfrm>
          <a:custGeom>
            <a:avLst/>
            <a:gdLst/>
            <a:ahLst/>
            <a:cxnLst/>
            <a:rect l="l" t="t" r="r" b="b"/>
            <a:pathLst>
              <a:path w="9873" h="9871" extrusionOk="0">
                <a:moveTo>
                  <a:pt x="7002" y="0"/>
                </a:moveTo>
                <a:lnTo>
                  <a:pt x="4108" y="2838"/>
                </a:lnTo>
                <a:lnTo>
                  <a:pt x="0" y="2872"/>
                </a:lnTo>
                <a:lnTo>
                  <a:pt x="2837" y="5765"/>
                </a:lnTo>
                <a:lnTo>
                  <a:pt x="2871" y="9871"/>
                </a:lnTo>
                <a:lnTo>
                  <a:pt x="5765" y="7034"/>
                </a:lnTo>
                <a:lnTo>
                  <a:pt x="9873" y="7004"/>
                </a:lnTo>
                <a:lnTo>
                  <a:pt x="7036" y="4106"/>
                </a:lnTo>
                <a:lnTo>
                  <a:pt x="7002" y="0"/>
                </a:lnTo>
                <a:close/>
              </a:path>
            </a:pathLst>
          </a:custGeom>
          <a:solidFill>
            <a:srgbClr val="FCAE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0" name="Google Shape;3805;p53">
            <a:extLst>
              <a:ext uri="{FF2B5EF4-FFF2-40B4-BE49-F238E27FC236}">
                <a16:creationId xmlns:a16="http://schemas.microsoft.com/office/drawing/2014/main" id="{CF1AB551-F9DE-4D14-9927-7B342560134D}"/>
              </a:ext>
            </a:extLst>
          </p:cNvPr>
          <p:cNvSpPr/>
          <p:nvPr/>
        </p:nvSpPr>
        <p:spPr>
          <a:xfrm rot="329428">
            <a:off x="10919071" y="1054655"/>
            <a:ext cx="279793" cy="279535"/>
          </a:xfrm>
          <a:custGeom>
            <a:avLst/>
            <a:gdLst/>
            <a:ahLst/>
            <a:cxnLst/>
            <a:rect l="l" t="t" r="r" b="b"/>
            <a:pathLst>
              <a:path w="6482" h="6476" extrusionOk="0">
                <a:moveTo>
                  <a:pt x="6043" y="1"/>
                </a:moveTo>
                <a:lnTo>
                  <a:pt x="3136" y="1436"/>
                </a:lnTo>
                <a:lnTo>
                  <a:pt x="0" y="437"/>
                </a:lnTo>
                <a:lnTo>
                  <a:pt x="1440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82" y="6041"/>
                </a:lnTo>
                <a:lnTo>
                  <a:pt x="6482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FFCC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1" name="Google Shape;3808;p53">
            <a:extLst>
              <a:ext uri="{FF2B5EF4-FFF2-40B4-BE49-F238E27FC236}">
                <a16:creationId xmlns:a16="http://schemas.microsoft.com/office/drawing/2014/main" id="{47C280A2-C62F-4F1E-B173-8509C9EFE4F6}"/>
              </a:ext>
            </a:extLst>
          </p:cNvPr>
          <p:cNvSpPr/>
          <p:nvPr/>
        </p:nvSpPr>
        <p:spPr>
          <a:xfrm rot="329428">
            <a:off x="11649799" y="5520966"/>
            <a:ext cx="407648" cy="393748"/>
          </a:xfrm>
          <a:custGeom>
            <a:avLst/>
            <a:gdLst/>
            <a:ahLst/>
            <a:cxnLst/>
            <a:rect l="l" t="t" r="r" b="b"/>
            <a:pathLst>
              <a:path w="9444" h="9122" extrusionOk="0">
                <a:moveTo>
                  <a:pt x="5290" y="0"/>
                </a:moveTo>
                <a:cubicBezTo>
                  <a:pt x="4566" y="0"/>
                  <a:pt x="3407" y="2567"/>
                  <a:pt x="3407" y="2567"/>
                </a:cubicBezTo>
                <a:cubicBezTo>
                  <a:pt x="3407" y="2567"/>
                  <a:pt x="2754" y="2495"/>
                  <a:pt x="2046" y="2495"/>
                </a:cubicBezTo>
                <a:cubicBezTo>
                  <a:pt x="1301" y="2495"/>
                  <a:pt x="496" y="2575"/>
                  <a:pt x="328" y="2904"/>
                </a:cubicBezTo>
                <a:cubicBezTo>
                  <a:pt x="0" y="3546"/>
                  <a:pt x="2363" y="5156"/>
                  <a:pt x="2363" y="5156"/>
                </a:cubicBezTo>
                <a:cubicBezTo>
                  <a:pt x="2363" y="5156"/>
                  <a:pt x="724" y="7903"/>
                  <a:pt x="1158" y="8149"/>
                </a:cubicBezTo>
                <a:cubicBezTo>
                  <a:pt x="1244" y="8198"/>
                  <a:pt x="1359" y="8219"/>
                  <a:pt x="1495" y="8219"/>
                </a:cubicBezTo>
                <a:cubicBezTo>
                  <a:pt x="2475" y="8219"/>
                  <a:pt x="4526" y="7098"/>
                  <a:pt x="4526" y="7098"/>
                </a:cubicBezTo>
                <a:cubicBezTo>
                  <a:pt x="4526" y="7098"/>
                  <a:pt x="6612" y="9122"/>
                  <a:pt x="7367" y="9122"/>
                </a:cubicBezTo>
                <a:cubicBezTo>
                  <a:pt x="7415" y="9122"/>
                  <a:pt x="7458" y="9114"/>
                  <a:pt x="7494" y="9096"/>
                </a:cubicBezTo>
                <a:cubicBezTo>
                  <a:pt x="8105" y="8807"/>
                  <a:pt x="7090" y="5721"/>
                  <a:pt x="7090" y="5721"/>
                </a:cubicBezTo>
                <a:cubicBezTo>
                  <a:pt x="7090" y="5721"/>
                  <a:pt x="9396" y="4979"/>
                  <a:pt x="9421" y="4251"/>
                </a:cubicBezTo>
                <a:cubicBezTo>
                  <a:pt x="9443" y="3526"/>
                  <a:pt x="6590" y="2644"/>
                  <a:pt x="6590" y="2644"/>
                </a:cubicBezTo>
                <a:cubicBezTo>
                  <a:pt x="6590" y="2644"/>
                  <a:pt x="6088" y="234"/>
                  <a:pt x="5374" y="13"/>
                </a:cubicBezTo>
                <a:cubicBezTo>
                  <a:pt x="5347" y="4"/>
                  <a:pt x="5319" y="0"/>
                  <a:pt x="5290" y="0"/>
                </a:cubicBez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E34C062A-5CEF-4334-9AAE-CA0293F0D156}"/>
              </a:ext>
            </a:extLst>
          </p:cNvPr>
          <p:cNvSpPr/>
          <p:nvPr/>
        </p:nvSpPr>
        <p:spPr>
          <a:xfrm>
            <a:off x="2091461" y="2251495"/>
            <a:ext cx="1476000" cy="1476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96" name="สี่เหลี่ยมผืนผ้า 95">
            <a:extLst>
              <a:ext uri="{FF2B5EF4-FFF2-40B4-BE49-F238E27FC236}">
                <a16:creationId xmlns:a16="http://schemas.microsoft.com/office/drawing/2014/main" id="{711AEE11-7747-49EB-A8A1-2E3672EDDA53}"/>
              </a:ext>
            </a:extLst>
          </p:cNvPr>
          <p:cNvSpPr/>
          <p:nvPr/>
        </p:nvSpPr>
        <p:spPr>
          <a:xfrm>
            <a:off x="4842711" y="2457608"/>
            <a:ext cx="2410665" cy="10850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6" name="สี่เหลี่ยมคางหมู 5">
            <a:extLst>
              <a:ext uri="{FF2B5EF4-FFF2-40B4-BE49-F238E27FC236}">
                <a16:creationId xmlns:a16="http://schemas.microsoft.com/office/drawing/2014/main" id="{A6036D3A-3410-4F33-B283-703059C2C310}"/>
              </a:ext>
            </a:extLst>
          </p:cNvPr>
          <p:cNvSpPr/>
          <p:nvPr/>
        </p:nvSpPr>
        <p:spPr>
          <a:xfrm rot="16200000" flipH="1">
            <a:off x="8379028" y="2195407"/>
            <a:ext cx="1440000" cy="1575843"/>
          </a:xfrm>
          <a:prstGeom prst="trapezoid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AE862531-F900-45BD-B27C-C6A4F98B9290}"/>
              </a:ext>
            </a:extLst>
          </p:cNvPr>
          <p:cNvCxnSpPr>
            <a:cxnSpLocks/>
            <a:stCxn id="4" idx="3"/>
            <a:endCxn id="4" idx="1"/>
          </p:cNvCxnSpPr>
          <p:nvPr/>
        </p:nvCxnSpPr>
        <p:spPr>
          <a:xfrm flipH="1">
            <a:off x="2091461" y="2989495"/>
            <a:ext cx="1476000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กลุ่ม 121">
            <a:extLst>
              <a:ext uri="{FF2B5EF4-FFF2-40B4-BE49-F238E27FC236}">
                <a16:creationId xmlns:a16="http://schemas.microsoft.com/office/drawing/2014/main" id="{8188DD70-DB87-480B-A32F-E524215FDC55}"/>
              </a:ext>
            </a:extLst>
          </p:cNvPr>
          <p:cNvGrpSpPr/>
          <p:nvPr/>
        </p:nvGrpSpPr>
        <p:grpSpPr>
          <a:xfrm>
            <a:off x="2751710" y="613566"/>
            <a:ext cx="5091076" cy="1043738"/>
            <a:chOff x="665588" y="464379"/>
            <a:chExt cx="5091076" cy="1043738"/>
          </a:xfrm>
        </p:grpSpPr>
        <p:sp>
          <p:nvSpPr>
            <p:cNvPr id="124" name="Google Shape;3054;p54">
              <a:extLst>
                <a:ext uri="{FF2B5EF4-FFF2-40B4-BE49-F238E27FC236}">
                  <a16:creationId xmlns:a16="http://schemas.microsoft.com/office/drawing/2014/main" id="{798DB1CE-4887-4118-B1FA-13416190FB6F}"/>
                </a:ext>
              </a:extLst>
            </p:cNvPr>
            <p:cNvSpPr/>
            <p:nvPr/>
          </p:nvSpPr>
          <p:spPr>
            <a:xfrm>
              <a:off x="1626747" y="780723"/>
              <a:ext cx="4129917" cy="718768"/>
            </a:xfrm>
            <a:prstGeom prst="roundRect">
              <a:avLst>
                <a:gd name="adj" fmla="val 16667"/>
              </a:avLst>
            </a:prstGeom>
            <a:solidFill>
              <a:srgbClr val="FFCCFF"/>
            </a:solidFill>
            <a:ln>
              <a:noFill/>
            </a:ln>
          </p:spPr>
          <p:txBody>
            <a:bodyPr spcFirstLastPara="1" wrap="square" lIns="121900" tIns="60933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>
                  <a:tab pos="715963" algn="l"/>
                </a:tabLst>
                <a:defRPr/>
              </a:pPr>
              <a:r>
                <a:rPr kumimoji="0" lang="th-TH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Candy" panose="020B0500040200020003" pitchFamily="34" charset="-34"/>
                  <a:ea typeface="Fira Sans Extra Condensed"/>
                  <a:cs typeface="FC Candy" panose="020B0500040200020003" pitchFamily="34" charset="-34"/>
                  <a:sym typeface="Fira Sans Extra Condensed"/>
                </a:rPr>
                <a:t>แกนสมมาตรของรูปสี่เหลี่ยม</a:t>
              </a:r>
            </a:p>
          </p:txBody>
        </p:sp>
        <p:grpSp>
          <p:nvGrpSpPr>
            <p:cNvPr id="147" name="Google Shape;3075;p54">
              <a:extLst>
                <a:ext uri="{FF2B5EF4-FFF2-40B4-BE49-F238E27FC236}">
                  <a16:creationId xmlns:a16="http://schemas.microsoft.com/office/drawing/2014/main" id="{8C18C836-A4A1-44CD-8BFF-7C31DB2FBF47}"/>
                </a:ext>
              </a:extLst>
            </p:cNvPr>
            <p:cNvGrpSpPr/>
            <p:nvPr/>
          </p:nvGrpSpPr>
          <p:grpSpPr>
            <a:xfrm flipH="1">
              <a:off x="665588" y="464379"/>
              <a:ext cx="1117008" cy="1043738"/>
              <a:chOff x="930325" y="2801600"/>
              <a:chExt cx="1433175" cy="1413536"/>
            </a:xfrm>
          </p:grpSpPr>
          <p:sp>
            <p:nvSpPr>
              <p:cNvPr id="148" name="Google Shape;3076;p54">
                <a:extLst>
                  <a:ext uri="{FF2B5EF4-FFF2-40B4-BE49-F238E27FC236}">
                    <a16:creationId xmlns:a16="http://schemas.microsoft.com/office/drawing/2014/main" id="{6CB0C835-8C36-43C7-85D3-FA68FC0CDBBA}"/>
                  </a:ext>
                </a:extLst>
              </p:cNvPr>
              <p:cNvSpPr/>
              <p:nvPr/>
            </p:nvSpPr>
            <p:spPr>
              <a:xfrm>
                <a:off x="1040250" y="3618425"/>
                <a:ext cx="202275" cy="596711"/>
              </a:xfrm>
              <a:custGeom>
                <a:avLst/>
                <a:gdLst/>
                <a:ahLst/>
                <a:cxnLst/>
                <a:rect l="l" t="t" r="r" b="b"/>
                <a:pathLst>
                  <a:path w="8091" h="32364" extrusionOk="0">
                    <a:moveTo>
                      <a:pt x="8091" y="14256"/>
                    </a:moveTo>
                    <a:lnTo>
                      <a:pt x="0" y="323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B6D5"/>
              </a:solidFill>
              <a:ln>
                <a:noFill/>
              </a:ln>
            </p:spPr>
          </p:sp>
          <p:grpSp>
            <p:nvGrpSpPr>
              <p:cNvPr id="160" name="Google Shape;3077;p54">
                <a:extLst>
                  <a:ext uri="{FF2B5EF4-FFF2-40B4-BE49-F238E27FC236}">
                    <a16:creationId xmlns:a16="http://schemas.microsoft.com/office/drawing/2014/main" id="{E01AF725-E171-4BA7-A43F-27ED63A5B327}"/>
                  </a:ext>
                </a:extLst>
              </p:cNvPr>
              <p:cNvGrpSpPr/>
              <p:nvPr/>
            </p:nvGrpSpPr>
            <p:grpSpPr>
              <a:xfrm>
                <a:off x="930325" y="2801600"/>
                <a:ext cx="1433175" cy="1411563"/>
                <a:chOff x="1109300" y="2831425"/>
                <a:chExt cx="1433175" cy="1411563"/>
              </a:xfrm>
            </p:grpSpPr>
            <p:sp>
              <p:nvSpPr>
                <p:cNvPr id="161" name="Google Shape;3078;p54">
                  <a:extLst>
                    <a:ext uri="{FF2B5EF4-FFF2-40B4-BE49-F238E27FC236}">
                      <a16:creationId xmlns:a16="http://schemas.microsoft.com/office/drawing/2014/main" id="{D653FE0A-A2CD-434D-8272-497EDCC4F594}"/>
                    </a:ext>
                  </a:extLst>
                </p:cNvPr>
                <p:cNvSpPr/>
                <p:nvPr/>
              </p:nvSpPr>
              <p:spPr>
                <a:xfrm>
                  <a:off x="1170425" y="3261138"/>
                  <a:ext cx="126950" cy="15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8" h="6121" extrusionOk="0">
                      <a:moveTo>
                        <a:pt x="1861" y="0"/>
                      </a:moveTo>
                      <a:cubicBezTo>
                        <a:pt x="925" y="0"/>
                        <a:pt x="0" y="2734"/>
                        <a:pt x="700" y="4543"/>
                      </a:cubicBezTo>
                      <a:cubicBezTo>
                        <a:pt x="1098" y="5572"/>
                        <a:pt x="1858" y="6120"/>
                        <a:pt x="2605" y="6120"/>
                      </a:cubicBezTo>
                      <a:cubicBezTo>
                        <a:pt x="3227" y="6120"/>
                        <a:pt x="3840" y="5740"/>
                        <a:pt x="4226" y="4939"/>
                      </a:cubicBezTo>
                      <a:cubicBezTo>
                        <a:pt x="5077" y="3176"/>
                        <a:pt x="4409" y="622"/>
                        <a:pt x="1977" y="15"/>
                      </a:cubicBezTo>
                      <a:cubicBezTo>
                        <a:pt x="1938" y="5"/>
                        <a:pt x="1899" y="0"/>
                        <a:pt x="1861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2" name="Google Shape;3079;p54">
                  <a:extLst>
                    <a:ext uri="{FF2B5EF4-FFF2-40B4-BE49-F238E27FC236}">
                      <a16:creationId xmlns:a16="http://schemas.microsoft.com/office/drawing/2014/main" id="{374B1C97-EDD5-49DE-BE74-3A13E6D076E5}"/>
                    </a:ext>
                  </a:extLst>
                </p:cNvPr>
                <p:cNvSpPr/>
                <p:nvPr/>
              </p:nvSpPr>
              <p:spPr>
                <a:xfrm>
                  <a:off x="1169988" y="4091013"/>
                  <a:ext cx="127825" cy="15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13" h="6079" extrusionOk="0">
                      <a:moveTo>
                        <a:pt x="2734" y="0"/>
                      </a:moveTo>
                      <a:cubicBezTo>
                        <a:pt x="2017" y="0"/>
                        <a:pt x="1272" y="497"/>
                        <a:pt x="827" y="1451"/>
                      </a:cubicBezTo>
                      <a:cubicBezTo>
                        <a:pt x="1" y="3250"/>
                        <a:pt x="778" y="6079"/>
                        <a:pt x="1741" y="6079"/>
                      </a:cubicBezTo>
                      <a:cubicBezTo>
                        <a:pt x="1770" y="6079"/>
                        <a:pt x="1800" y="6076"/>
                        <a:pt x="1830" y="6071"/>
                      </a:cubicBezTo>
                      <a:cubicBezTo>
                        <a:pt x="4261" y="5584"/>
                        <a:pt x="5113" y="3092"/>
                        <a:pt x="4383" y="1268"/>
                      </a:cubicBezTo>
                      <a:cubicBezTo>
                        <a:pt x="4021" y="413"/>
                        <a:pt x="3389" y="0"/>
                        <a:pt x="2734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3" name="Google Shape;3080;p54">
                  <a:extLst>
                    <a:ext uri="{FF2B5EF4-FFF2-40B4-BE49-F238E27FC236}">
                      <a16:creationId xmlns:a16="http://schemas.microsoft.com/office/drawing/2014/main" id="{46808876-507E-4E57-AD86-8FECC6B8BC07}"/>
                    </a:ext>
                  </a:extLst>
                </p:cNvPr>
                <p:cNvSpPr/>
                <p:nvPr/>
              </p:nvSpPr>
              <p:spPr>
                <a:xfrm>
                  <a:off x="1847150" y="3263350"/>
                  <a:ext cx="695325" cy="44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813" h="17616" extrusionOk="0">
                      <a:moveTo>
                        <a:pt x="20116" y="0"/>
                      </a:moveTo>
                      <a:cubicBezTo>
                        <a:pt x="13174" y="0"/>
                        <a:pt x="1" y="12813"/>
                        <a:pt x="1" y="12813"/>
                      </a:cubicBezTo>
                      <a:lnTo>
                        <a:pt x="2980" y="17616"/>
                      </a:lnTo>
                      <a:cubicBezTo>
                        <a:pt x="2980" y="17616"/>
                        <a:pt x="27813" y="8892"/>
                        <a:pt x="23345" y="1688"/>
                      </a:cubicBezTo>
                      <a:cubicBezTo>
                        <a:pt x="22609" y="498"/>
                        <a:pt x="21484" y="0"/>
                        <a:pt x="20116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4" name="Google Shape;3081;p54">
                  <a:extLst>
                    <a:ext uri="{FF2B5EF4-FFF2-40B4-BE49-F238E27FC236}">
                      <a16:creationId xmlns:a16="http://schemas.microsoft.com/office/drawing/2014/main" id="{65B649C8-61EB-40CC-B313-F7F18D5636A5}"/>
                    </a:ext>
                  </a:extLst>
                </p:cNvPr>
                <p:cNvSpPr/>
                <p:nvPr/>
              </p:nvSpPr>
              <p:spPr>
                <a:xfrm>
                  <a:off x="1886675" y="3316675"/>
                  <a:ext cx="527400" cy="31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96" h="12785" extrusionOk="0">
                      <a:moveTo>
                        <a:pt x="19053" y="0"/>
                      </a:moveTo>
                      <a:cubicBezTo>
                        <a:pt x="17099" y="0"/>
                        <a:pt x="13435" y="1286"/>
                        <a:pt x="10548" y="3142"/>
                      </a:cubicBezTo>
                      <a:cubicBezTo>
                        <a:pt x="6748" y="5635"/>
                        <a:pt x="0" y="11319"/>
                        <a:pt x="760" y="12534"/>
                      </a:cubicBezTo>
                      <a:cubicBezTo>
                        <a:pt x="868" y="12707"/>
                        <a:pt x="1123" y="12784"/>
                        <a:pt x="1493" y="12784"/>
                      </a:cubicBezTo>
                      <a:cubicBezTo>
                        <a:pt x="3735" y="12784"/>
                        <a:pt x="10187" y="9932"/>
                        <a:pt x="13527" y="7975"/>
                      </a:cubicBezTo>
                      <a:cubicBezTo>
                        <a:pt x="17448" y="5695"/>
                        <a:pt x="21095" y="1653"/>
                        <a:pt x="20335" y="437"/>
                      </a:cubicBezTo>
                      <a:cubicBezTo>
                        <a:pt x="20148" y="138"/>
                        <a:pt x="19692" y="0"/>
                        <a:pt x="19053" y="0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5" name="Google Shape;3082;p54">
                  <a:extLst>
                    <a:ext uri="{FF2B5EF4-FFF2-40B4-BE49-F238E27FC236}">
                      <a16:creationId xmlns:a16="http://schemas.microsoft.com/office/drawing/2014/main" id="{BB54BE85-18D8-4FFB-A914-C7A729E1123D}"/>
                    </a:ext>
                  </a:extLst>
                </p:cNvPr>
                <p:cNvSpPr/>
                <p:nvPr/>
              </p:nvSpPr>
              <p:spPr>
                <a:xfrm>
                  <a:off x="1571325" y="2831675"/>
                  <a:ext cx="607925" cy="57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17" h="23090" extrusionOk="0">
                      <a:moveTo>
                        <a:pt x="15453" y="0"/>
                      </a:moveTo>
                      <a:cubicBezTo>
                        <a:pt x="8726" y="0"/>
                        <a:pt x="0" y="19746"/>
                        <a:pt x="0" y="19746"/>
                      </a:cubicBezTo>
                      <a:lnTo>
                        <a:pt x="4560" y="23089"/>
                      </a:lnTo>
                      <a:cubicBezTo>
                        <a:pt x="4560" y="23089"/>
                        <a:pt x="24317" y="5703"/>
                        <a:pt x="17478" y="688"/>
                      </a:cubicBezTo>
                      <a:cubicBezTo>
                        <a:pt x="16833" y="215"/>
                        <a:pt x="16154" y="0"/>
                        <a:pt x="15453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6" name="Google Shape;3083;p54">
                  <a:extLst>
                    <a:ext uri="{FF2B5EF4-FFF2-40B4-BE49-F238E27FC236}">
                      <a16:creationId xmlns:a16="http://schemas.microsoft.com/office/drawing/2014/main" id="{847E006C-6B23-43DF-B137-4425B6FC8A37}"/>
                    </a:ext>
                  </a:extLst>
                </p:cNvPr>
                <p:cNvSpPr/>
                <p:nvPr/>
              </p:nvSpPr>
              <p:spPr>
                <a:xfrm>
                  <a:off x="1571325" y="2831425"/>
                  <a:ext cx="402000" cy="535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80" h="21428" extrusionOk="0">
                      <a:moveTo>
                        <a:pt x="15457" y="1"/>
                      </a:moveTo>
                      <a:cubicBezTo>
                        <a:pt x="8720" y="1"/>
                        <a:pt x="0" y="19756"/>
                        <a:pt x="0" y="19756"/>
                      </a:cubicBezTo>
                      <a:lnTo>
                        <a:pt x="2280" y="21428"/>
                      </a:lnTo>
                      <a:cubicBezTo>
                        <a:pt x="3526" y="19330"/>
                        <a:pt x="4651" y="17172"/>
                        <a:pt x="5988" y="15196"/>
                      </a:cubicBezTo>
                      <a:cubicBezTo>
                        <a:pt x="9575" y="10303"/>
                        <a:pt x="12462" y="4923"/>
                        <a:pt x="16080" y="59"/>
                      </a:cubicBezTo>
                      <a:cubicBezTo>
                        <a:pt x="15874" y="20"/>
                        <a:pt x="15666" y="1"/>
                        <a:pt x="15457" y="1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7" name="Google Shape;3084;p54">
                  <a:extLst>
                    <a:ext uri="{FF2B5EF4-FFF2-40B4-BE49-F238E27FC236}">
                      <a16:creationId xmlns:a16="http://schemas.microsoft.com/office/drawing/2014/main" id="{CF378447-4E97-43F1-8C9A-A60CB91C2ECD}"/>
                    </a:ext>
                  </a:extLst>
                </p:cNvPr>
                <p:cNvSpPr/>
                <p:nvPr/>
              </p:nvSpPr>
              <p:spPr>
                <a:xfrm>
                  <a:off x="1614625" y="2879475"/>
                  <a:ext cx="397450" cy="46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98" h="18764" extrusionOk="0">
                      <a:moveTo>
                        <a:pt x="14277" y="1"/>
                      </a:moveTo>
                      <a:cubicBezTo>
                        <a:pt x="12667" y="1"/>
                        <a:pt x="9018" y="3013"/>
                        <a:pt x="6718" y="6314"/>
                      </a:cubicBezTo>
                      <a:cubicBezTo>
                        <a:pt x="4135" y="10022"/>
                        <a:pt x="1" y="17834"/>
                        <a:pt x="1156" y="18685"/>
                      </a:cubicBezTo>
                      <a:cubicBezTo>
                        <a:pt x="1230" y="18738"/>
                        <a:pt x="1323" y="18763"/>
                        <a:pt x="1433" y="18763"/>
                      </a:cubicBezTo>
                      <a:cubicBezTo>
                        <a:pt x="3100" y="18763"/>
                        <a:pt x="8714" y="13021"/>
                        <a:pt x="11308" y="9657"/>
                      </a:cubicBezTo>
                      <a:cubicBezTo>
                        <a:pt x="14044" y="6071"/>
                        <a:pt x="15898" y="995"/>
                        <a:pt x="14773" y="144"/>
                      </a:cubicBezTo>
                      <a:cubicBezTo>
                        <a:pt x="14643" y="47"/>
                        <a:pt x="14475" y="1"/>
                        <a:pt x="14277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8" name="Google Shape;3085;p54">
                  <a:extLst>
                    <a:ext uri="{FF2B5EF4-FFF2-40B4-BE49-F238E27FC236}">
                      <a16:creationId xmlns:a16="http://schemas.microsoft.com/office/drawing/2014/main" id="{74573642-72BA-403E-92D7-12F0477CEA1A}"/>
                    </a:ext>
                  </a:extLst>
                </p:cNvPr>
                <p:cNvSpPr/>
                <p:nvPr/>
              </p:nvSpPr>
              <p:spPr>
                <a:xfrm>
                  <a:off x="1109300" y="3309600"/>
                  <a:ext cx="864775" cy="78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591" h="31523" extrusionOk="0">
                      <a:moveTo>
                        <a:pt x="13937" y="0"/>
                      </a:moveTo>
                      <a:cubicBezTo>
                        <a:pt x="10807" y="0"/>
                        <a:pt x="7861" y="1007"/>
                        <a:pt x="5593" y="3091"/>
                      </a:cubicBezTo>
                      <a:cubicBezTo>
                        <a:pt x="1" y="8288"/>
                        <a:pt x="700" y="18137"/>
                        <a:pt x="7144" y="25128"/>
                      </a:cubicBezTo>
                      <a:cubicBezTo>
                        <a:pt x="11003" y="29314"/>
                        <a:pt x="16041" y="31523"/>
                        <a:pt x="20665" y="31523"/>
                      </a:cubicBezTo>
                      <a:cubicBezTo>
                        <a:pt x="23797" y="31523"/>
                        <a:pt x="26740" y="30509"/>
                        <a:pt x="28998" y="28410"/>
                      </a:cubicBezTo>
                      <a:cubicBezTo>
                        <a:pt x="34591" y="23243"/>
                        <a:pt x="33922" y="13365"/>
                        <a:pt x="27448" y="6374"/>
                      </a:cubicBezTo>
                      <a:cubicBezTo>
                        <a:pt x="23603" y="2202"/>
                        <a:pt x="18568" y="0"/>
                        <a:pt x="13937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9" name="Google Shape;3086;p54">
                  <a:extLst>
                    <a:ext uri="{FF2B5EF4-FFF2-40B4-BE49-F238E27FC236}">
                      <a16:creationId xmlns:a16="http://schemas.microsoft.com/office/drawing/2014/main" id="{796A9A53-5685-423A-AB3B-5A8E86338980}"/>
                    </a:ext>
                  </a:extLst>
                </p:cNvPr>
                <p:cNvSpPr/>
                <p:nvPr/>
              </p:nvSpPr>
              <p:spPr>
                <a:xfrm>
                  <a:off x="1109300" y="3309650"/>
                  <a:ext cx="523600" cy="684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44" h="27375" extrusionOk="0">
                      <a:moveTo>
                        <a:pt x="13931" y="0"/>
                      </a:moveTo>
                      <a:cubicBezTo>
                        <a:pt x="10799" y="0"/>
                        <a:pt x="7853" y="1004"/>
                        <a:pt x="5593" y="3089"/>
                      </a:cubicBezTo>
                      <a:cubicBezTo>
                        <a:pt x="1" y="8256"/>
                        <a:pt x="669" y="18135"/>
                        <a:pt x="7144" y="25126"/>
                      </a:cubicBezTo>
                      <a:cubicBezTo>
                        <a:pt x="7903" y="25946"/>
                        <a:pt x="8724" y="26676"/>
                        <a:pt x="9575" y="27375"/>
                      </a:cubicBezTo>
                      <a:cubicBezTo>
                        <a:pt x="5563" y="21904"/>
                        <a:pt x="3770" y="14700"/>
                        <a:pt x="7721" y="8590"/>
                      </a:cubicBezTo>
                      <a:cubicBezTo>
                        <a:pt x="10761" y="3879"/>
                        <a:pt x="15746" y="2299"/>
                        <a:pt x="20943" y="1599"/>
                      </a:cubicBezTo>
                      <a:cubicBezTo>
                        <a:pt x="18638" y="543"/>
                        <a:pt x="16234" y="0"/>
                        <a:pt x="13931" y="0"/>
                      </a:cubicBezTo>
                      <a:close/>
                    </a:path>
                  </a:pathLst>
                </a:custGeom>
                <a:solidFill>
                  <a:srgbClr val="57B6D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0" name="Google Shape;3087;p54">
                  <a:extLst>
                    <a:ext uri="{FF2B5EF4-FFF2-40B4-BE49-F238E27FC236}">
                      <a16:creationId xmlns:a16="http://schemas.microsoft.com/office/drawing/2014/main" id="{B4BB5305-CEBD-4C05-83BE-B2A34D35FDF6}"/>
                    </a:ext>
                  </a:extLst>
                </p:cNvPr>
                <p:cNvSpPr/>
                <p:nvPr/>
              </p:nvSpPr>
              <p:spPr>
                <a:xfrm>
                  <a:off x="1326625" y="3712950"/>
                  <a:ext cx="205975" cy="18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9" h="7509" extrusionOk="0">
                      <a:moveTo>
                        <a:pt x="3753" y="0"/>
                      </a:moveTo>
                      <a:cubicBezTo>
                        <a:pt x="2918" y="0"/>
                        <a:pt x="2103" y="288"/>
                        <a:pt x="1460" y="878"/>
                      </a:cubicBezTo>
                      <a:cubicBezTo>
                        <a:pt x="1" y="2215"/>
                        <a:pt x="62" y="4556"/>
                        <a:pt x="1521" y="6167"/>
                      </a:cubicBezTo>
                      <a:cubicBezTo>
                        <a:pt x="2355" y="7052"/>
                        <a:pt x="3457" y="7509"/>
                        <a:pt x="4521" y="7509"/>
                      </a:cubicBezTo>
                      <a:cubicBezTo>
                        <a:pt x="5356" y="7509"/>
                        <a:pt x="6168" y="7228"/>
                        <a:pt x="6809" y="6653"/>
                      </a:cubicBezTo>
                      <a:cubicBezTo>
                        <a:pt x="8238" y="5316"/>
                        <a:pt x="8208" y="2945"/>
                        <a:pt x="6718" y="1364"/>
                      </a:cubicBezTo>
                      <a:cubicBezTo>
                        <a:pt x="5903" y="464"/>
                        <a:pt x="4811" y="0"/>
                        <a:pt x="3753" y="0"/>
                      </a:cubicBezTo>
                      <a:close/>
                    </a:path>
                  </a:pathLst>
                </a:custGeom>
                <a:solidFill>
                  <a:srgbClr val="FFE7D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1" name="Google Shape;3088;p54">
                  <a:extLst>
                    <a:ext uri="{FF2B5EF4-FFF2-40B4-BE49-F238E27FC236}">
                      <a16:creationId xmlns:a16="http://schemas.microsoft.com/office/drawing/2014/main" id="{3ECF741C-7AE7-4380-B005-25C378B3EE7D}"/>
                    </a:ext>
                  </a:extLst>
                </p:cNvPr>
                <p:cNvSpPr/>
                <p:nvPr/>
              </p:nvSpPr>
              <p:spPr>
                <a:xfrm>
                  <a:off x="1566000" y="3916000"/>
                  <a:ext cx="110200" cy="8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8" h="3288" extrusionOk="0">
                      <a:moveTo>
                        <a:pt x="1622" y="1"/>
                      </a:moveTo>
                      <a:cubicBezTo>
                        <a:pt x="1078" y="1"/>
                        <a:pt x="620" y="202"/>
                        <a:pt x="396" y="598"/>
                      </a:cubicBezTo>
                      <a:cubicBezTo>
                        <a:pt x="0" y="1328"/>
                        <a:pt x="487" y="2361"/>
                        <a:pt x="1490" y="2908"/>
                      </a:cubicBezTo>
                      <a:cubicBezTo>
                        <a:pt x="1918" y="3163"/>
                        <a:pt x="2382" y="3287"/>
                        <a:pt x="2801" y="3287"/>
                      </a:cubicBezTo>
                      <a:cubicBezTo>
                        <a:pt x="3333" y="3287"/>
                        <a:pt x="3792" y="3086"/>
                        <a:pt x="4013" y="2695"/>
                      </a:cubicBezTo>
                      <a:cubicBezTo>
                        <a:pt x="4408" y="1996"/>
                        <a:pt x="3952" y="932"/>
                        <a:pt x="2949" y="355"/>
                      </a:cubicBezTo>
                      <a:cubicBezTo>
                        <a:pt x="2501" y="118"/>
                        <a:pt x="2037" y="1"/>
                        <a:pt x="1622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2" name="Google Shape;3089;p54">
                  <a:extLst>
                    <a:ext uri="{FF2B5EF4-FFF2-40B4-BE49-F238E27FC236}">
                      <a16:creationId xmlns:a16="http://schemas.microsoft.com/office/drawing/2014/main" id="{8A85CB6C-53FB-4775-BC35-30D25196D6ED}"/>
                    </a:ext>
                  </a:extLst>
                </p:cNvPr>
                <p:cNvSpPr/>
                <p:nvPr/>
              </p:nvSpPr>
              <p:spPr>
                <a:xfrm>
                  <a:off x="1388175" y="3765075"/>
                  <a:ext cx="85950" cy="8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8" h="3226" extrusionOk="0">
                      <a:moveTo>
                        <a:pt x="407" y="1"/>
                      </a:moveTo>
                      <a:cubicBezTo>
                        <a:pt x="352" y="1"/>
                        <a:pt x="298" y="30"/>
                        <a:pt x="274" y="100"/>
                      </a:cubicBezTo>
                      <a:cubicBezTo>
                        <a:pt x="1" y="951"/>
                        <a:pt x="366" y="1893"/>
                        <a:pt x="973" y="2532"/>
                      </a:cubicBezTo>
                      <a:cubicBezTo>
                        <a:pt x="1324" y="2926"/>
                        <a:pt x="2022" y="3226"/>
                        <a:pt x="2635" y="3226"/>
                      </a:cubicBezTo>
                      <a:cubicBezTo>
                        <a:pt x="2872" y="3226"/>
                        <a:pt x="3097" y="3181"/>
                        <a:pt x="3284" y="3079"/>
                      </a:cubicBezTo>
                      <a:cubicBezTo>
                        <a:pt x="3438" y="3002"/>
                        <a:pt x="3353" y="2815"/>
                        <a:pt x="3212" y="2815"/>
                      </a:cubicBezTo>
                      <a:cubicBezTo>
                        <a:pt x="3187" y="2815"/>
                        <a:pt x="3160" y="2822"/>
                        <a:pt x="3132" y="2836"/>
                      </a:cubicBezTo>
                      <a:cubicBezTo>
                        <a:pt x="2992" y="2902"/>
                        <a:pt x="2830" y="2931"/>
                        <a:pt x="2660" y="2931"/>
                      </a:cubicBezTo>
                      <a:cubicBezTo>
                        <a:pt x="2128" y="2931"/>
                        <a:pt x="1509" y="2649"/>
                        <a:pt x="1186" y="2349"/>
                      </a:cubicBezTo>
                      <a:cubicBezTo>
                        <a:pt x="609" y="1772"/>
                        <a:pt x="366" y="951"/>
                        <a:pt x="548" y="191"/>
                      </a:cubicBezTo>
                      <a:cubicBezTo>
                        <a:pt x="586" y="78"/>
                        <a:pt x="495" y="1"/>
                        <a:pt x="407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3" name="Google Shape;3090;p54">
                  <a:extLst>
                    <a:ext uri="{FF2B5EF4-FFF2-40B4-BE49-F238E27FC236}">
                      <a16:creationId xmlns:a16="http://schemas.microsoft.com/office/drawing/2014/main" id="{5C6C6991-6DE9-4025-A6D8-42F4F2B9FC59}"/>
                    </a:ext>
                  </a:extLst>
                </p:cNvPr>
                <p:cNvSpPr/>
                <p:nvPr/>
              </p:nvSpPr>
              <p:spPr>
                <a:xfrm>
                  <a:off x="1483125" y="3835125"/>
                  <a:ext cx="169300" cy="18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72" h="7473" extrusionOk="0">
                      <a:moveTo>
                        <a:pt x="191" y="0"/>
                      </a:moveTo>
                      <a:cubicBezTo>
                        <a:pt x="77" y="0"/>
                        <a:pt x="1" y="178"/>
                        <a:pt x="124" y="277"/>
                      </a:cubicBezTo>
                      <a:cubicBezTo>
                        <a:pt x="1431" y="1219"/>
                        <a:pt x="2616" y="2283"/>
                        <a:pt x="3680" y="3499"/>
                      </a:cubicBezTo>
                      <a:cubicBezTo>
                        <a:pt x="4683" y="4715"/>
                        <a:pt x="5626" y="6022"/>
                        <a:pt x="6416" y="7389"/>
                      </a:cubicBezTo>
                      <a:cubicBezTo>
                        <a:pt x="6455" y="7449"/>
                        <a:pt x="6511" y="7473"/>
                        <a:pt x="6564" y="7473"/>
                      </a:cubicBezTo>
                      <a:cubicBezTo>
                        <a:pt x="6674" y="7473"/>
                        <a:pt x="6771" y="7370"/>
                        <a:pt x="6689" y="7268"/>
                      </a:cubicBezTo>
                      <a:cubicBezTo>
                        <a:pt x="5869" y="5870"/>
                        <a:pt x="4926" y="4532"/>
                        <a:pt x="3893" y="3286"/>
                      </a:cubicBezTo>
                      <a:cubicBezTo>
                        <a:pt x="2829" y="2040"/>
                        <a:pt x="1613" y="945"/>
                        <a:pt x="276" y="34"/>
                      </a:cubicBezTo>
                      <a:cubicBezTo>
                        <a:pt x="247" y="10"/>
                        <a:pt x="218" y="0"/>
                        <a:pt x="191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4" name="Google Shape;3091;p54">
                  <a:extLst>
                    <a:ext uri="{FF2B5EF4-FFF2-40B4-BE49-F238E27FC236}">
                      <a16:creationId xmlns:a16="http://schemas.microsoft.com/office/drawing/2014/main" id="{E8ACCFDF-0B2C-4B40-A2CE-C013D8368D63}"/>
                    </a:ext>
                  </a:extLst>
                </p:cNvPr>
                <p:cNvSpPr/>
                <p:nvPr/>
              </p:nvSpPr>
              <p:spPr>
                <a:xfrm>
                  <a:off x="1478600" y="3852125"/>
                  <a:ext cx="129225" cy="18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9" h="7219" extrusionOk="0">
                      <a:moveTo>
                        <a:pt x="220" y="0"/>
                      </a:moveTo>
                      <a:cubicBezTo>
                        <a:pt x="100" y="0"/>
                        <a:pt x="0" y="150"/>
                        <a:pt x="92" y="265"/>
                      </a:cubicBezTo>
                      <a:cubicBezTo>
                        <a:pt x="2037" y="2302"/>
                        <a:pt x="3466" y="4703"/>
                        <a:pt x="4834" y="7135"/>
                      </a:cubicBezTo>
                      <a:cubicBezTo>
                        <a:pt x="4864" y="7194"/>
                        <a:pt x="4913" y="7218"/>
                        <a:pt x="4962" y="7218"/>
                      </a:cubicBezTo>
                      <a:cubicBezTo>
                        <a:pt x="5065" y="7218"/>
                        <a:pt x="5169" y="7116"/>
                        <a:pt x="5107" y="7013"/>
                      </a:cubicBezTo>
                      <a:cubicBezTo>
                        <a:pt x="3709" y="4551"/>
                        <a:pt x="2281" y="2120"/>
                        <a:pt x="335" y="53"/>
                      </a:cubicBezTo>
                      <a:cubicBezTo>
                        <a:pt x="298" y="16"/>
                        <a:pt x="258" y="0"/>
                        <a:pt x="220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5" name="Google Shape;3092;p54">
                  <a:extLst>
                    <a:ext uri="{FF2B5EF4-FFF2-40B4-BE49-F238E27FC236}">
                      <a16:creationId xmlns:a16="http://schemas.microsoft.com/office/drawing/2014/main" id="{B7D73A2F-9217-402C-BEFD-8F5E50AC2EE5}"/>
                    </a:ext>
                  </a:extLst>
                </p:cNvPr>
                <p:cNvSpPr/>
                <p:nvPr/>
              </p:nvSpPr>
              <p:spPr>
                <a:xfrm>
                  <a:off x="1467700" y="3862000"/>
                  <a:ext cx="61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9" h="5483" extrusionOk="0">
                      <a:moveTo>
                        <a:pt x="196" y="1"/>
                      </a:moveTo>
                      <a:cubicBezTo>
                        <a:pt x="100" y="1"/>
                        <a:pt x="0" y="111"/>
                        <a:pt x="42" y="235"/>
                      </a:cubicBezTo>
                      <a:cubicBezTo>
                        <a:pt x="771" y="1937"/>
                        <a:pt x="1622" y="3609"/>
                        <a:pt x="2139" y="5372"/>
                      </a:cubicBezTo>
                      <a:cubicBezTo>
                        <a:pt x="2165" y="5448"/>
                        <a:pt x="2233" y="5482"/>
                        <a:pt x="2299" y="5482"/>
                      </a:cubicBezTo>
                      <a:cubicBezTo>
                        <a:pt x="2391" y="5482"/>
                        <a:pt x="2478" y="5417"/>
                        <a:pt x="2443" y="5311"/>
                      </a:cubicBezTo>
                      <a:cubicBezTo>
                        <a:pt x="1896" y="3518"/>
                        <a:pt x="1045" y="1816"/>
                        <a:pt x="315" y="83"/>
                      </a:cubicBezTo>
                      <a:cubicBezTo>
                        <a:pt x="286" y="25"/>
                        <a:pt x="242" y="1"/>
                        <a:pt x="196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6" name="Google Shape;3093;p54">
                  <a:extLst>
                    <a:ext uri="{FF2B5EF4-FFF2-40B4-BE49-F238E27FC236}">
                      <a16:creationId xmlns:a16="http://schemas.microsoft.com/office/drawing/2014/main" id="{AC689BD3-5991-489E-9E51-24F0E2347415}"/>
                    </a:ext>
                  </a:extLst>
                </p:cNvPr>
                <p:cNvSpPr/>
                <p:nvPr/>
              </p:nvSpPr>
              <p:spPr>
                <a:xfrm>
                  <a:off x="1431250" y="3758075"/>
                  <a:ext cx="52700" cy="4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8" h="1933" extrusionOk="0">
                      <a:moveTo>
                        <a:pt x="1013" y="1"/>
                      </a:moveTo>
                      <a:cubicBezTo>
                        <a:pt x="492" y="1"/>
                        <a:pt x="0" y="407"/>
                        <a:pt x="41" y="1018"/>
                      </a:cubicBezTo>
                      <a:cubicBezTo>
                        <a:pt x="79" y="1588"/>
                        <a:pt x="544" y="1933"/>
                        <a:pt x="1022" y="1933"/>
                      </a:cubicBezTo>
                      <a:cubicBezTo>
                        <a:pt x="1308" y="1933"/>
                        <a:pt x="1599" y="1809"/>
                        <a:pt x="1804" y="1535"/>
                      </a:cubicBezTo>
                      <a:cubicBezTo>
                        <a:pt x="2108" y="1201"/>
                        <a:pt x="2077" y="623"/>
                        <a:pt x="1743" y="319"/>
                      </a:cubicBezTo>
                      <a:cubicBezTo>
                        <a:pt x="1533" y="99"/>
                        <a:pt x="1269" y="1"/>
                        <a:pt x="1013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7" name="Google Shape;3094;p54">
                  <a:extLst>
                    <a:ext uri="{FF2B5EF4-FFF2-40B4-BE49-F238E27FC236}">
                      <a16:creationId xmlns:a16="http://schemas.microsoft.com/office/drawing/2014/main" id="{908415CE-605A-4710-BD17-D745CB5FA219}"/>
                    </a:ext>
                  </a:extLst>
                </p:cNvPr>
                <p:cNvSpPr/>
                <p:nvPr/>
              </p:nvSpPr>
              <p:spPr>
                <a:xfrm>
                  <a:off x="1445300" y="3764825"/>
                  <a:ext cx="22250" cy="1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0" h="417" extrusionOk="0">
                      <a:moveTo>
                        <a:pt x="490" y="1"/>
                      </a:moveTo>
                      <a:cubicBezTo>
                        <a:pt x="338" y="1"/>
                        <a:pt x="186" y="62"/>
                        <a:pt x="87" y="201"/>
                      </a:cubicBezTo>
                      <a:cubicBezTo>
                        <a:pt x="1" y="309"/>
                        <a:pt x="112" y="416"/>
                        <a:pt x="228" y="416"/>
                      </a:cubicBezTo>
                      <a:cubicBezTo>
                        <a:pt x="276" y="416"/>
                        <a:pt x="325" y="398"/>
                        <a:pt x="360" y="353"/>
                      </a:cubicBezTo>
                      <a:cubicBezTo>
                        <a:pt x="384" y="317"/>
                        <a:pt x="417" y="305"/>
                        <a:pt x="454" y="305"/>
                      </a:cubicBezTo>
                      <a:cubicBezTo>
                        <a:pt x="512" y="305"/>
                        <a:pt x="578" y="335"/>
                        <a:pt x="634" y="353"/>
                      </a:cubicBezTo>
                      <a:cubicBezTo>
                        <a:pt x="652" y="359"/>
                        <a:pt x="669" y="362"/>
                        <a:pt x="685" y="362"/>
                      </a:cubicBezTo>
                      <a:cubicBezTo>
                        <a:pt x="831" y="362"/>
                        <a:pt x="889" y="131"/>
                        <a:pt x="725" y="49"/>
                      </a:cubicBezTo>
                      <a:cubicBezTo>
                        <a:pt x="652" y="18"/>
                        <a:pt x="571" y="1"/>
                        <a:pt x="490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8" name="Google Shape;3095;p54">
                  <a:extLst>
                    <a:ext uri="{FF2B5EF4-FFF2-40B4-BE49-F238E27FC236}">
                      <a16:creationId xmlns:a16="http://schemas.microsoft.com/office/drawing/2014/main" id="{C5C78EE3-7CAC-42DB-ABF3-0F7172596253}"/>
                    </a:ext>
                  </a:extLst>
                </p:cNvPr>
                <p:cNvSpPr/>
                <p:nvPr/>
              </p:nvSpPr>
              <p:spPr>
                <a:xfrm rot="5769250" flipH="1">
                  <a:off x="1256602" y="3610742"/>
                  <a:ext cx="110196" cy="82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8" h="3288" extrusionOk="0">
                      <a:moveTo>
                        <a:pt x="1622" y="1"/>
                      </a:moveTo>
                      <a:cubicBezTo>
                        <a:pt x="1078" y="1"/>
                        <a:pt x="620" y="202"/>
                        <a:pt x="396" y="598"/>
                      </a:cubicBezTo>
                      <a:cubicBezTo>
                        <a:pt x="0" y="1328"/>
                        <a:pt x="487" y="2361"/>
                        <a:pt x="1490" y="2908"/>
                      </a:cubicBezTo>
                      <a:cubicBezTo>
                        <a:pt x="1918" y="3163"/>
                        <a:pt x="2382" y="3287"/>
                        <a:pt x="2801" y="3287"/>
                      </a:cubicBezTo>
                      <a:cubicBezTo>
                        <a:pt x="3333" y="3287"/>
                        <a:pt x="3792" y="3086"/>
                        <a:pt x="4013" y="2695"/>
                      </a:cubicBezTo>
                      <a:cubicBezTo>
                        <a:pt x="4408" y="1996"/>
                        <a:pt x="3952" y="932"/>
                        <a:pt x="2949" y="355"/>
                      </a:cubicBezTo>
                      <a:cubicBezTo>
                        <a:pt x="2501" y="118"/>
                        <a:pt x="2037" y="1"/>
                        <a:pt x="1622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9" name="Google Shape;3096;p54">
                  <a:extLst>
                    <a:ext uri="{FF2B5EF4-FFF2-40B4-BE49-F238E27FC236}">
                      <a16:creationId xmlns:a16="http://schemas.microsoft.com/office/drawing/2014/main" id="{325E1D03-1F91-42DD-9C78-D6C1AD6AFCB4}"/>
                    </a:ext>
                  </a:extLst>
                </p:cNvPr>
                <p:cNvSpPr/>
                <p:nvPr/>
              </p:nvSpPr>
              <p:spPr>
                <a:xfrm>
                  <a:off x="1230850" y="3569925"/>
                  <a:ext cx="176875" cy="18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75" h="7200" extrusionOk="0">
                      <a:moveTo>
                        <a:pt x="218" y="0"/>
                      </a:moveTo>
                      <a:cubicBezTo>
                        <a:pt x="96" y="0"/>
                        <a:pt x="1" y="178"/>
                        <a:pt x="124" y="277"/>
                      </a:cubicBezTo>
                      <a:cubicBezTo>
                        <a:pt x="1431" y="1219"/>
                        <a:pt x="2646" y="2222"/>
                        <a:pt x="3832" y="3316"/>
                      </a:cubicBezTo>
                      <a:cubicBezTo>
                        <a:pt x="4926" y="4471"/>
                        <a:pt x="5929" y="5748"/>
                        <a:pt x="6750" y="7116"/>
                      </a:cubicBezTo>
                      <a:cubicBezTo>
                        <a:pt x="6779" y="7175"/>
                        <a:pt x="6829" y="7199"/>
                        <a:pt x="6877" y="7199"/>
                      </a:cubicBezTo>
                      <a:cubicBezTo>
                        <a:pt x="6977" y="7199"/>
                        <a:pt x="7075" y="7097"/>
                        <a:pt x="6993" y="6994"/>
                      </a:cubicBezTo>
                      <a:cubicBezTo>
                        <a:pt x="6172" y="5596"/>
                        <a:pt x="5169" y="4289"/>
                        <a:pt x="4045" y="3104"/>
                      </a:cubicBezTo>
                      <a:cubicBezTo>
                        <a:pt x="2859" y="1979"/>
                        <a:pt x="1613" y="945"/>
                        <a:pt x="306" y="34"/>
                      </a:cubicBezTo>
                      <a:cubicBezTo>
                        <a:pt x="277" y="10"/>
                        <a:pt x="247" y="0"/>
                        <a:pt x="218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0" name="Google Shape;3097;p54">
                  <a:extLst>
                    <a:ext uri="{FF2B5EF4-FFF2-40B4-BE49-F238E27FC236}">
                      <a16:creationId xmlns:a16="http://schemas.microsoft.com/office/drawing/2014/main" id="{F642AAD6-A30C-4DF4-BF15-AA013B71EBF4}"/>
                    </a:ext>
                  </a:extLst>
                </p:cNvPr>
                <p:cNvSpPr/>
                <p:nvPr/>
              </p:nvSpPr>
              <p:spPr>
                <a:xfrm>
                  <a:off x="1358213" y="3524294"/>
                  <a:ext cx="136397" cy="128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6" h="3202" extrusionOk="0">
                      <a:moveTo>
                        <a:pt x="1643" y="0"/>
                      </a:moveTo>
                      <a:cubicBezTo>
                        <a:pt x="839" y="0"/>
                        <a:pt x="63" y="599"/>
                        <a:pt x="42" y="1543"/>
                      </a:cubicBezTo>
                      <a:cubicBezTo>
                        <a:pt x="1" y="2544"/>
                        <a:pt x="803" y="3202"/>
                        <a:pt x="1645" y="3202"/>
                      </a:cubicBezTo>
                      <a:cubicBezTo>
                        <a:pt x="2030" y="3202"/>
                        <a:pt x="2423" y="3064"/>
                        <a:pt x="2748" y="2759"/>
                      </a:cubicBezTo>
                      <a:cubicBezTo>
                        <a:pt x="3356" y="2151"/>
                        <a:pt x="3386" y="1148"/>
                        <a:pt x="2808" y="509"/>
                      </a:cubicBezTo>
                      <a:cubicBezTo>
                        <a:pt x="2478" y="159"/>
                        <a:pt x="2057" y="0"/>
                        <a:pt x="1643" y="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1" name="Google Shape;3098;p54">
                  <a:extLst>
                    <a:ext uri="{FF2B5EF4-FFF2-40B4-BE49-F238E27FC236}">
                      <a16:creationId xmlns:a16="http://schemas.microsoft.com/office/drawing/2014/main" id="{5DBE89D2-FF6E-40AA-940F-A7B23F17632D}"/>
                    </a:ext>
                  </a:extLst>
                </p:cNvPr>
                <p:cNvSpPr/>
                <p:nvPr/>
              </p:nvSpPr>
              <p:spPr>
                <a:xfrm>
                  <a:off x="1217125" y="3613300"/>
                  <a:ext cx="172250" cy="13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0" h="5565" extrusionOk="0">
                      <a:moveTo>
                        <a:pt x="199" y="1"/>
                      </a:moveTo>
                      <a:cubicBezTo>
                        <a:pt x="81" y="1"/>
                        <a:pt x="0" y="204"/>
                        <a:pt x="125" y="305"/>
                      </a:cubicBezTo>
                      <a:cubicBezTo>
                        <a:pt x="2435" y="1855"/>
                        <a:pt x="4746" y="3466"/>
                        <a:pt x="6600" y="5533"/>
                      </a:cubicBezTo>
                      <a:cubicBezTo>
                        <a:pt x="6629" y="5554"/>
                        <a:pt x="6661" y="5564"/>
                        <a:pt x="6693" y="5564"/>
                      </a:cubicBezTo>
                      <a:cubicBezTo>
                        <a:pt x="6794" y="5564"/>
                        <a:pt x="6889" y="5466"/>
                        <a:pt x="6843" y="5350"/>
                      </a:cubicBezTo>
                      <a:cubicBezTo>
                        <a:pt x="4928" y="3253"/>
                        <a:pt x="2618" y="1612"/>
                        <a:pt x="277" y="31"/>
                      </a:cubicBezTo>
                      <a:cubicBezTo>
                        <a:pt x="251" y="10"/>
                        <a:pt x="224" y="1"/>
                        <a:pt x="199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2" name="Google Shape;3099;p54">
                  <a:extLst>
                    <a:ext uri="{FF2B5EF4-FFF2-40B4-BE49-F238E27FC236}">
                      <a16:creationId xmlns:a16="http://schemas.microsoft.com/office/drawing/2014/main" id="{0EF7A248-5F62-44FB-9AF5-A0170604E8DB}"/>
                    </a:ext>
                  </a:extLst>
                </p:cNvPr>
                <p:cNvSpPr/>
                <p:nvPr/>
              </p:nvSpPr>
              <p:spPr>
                <a:xfrm>
                  <a:off x="1243500" y="3692875"/>
                  <a:ext cx="136400" cy="7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6" h="2826" extrusionOk="0">
                      <a:moveTo>
                        <a:pt x="205" y="1"/>
                      </a:moveTo>
                      <a:cubicBezTo>
                        <a:pt x="58" y="1"/>
                        <a:pt x="0" y="231"/>
                        <a:pt x="165" y="313"/>
                      </a:cubicBezTo>
                      <a:cubicBezTo>
                        <a:pt x="1897" y="982"/>
                        <a:pt x="3478" y="1955"/>
                        <a:pt x="5150" y="2806"/>
                      </a:cubicBezTo>
                      <a:cubicBezTo>
                        <a:pt x="5178" y="2820"/>
                        <a:pt x="5205" y="2826"/>
                        <a:pt x="5230" y="2826"/>
                      </a:cubicBezTo>
                      <a:cubicBezTo>
                        <a:pt x="5371" y="2826"/>
                        <a:pt x="5456" y="2640"/>
                        <a:pt x="5302" y="2562"/>
                      </a:cubicBezTo>
                      <a:cubicBezTo>
                        <a:pt x="3630" y="1681"/>
                        <a:pt x="2019" y="708"/>
                        <a:pt x="256" y="9"/>
                      </a:cubicBezTo>
                      <a:cubicBezTo>
                        <a:pt x="238" y="3"/>
                        <a:pt x="221" y="1"/>
                        <a:pt x="205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3" name="Google Shape;3100;p54">
                  <a:extLst>
                    <a:ext uri="{FF2B5EF4-FFF2-40B4-BE49-F238E27FC236}">
                      <a16:creationId xmlns:a16="http://schemas.microsoft.com/office/drawing/2014/main" id="{2C859015-5938-4425-8C31-B79FDEDD6B2B}"/>
                    </a:ext>
                  </a:extLst>
                </p:cNvPr>
                <p:cNvSpPr/>
                <p:nvPr/>
              </p:nvSpPr>
              <p:spPr>
                <a:xfrm>
                  <a:off x="1382575" y="3573225"/>
                  <a:ext cx="84650" cy="8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6" h="3202" extrusionOk="0">
                      <a:moveTo>
                        <a:pt x="1643" y="0"/>
                      </a:moveTo>
                      <a:cubicBezTo>
                        <a:pt x="839" y="0"/>
                        <a:pt x="63" y="599"/>
                        <a:pt x="42" y="1543"/>
                      </a:cubicBezTo>
                      <a:cubicBezTo>
                        <a:pt x="1" y="2544"/>
                        <a:pt x="803" y="3202"/>
                        <a:pt x="1645" y="3202"/>
                      </a:cubicBezTo>
                      <a:cubicBezTo>
                        <a:pt x="2030" y="3202"/>
                        <a:pt x="2423" y="3064"/>
                        <a:pt x="2748" y="2759"/>
                      </a:cubicBezTo>
                      <a:cubicBezTo>
                        <a:pt x="3356" y="2151"/>
                        <a:pt x="3386" y="1148"/>
                        <a:pt x="2808" y="509"/>
                      </a:cubicBezTo>
                      <a:cubicBezTo>
                        <a:pt x="2478" y="159"/>
                        <a:pt x="2057" y="0"/>
                        <a:pt x="1643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4" name="Google Shape;3101;p54">
                  <a:extLst>
                    <a:ext uri="{FF2B5EF4-FFF2-40B4-BE49-F238E27FC236}">
                      <a16:creationId xmlns:a16="http://schemas.microsoft.com/office/drawing/2014/main" id="{4CC4A5FC-630B-4ECA-8094-FFA3D39FC5CD}"/>
                    </a:ext>
                  </a:extLst>
                </p:cNvPr>
                <p:cNvSpPr/>
                <p:nvPr/>
              </p:nvSpPr>
              <p:spPr>
                <a:xfrm>
                  <a:off x="1418775" y="3589725"/>
                  <a:ext cx="30975" cy="2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" h="1152" extrusionOk="0">
                      <a:moveTo>
                        <a:pt x="613" y="0"/>
                      </a:moveTo>
                      <a:cubicBezTo>
                        <a:pt x="335" y="0"/>
                        <a:pt x="63" y="201"/>
                        <a:pt x="23" y="518"/>
                      </a:cubicBezTo>
                      <a:cubicBezTo>
                        <a:pt x="1" y="876"/>
                        <a:pt x="291" y="1151"/>
                        <a:pt x="603" y="1151"/>
                      </a:cubicBezTo>
                      <a:cubicBezTo>
                        <a:pt x="715" y="1151"/>
                        <a:pt x="830" y="1115"/>
                        <a:pt x="935" y="1035"/>
                      </a:cubicBezTo>
                      <a:cubicBezTo>
                        <a:pt x="1208" y="822"/>
                        <a:pt x="1239" y="427"/>
                        <a:pt x="1026" y="184"/>
                      </a:cubicBezTo>
                      <a:cubicBezTo>
                        <a:pt x="910" y="57"/>
                        <a:pt x="761" y="0"/>
                        <a:pt x="613" y="0"/>
                      </a:cubicBezTo>
                      <a:close/>
                    </a:path>
                  </a:pathLst>
                </a:custGeom>
                <a:solidFill>
                  <a:srgbClr val="FFFE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5" name="Google Shape;3102;p54">
                  <a:extLst>
                    <a:ext uri="{FF2B5EF4-FFF2-40B4-BE49-F238E27FC236}">
                      <a16:creationId xmlns:a16="http://schemas.microsoft.com/office/drawing/2014/main" id="{FBA06DCA-079A-48C7-9419-0E2E58B507E3}"/>
                    </a:ext>
                  </a:extLst>
                </p:cNvPr>
                <p:cNvSpPr/>
                <p:nvPr/>
              </p:nvSpPr>
              <p:spPr>
                <a:xfrm>
                  <a:off x="1576141" y="3758082"/>
                  <a:ext cx="136397" cy="128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6" h="3202" extrusionOk="0">
                      <a:moveTo>
                        <a:pt x="1643" y="0"/>
                      </a:moveTo>
                      <a:cubicBezTo>
                        <a:pt x="839" y="0"/>
                        <a:pt x="63" y="599"/>
                        <a:pt x="42" y="1543"/>
                      </a:cubicBezTo>
                      <a:cubicBezTo>
                        <a:pt x="1" y="2544"/>
                        <a:pt x="803" y="3202"/>
                        <a:pt x="1645" y="3202"/>
                      </a:cubicBezTo>
                      <a:cubicBezTo>
                        <a:pt x="2030" y="3202"/>
                        <a:pt x="2423" y="3064"/>
                        <a:pt x="2748" y="2759"/>
                      </a:cubicBezTo>
                      <a:cubicBezTo>
                        <a:pt x="3356" y="2151"/>
                        <a:pt x="3386" y="1148"/>
                        <a:pt x="2808" y="509"/>
                      </a:cubicBezTo>
                      <a:cubicBezTo>
                        <a:pt x="2478" y="159"/>
                        <a:pt x="2057" y="0"/>
                        <a:pt x="1643" y="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6" name="Google Shape;3103;p54">
                  <a:extLst>
                    <a:ext uri="{FF2B5EF4-FFF2-40B4-BE49-F238E27FC236}">
                      <a16:creationId xmlns:a16="http://schemas.microsoft.com/office/drawing/2014/main" id="{450491AA-766D-4C10-9992-012EA10E2CB8}"/>
                    </a:ext>
                  </a:extLst>
                </p:cNvPr>
                <p:cNvSpPr/>
                <p:nvPr/>
              </p:nvSpPr>
              <p:spPr>
                <a:xfrm>
                  <a:off x="1581675" y="3788700"/>
                  <a:ext cx="85425" cy="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7" h="3199" extrusionOk="0">
                      <a:moveTo>
                        <a:pt x="1644" y="0"/>
                      </a:moveTo>
                      <a:cubicBezTo>
                        <a:pt x="839" y="0"/>
                        <a:pt x="62" y="612"/>
                        <a:pt x="42" y="1556"/>
                      </a:cubicBezTo>
                      <a:cubicBezTo>
                        <a:pt x="1" y="2534"/>
                        <a:pt x="800" y="3199"/>
                        <a:pt x="1639" y="3199"/>
                      </a:cubicBezTo>
                      <a:cubicBezTo>
                        <a:pt x="2026" y="3199"/>
                        <a:pt x="2421" y="3058"/>
                        <a:pt x="2747" y="2742"/>
                      </a:cubicBezTo>
                      <a:cubicBezTo>
                        <a:pt x="3386" y="2164"/>
                        <a:pt x="3416" y="1161"/>
                        <a:pt x="2808" y="523"/>
                      </a:cubicBezTo>
                      <a:cubicBezTo>
                        <a:pt x="2478" y="162"/>
                        <a:pt x="2057" y="0"/>
                        <a:pt x="1644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7" name="Google Shape;3104;p54">
                  <a:extLst>
                    <a:ext uri="{FF2B5EF4-FFF2-40B4-BE49-F238E27FC236}">
                      <a16:creationId xmlns:a16="http://schemas.microsoft.com/office/drawing/2014/main" id="{490CF297-FEBD-4429-BF7F-0FF53213BCDE}"/>
                    </a:ext>
                  </a:extLst>
                </p:cNvPr>
                <p:cNvSpPr/>
                <p:nvPr/>
              </p:nvSpPr>
              <p:spPr>
                <a:xfrm>
                  <a:off x="1623689" y="3815552"/>
                  <a:ext cx="31525" cy="2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1" h="1181" extrusionOk="0">
                      <a:moveTo>
                        <a:pt x="619" y="0"/>
                      </a:moveTo>
                      <a:cubicBezTo>
                        <a:pt x="334" y="0"/>
                        <a:pt x="65" y="208"/>
                        <a:pt x="45" y="548"/>
                      </a:cubicBezTo>
                      <a:cubicBezTo>
                        <a:pt x="0" y="905"/>
                        <a:pt x="301" y="1180"/>
                        <a:pt x="620" y="1180"/>
                      </a:cubicBezTo>
                      <a:cubicBezTo>
                        <a:pt x="735" y="1180"/>
                        <a:pt x="852" y="1145"/>
                        <a:pt x="957" y="1064"/>
                      </a:cubicBezTo>
                      <a:cubicBezTo>
                        <a:pt x="1231" y="851"/>
                        <a:pt x="1261" y="456"/>
                        <a:pt x="1048" y="183"/>
                      </a:cubicBezTo>
                      <a:cubicBezTo>
                        <a:pt x="923" y="57"/>
                        <a:pt x="769" y="0"/>
                        <a:pt x="619" y="0"/>
                      </a:cubicBezTo>
                      <a:close/>
                    </a:path>
                  </a:pathLst>
                </a:custGeom>
                <a:solidFill>
                  <a:srgbClr val="FFFE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</p:grpSp>
      </p:grpSp>
      <p:cxnSp>
        <p:nvCxnSpPr>
          <p:cNvPr id="7" name="ตัวเชื่อมต่อตรง 6">
            <a:extLst>
              <a:ext uri="{FF2B5EF4-FFF2-40B4-BE49-F238E27FC236}">
                <a16:creationId xmlns:a16="http://schemas.microsoft.com/office/drawing/2014/main" id="{CE71C3FA-2DE4-48F5-BBB8-EDA5C32B9428}"/>
              </a:ext>
            </a:extLst>
          </p:cNvPr>
          <p:cNvCxnSpPr>
            <a:stCxn id="4" idx="0"/>
            <a:endCxn id="4" idx="2"/>
          </p:cNvCxnSpPr>
          <p:nvPr/>
        </p:nvCxnSpPr>
        <p:spPr>
          <a:xfrm>
            <a:off x="2829461" y="2251495"/>
            <a:ext cx="0" cy="147600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>
            <a:extLst>
              <a:ext uri="{FF2B5EF4-FFF2-40B4-BE49-F238E27FC236}">
                <a16:creationId xmlns:a16="http://schemas.microsoft.com/office/drawing/2014/main" id="{7146B0AB-449F-4516-ABF0-0AAC03FB6B8F}"/>
              </a:ext>
            </a:extLst>
          </p:cNvPr>
          <p:cNvCxnSpPr/>
          <p:nvPr/>
        </p:nvCxnSpPr>
        <p:spPr>
          <a:xfrm>
            <a:off x="2108713" y="2272821"/>
            <a:ext cx="1447340" cy="1451834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ตัวเชื่อมต่อตรง 67">
            <a:extLst>
              <a:ext uri="{FF2B5EF4-FFF2-40B4-BE49-F238E27FC236}">
                <a16:creationId xmlns:a16="http://schemas.microsoft.com/office/drawing/2014/main" id="{E961512E-6753-43C3-A72B-787768304385}"/>
              </a:ext>
            </a:extLst>
          </p:cNvPr>
          <p:cNvCxnSpPr>
            <a:cxnSpLocks/>
          </p:cNvCxnSpPr>
          <p:nvPr/>
        </p:nvCxnSpPr>
        <p:spPr>
          <a:xfrm flipH="1">
            <a:off x="2097811" y="2272689"/>
            <a:ext cx="1447340" cy="1451834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ตัวเชื่อมต่อตรง 14">
            <a:extLst>
              <a:ext uri="{FF2B5EF4-FFF2-40B4-BE49-F238E27FC236}">
                <a16:creationId xmlns:a16="http://schemas.microsoft.com/office/drawing/2014/main" id="{A1592114-DB90-4F89-ACEF-2A43748F42CD}"/>
              </a:ext>
            </a:extLst>
          </p:cNvPr>
          <p:cNvCxnSpPr>
            <a:stCxn id="96" idx="1"/>
            <a:endCxn id="96" idx="3"/>
          </p:cNvCxnSpPr>
          <p:nvPr/>
        </p:nvCxnSpPr>
        <p:spPr>
          <a:xfrm>
            <a:off x="4842711" y="3000138"/>
            <a:ext cx="2410665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>
            <a:extLst>
              <a:ext uri="{FF2B5EF4-FFF2-40B4-BE49-F238E27FC236}">
                <a16:creationId xmlns:a16="http://schemas.microsoft.com/office/drawing/2014/main" id="{1925B1B6-A79C-4D73-AAA5-D2140A752CC8}"/>
              </a:ext>
            </a:extLst>
          </p:cNvPr>
          <p:cNvCxnSpPr>
            <a:cxnSpLocks/>
          </p:cNvCxnSpPr>
          <p:nvPr/>
        </p:nvCxnSpPr>
        <p:spPr>
          <a:xfrm flipV="1">
            <a:off x="6048044" y="2470308"/>
            <a:ext cx="0" cy="107280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ตัวเชื่อมต่อตรง 19">
            <a:extLst>
              <a:ext uri="{FF2B5EF4-FFF2-40B4-BE49-F238E27FC236}">
                <a16:creationId xmlns:a16="http://schemas.microsoft.com/office/drawing/2014/main" id="{D85A1414-403D-44F7-9576-A232E22F46F4}"/>
              </a:ext>
            </a:extLst>
          </p:cNvPr>
          <p:cNvCxnSpPr>
            <a:stCxn id="6" idx="2"/>
            <a:endCxn id="6" idx="0"/>
          </p:cNvCxnSpPr>
          <p:nvPr/>
        </p:nvCxnSpPr>
        <p:spPr>
          <a:xfrm flipH="1">
            <a:off x="8311107" y="2983329"/>
            <a:ext cx="1575843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กลุ่ม 74">
            <a:extLst>
              <a:ext uri="{FF2B5EF4-FFF2-40B4-BE49-F238E27FC236}">
                <a16:creationId xmlns:a16="http://schemas.microsoft.com/office/drawing/2014/main" id="{9A573A65-5F9B-4309-B0AB-0E6A76ED6532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76" name="รูปแบบอิสระ: รูปร่าง 75">
              <a:extLst>
                <a:ext uri="{FF2B5EF4-FFF2-40B4-BE49-F238E27FC236}">
                  <a16:creationId xmlns:a16="http://schemas.microsoft.com/office/drawing/2014/main" id="{78F79F59-795E-4DF9-9B77-F3FC419F0B77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77" name="รูปแบบอิสระ: รูปร่าง 76">
              <a:extLst>
                <a:ext uri="{FF2B5EF4-FFF2-40B4-BE49-F238E27FC236}">
                  <a16:creationId xmlns:a16="http://schemas.microsoft.com/office/drawing/2014/main" id="{4BDF5A63-74E2-43B2-97C4-B717336B3855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8" name="กลุ่ม 77">
            <a:extLst>
              <a:ext uri="{FF2B5EF4-FFF2-40B4-BE49-F238E27FC236}">
                <a16:creationId xmlns:a16="http://schemas.microsoft.com/office/drawing/2014/main" id="{66FDA142-78B8-4000-B6A1-BA3251897A62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79" name="รูปแบบอิสระ: รูปร่าง 78">
              <a:extLst>
                <a:ext uri="{FF2B5EF4-FFF2-40B4-BE49-F238E27FC236}">
                  <a16:creationId xmlns:a16="http://schemas.microsoft.com/office/drawing/2014/main" id="{D72B963A-C90D-47CF-B6DA-2E3F8001F816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0" name="รูปแบบอิสระ: รูปร่าง 79">
              <a:extLst>
                <a:ext uri="{FF2B5EF4-FFF2-40B4-BE49-F238E27FC236}">
                  <a16:creationId xmlns:a16="http://schemas.microsoft.com/office/drawing/2014/main" id="{FB583A93-F8E4-459E-B091-389D04E4740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81" name="กลุ่ม 80">
            <a:extLst>
              <a:ext uri="{FF2B5EF4-FFF2-40B4-BE49-F238E27FC236}">
                <a16:creationId xmlns:a16="http://schemas.microsoft.com/office/drawing/2014/main" id="{8D7740BB-320E-414B-A1FB-49585DA2DD48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82" name="รูปแบบอิสระ: รูปร่าง 81">
              <a:extLst>
                <a:ext uri="{FF2B5EF4-FFF2-40B4-BE49-F238E27FC236}">
                  <a16:creationId xmlns:a16="http://schemas.microsoft.com/office/drawing/2014/main" id="{014059EE-4CA2-4241-BFDF-5382A7D3950E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3" name="รูปแบบอิสระ: รูปร่าง 82">
              <a:extLst>
                <a:ext uri="{FF2B5EF4-FFF2-40B4-BE49-F238E27FC236}">
                  <a16:creationId xmlns:a16="http://schemas.microsoft.com/office/drawing/2014/main" id="{80B1E2A8-4A8B-4C90-959A-626C2613B0F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84" name="กลุ่ม 83">
            <a:extLst>
              <a:ext uri="{FF2B5EF4-FFF2-40B4-BE49-F238E27FC236}">
                <a16:creationId xmlns:a16="http://schemas.microsoft.com/office/drawing/2014/main" id="{6439ECFC-24A4-4D89-B88D-B45618FBC812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85" name="รูปแบบอิสระ: รูปร่าง 84">
              <a:extLst>
                <a:ext uri="{FF2B5EF4-FFF2-40B4-BE49-F238E27FC236}">
                  <a16:creationId xmlns:a16="http://schemas.microsoft.com/office/drawing/2014/main" id="{15B13192-A139-49F9-80CC-21B5834B2A5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6" name="รูปแบบอิสระ: รูปร่าง 85">
              <a:extLst>
                <a:ext uri="{FF2B5EF4-FFF2-40B4-BE49-F238E27FC236}">
                  <a16:creationId xmlns:a16="http://schemas.microsoft.com/office/drawing/2014/main" id="{5620B024-9235-424E-BF94-D205A4F9D05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87" name="กลุ่ม 86">
            <a:extLst>
              <a:ext uri="{FF2B5EF4-FFF2-40B4-BE49-F238E27FC236}">
                <a16:creationId xmlns:a16="http://schemas.microsoft.com/office/drawing/2014/main" id="{2F5FA148-51FC-4E26-82CF-ACD832448848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88" name="รูปแบบอิสระ: รูปร่าง 87">
              <a:extLst>
                <a:ext uri="{FF2B5EF4-FFF2-40B4-BE49-F238E27FC236}">
                  <a16:creationId xmlns:a16="http://schemas.microsoft.com/office/drawing/2014/main" id="{EFADA7DE-C9E1-4002-B899-62E4EC26B4D9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9" name="รูปแบบอิสระ: รูปร่าง 88">
              <a:extLst>
                <a:ext uri="{FF2B5EF4-FFF2-40B4-BE49-F238E27FC236}">
                  <a16:creationId xmlns:a16="http://schemas.microsoft.com/office/drawing/2014/main" id="{02A88DDD-8571-441E-9299-552F446AB8DA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90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CAE5D732-564D-4689-8EAE-409838313CB2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91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58DB9293-7608-4F5C-8839-FDCFDBB8C9AF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92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1C47CF9-3D71-4B8D-AADC-D2C419BEB51F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93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B8B99725-37EF-42CB-8459-0FFA094EF5C6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94" name="รูปภาพ 93">
            <a:hlinkClick r:id="rId8" action="ppaction://hlinksldjump"/>
            <a:extLst>
              <a:ext uri="{FF2B5EF4-FFF2-40B4-BE49-F238E27FC236}">
                <a16:creationId xmlns:a16="http://schemas.microsoft.com/office/drawing/2014/main" id="{967852EE-794E-40EB-B110-325A084906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99" name="กล่องข้อความ 98">
            <a:extLst>
              <a:ext uri="{FF2B5EF4-FFF2-40B4-BE49-F238E27FC236}">
                <a16:creationId xmlns:a16="http://schemas.microsoft.com/office/drawing/2014/main" id="{07391B78-37D0-45F7-9A95-1CC8F5D6CBCC}"/>
              </a:ext>
            </a:extLst>
          </p:cNvPr>
          <p:cNvSpPr txBox="1"/>
          <p:nvPr/>
        </p:nvSpPr>
        <p:spPr>
          <a:xfrm>
            <a:off x="1578132" y="3856547"/>
            <a:ext cx="229193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รูปที่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kern="0" dirty="0">
                <a:solidFill>
                  <a:srgbClr val="E7E6E6">
                    <a:lumMod val="25000"/>
                  </a:srgbClr>
                </a:solidFill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มีแกนสมมาตร 4 แกน</a:t>
            </a: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0" name="กล่องข้อความ 99">
            <a:extLst>
              <a:ext uri="{FF2B5EF4-FFF2-40B4-BE49-F238E27FC236}">
                <a16:creationId xmlns:a16="http://schemas.microsoft.com/office/drawing/2014/main" id="{8A6A16B3-E3B8-4DF0-88A0-13CA645EB5F3}"/>
              </a:ext>
            </a:extLst>
          </p:cNvPr>
          <p:cNvSpPr txBox="1"/>
          <p:nvPr/>
        </p:nvSpPr>
        <p:spPr>
          <a:xfrm>
            <a:off x="4809641" y="3836264"/>
            <a:ext cx="229193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รูปที่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kern="0" dirty="0">
                <a:solidFill>
                  <a:srgbClr val="E7E6E6">
                    <a:lumMod val="25000"/>
                  </a:srgbClr>
                </a:solidFill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มีแกนสมมาตร 2 แกน</a:t>
            </a: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1" name="กล่องข้อความ 100">
            <a:extLst>
              <a:ext uri="{FF2B5EF4-FFF2-40B4-BE49-F238E27FC236}">
                <a16:creationId xmlns:a16="http://schemas.microsoft.com/office/drawing/2014/main" id="{B40C5C01-37FD-4C46-868B-F512CF0258C1}"/>
              </a:ext>
            </a:extLst>
          </p:cNvPr>
          <p:cNvSpPr txBox="1"/>
          <p:nvPr/>
        </p:nvSpPr>
        <p:spPr>
          <a:xfrm>
            <a:off x="8328106" y="3836782"/>
            <a:ext cx="229193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รูปที่ 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kern="0" dirty="0">
                <a:solidFill>
                  <a:srgbClr val="E7E6E6">
                    <a:lumMod val="25000"/>
                  </a:srgbClr>
                </a:solidFill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มีแกนสมมาตร 1 แกน</a:t>
            </a: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2" name="Google Shape;3842;p61">
            <a:extLst>
              <a:ext uri="{FF2B5EF4-FFF2-40B4-BE49-F238E27FC236}">
                <a16:creationId xmlns:a16="http://schemas.microsoft.com/office/drawing/2014/main" id="{FFBB73B9-9735-4581-AFA5-8545653C3990}"/>
              </a:ext>
            </a:extLst>
          </p:cNvPr>
          <p:cNvSpPr txBox="1"/>
          <p:nvPr/>
        </p:nvSpPr>
        <p:spPr>
          <a:xfrm>
            <a:off x="3422393" y="5463882"/>
            <a:ext cx="1115102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รูปที่ 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grpSp>
        <p:nvGrpSpPr>
          <p:cNvPr id="103" name="กลุ่ม 102">
            <a:extLst>
              <a:ext uri="{FF2B5EF4-FFF2-40B4-BE49-F238E27FC236}">
                <a16:creationId xmlns:a16="http://schemas.microsoft.com/office/drawing/2014/main" id="{E15A8919-1D6F-435A-B4F5-DDDB547E4E92}"/>
              </a:ext>
            </a:extLst>
          </p:cNvPr>
          <p:cNvGrpSpPr/>
          <p:nvPr/>
        </p:nvGrpSpPr>
        <p:grpSpPr>
          <a:xfrm>
            <a:off x="3007742" y="4890477"/>
            <a:ext cx="6567420" cy="980119"/>
            <a:chOff x="3007742" y="4890477"/>
            <a:chExt cx="6567420" cy="980119"/>
          </a:xfrm>
        </p:grpSpPr>
        <p:sp>
          <p:nvSpPr>
            <p:cNvPr id="104" name="Google Shape;3842;p61">
              <a:extLst>
                <a:ext uri="{FF2B5EF4-FFF2-40B4-BE49-F238E27FC236}">
                  <a16:creationId xmlns:a16="http://schemas.microsoft.com/office/drawing/2014/main" id="{8B018154-6442-4C62-AF84-CBDDDBF529FB}"/>
                </a:ext>
              </a:extLst>
            </p:cNvPr>
            <p:cNvSpPr txBox="1"/>
            <p:nvPr/>
          </p:nvSpPr>
          <p:spPr>
            <a:xfrm>
              <a:off x="3275162" y="4890477"/>
              <a:ext cx="6300000" cy="3950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>
                  <a:tab pos="715963" algn="l"/>
                </a:tabLst>
                <a:defRPr/>
              </a:pPr>
              <a:r>
                <a:rPr lang="th-TH" sz="2400" kern="0" dirty="0">
                  <a:solidFill>
                    <a:prstClr val="black"/>
                  </a:solidFill>
                  <a:latin typeface="4804_KwangMD_PukluK" panose="02000000000000000000" pitchFamily="2" charset="0"/>
                  <a:ea typeface="Fira Sans Extra Condensed"/>
                  <a:cs typeface="4804_KwangMD_PukluK" panose="02000000000000000000" pitchFamily="2" charset="0"/>
                  <a:sym typeface="Fira Sans Extra Condensed"/>
                </a:rPr>
                <a:t>รูปใดบ้างมีจำนวนแกนสมมาตรเท่ากับจำนวนด้าน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endParaRPr>
            </a:p>
          </p:txBody>
        </p:sp>
        <p:cxnSp>
          <p:nvCxnSpPr>
            <p:cNvPr id="105" name="Google Shape;972;p53">
              <a:extLst>
                <a:ext uri="{FF2B5EF4-FFF2-40B4-BE49-F238E27FC236}">
                  <a16:creationId xmlns:a16="http://schemas.microsoft.com/office/drawing/2014/main" id="{D7337171-6274-4CF7-B435-75E1772D9D24}"/>
                </a:ext>
              </a:extLst>
            </p:cNvPr>
            <p:cNvCxnSpPr/>
            <p:nvPr/>
          </p:nvCxnSpPr>
          <p:spPr>
            <a:xfrm>
              <a:off x="3443236" y="5870596"/>
              <a:ext cx="1080000" cy="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dot"/>
              <a:round/>
              <a:headEnd type="none" w="med" len="med"/>
              <a:tailEnd type="oval" w="med" len="med"/>
            </a:ln>
          </p:spPr>
        </p:cxnSp>
        <p:sp>
          <p:nvSpPr>
            <p:cNvPr id="106" name="Google Shape;1076;p53">
              <a:extLst>
                <a:ext uri="{FF2B5EF4-FFF2-40B4-BE49-F238E27FC236}">
                  <a16:creationId xmlns:a16="http://schemas.microsoft.com/office/drawing/2014/main" id="{DAAB35B6-9137-4389-A639-0A5632F50A01}"/>
                </a:ext>
              </a:extLst>
            </p:cNvPr>
            <p:cNvSpPr/>
            <p:nvPr/>
          </p:nvSpPr>
          <p:spPr>
            <a:xfrm>
              <a:off x="3007742" y="5218846"/>
              <a:ext cx="185100" cy="185100"/>
            </a:xfrm>
            <a:prstGeom prst="rect">
              <a:avLst/>
            </a:prstGeom>
            <a:solidFill>
              <a:srgbClr val="C7EA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0248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6" grpId="0" animBg="1"/>
      <p:bldP spid="6" grpId="0" animBg="1"/>
      <p:bldP spid="99" grpId="0"/>
      <p:bldP spid="100" grpId="0"/>
      <p:bldP spid="101" grpId="0"/>
      <p:bldP spid="10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3577;p79">
            <a:extLst>
              <a:ext uri="{FF2B5EF4-FFF2-40B4-BE49-F238E27FC236}">
                <a16:creationId xmlns:a16="http://schemas.microsoft.com/office/drawing/2014/main" id="{276B0FD6-9586-4CAD-8DCB-9EBACE3400FE}"/>
              </a:ext>
            </a:extLst>
          </p:cNvPr>
          <p:cNvGrpSpPr/>
          <p:nvPr/>
        </p:nvGrpSpPr>
        <p:grpSpPr>
          <a:xfrm rot="4656148">
            <a:off x="9624407" y="629427"/>
            <a:ext cx="334467" cy="260133"/>
            <a:chOff x="2471675" y="2390075"/>
            <a:chExt cx="250850" cy="195100"/>
          </a:xfrm>
        </p:grpSpPr>
        <p:sp>
          <p:nvSpPr>
            <p:cNvPr id="206" name="Google Shape;3578;p79">
              <a:extLst>
                <a:ext uri="{FF2B5EF4-FFF2-40B4-BE49-F238E27FC236}">
                  <a16:creationId xmlns:a16="http://schemas.microsoft.com/office/drawing/2014/main" id="{4D7637A6-1D8F-4073-994D-6DD6D6D9330A}"/>
                </a:ext>
              </a:extLst>
            </p:cNvPr>
            <p:cNvSpPr/>
            <p:nvPr/>
          </p:nvSpPr>
          <p:spPr>
            <a:xfrm>
              <a:off x="2471675" y="2390075"/>
              <a:ext cx="250850" cy="181175"/>
            </a:xfrm>
            <a:custGeom>
              <a:avLst/>
              <a:gdLst/>
              <a:ahLst/>
              <a:cxnLst/>
              <a:rect l="l" t="t" r="r" b="b"/>
              <a:pathLst>
                <a:path w="10034" h="7247" extrusionOk="0">
                  <a:moveTo>
                    <a:pt x="10034" y="0"/>
                  </a:moveTo>
                  <a:cubicBezTo>
                    <a:pt x="5908" y="0"/>
                    <a:pt x="2290" y="3815"/>
                    <a:pt x="0" y="724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7" name="Google Shape;3579;p79">
              <a:extLst>
                <a:ext uri="{FF2B5EF4-FFF2-40B4-BE49-F238E27FC236}">
                  <a16:creationId xmlns:a16="http://schemas.microsoft.com/office/drawing/2014/main" id="{5717435E-12A1-474F-B1B8-211ED584F03F}"/>
                </a:ext>
              </a:extLst>
            </p:cNvPr>
            <p:cNvSpPr/>
            <p:nvPr/>
          </p:nvSpPr>
          <p:spPr>
            <a:xfrm>
              <a:off x="2520450" y="2515500"/>
              <a:ext cx="90600" cy="69675"/>
            </a:xfrm>
            <a:custGeom>
              <a:avLst/>
              <a:gdLst/>
              <a:ahLst/>
              <a:cxnLst/>
              <a:rect l="l" t="t" r="r" b="b"/>
              <a:pathLst>
                <a:path w="3624" h="2787" extrusionOk="0">
                  <a:moveTo>
                    <a:pt x="3624" y="0"/>
                  </a:moveTo>
                  <a:cubicBezTo>
                    <a:pt x="2146" y="370"/>
                    <a:pt x="482" y="1341"/>
                    <a:pt x="0" y="278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08" name="Google Shape;3580;p79">
            <a:extLst>
              <a:ext uri="{FF2B5EF4-FFF2-40B4-BE49-F238E27FC236}">
                <a16:creationId xmlns:a16="http://schemas.microsoft.com/office/drawing/2014/main" id="{30959E24-A316-4C37-B563-F93FBA243C26}"/>
              </a:ext>
            </a:extLst>
          </p:cNvPr>
          <p:cNvGrpSpPr/>
          <p:nvPr/>
        </p:nvGrpSpPr>
        <p:grpSpPr>
          <a:xfrm>
            <a:off x="1556821" y="5047725"/>
            <a:ext cx="408800" cy="343767"/>
            <a:chOff x="1607625" y="3435300"/>
            <a:chExt cx="306600" cy="257825"/>
          </a:xfrm>
        </p:grpSpPr>
        <p:sp>
          <p:nvSpPr>
            <p:cNvPr id="209" name="Google Shape;3581;p79">
              <a:extLst>
                <a:ext uri="{FF2B5EF4-FFF2-40B4-BE49-F238E27FC236}">
                  <a16:creationId xmlns:a16="http://schemas.microsoft.com/office/drawing/2014/main" id="{DB77BFF2-75D5-422B-B690-F487426AE1B3}"/>
                </a:ext>
              </a:extLst>
            </p:cNvPr>
            <p:cNvSpPr/>
            <p:nvPr/>
          </p:nvSpPr>
          <p:spPr>
            <a:xfrm>
              <a:off x="1607625" y="3435300"/>
              <a:ext cx="271750" cy="257825"/>
            </a:xfrm>
            <a:custGeom>
              <a:avLst/>
              <a:gdLst/>
              <a:ahLst/>
              <a:cxnLst/>
              <a:rect l="l" t="t" r="r" b="b"/>
              <a:pathLst>
                <a:path w="10870" h="10313" extrusionOk="0">
                  <a:moveTo>
                    <a:pt x="0" y="0"/>
                  </a:moveTo>
                  <a:cubicBezTo>
                    <a:pt x="4956" y="620"/>
                    <a:pt x="5875" y="10313"/>
                    <a:pt x="10870" y="10313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10" name="Google Shape;3582;p79">
              <a:extLst>
                <a:ext uri="{FF2B5EF4-FFF2-40B4-BE49-F238E27FC236}">
                  <a16:creationId xmlns:a16="http://schemas.microsoft.com/office/drawing/2014/main" id="{41956AE9-AEC5-46F2-A44C-563682A274F7}"/>
                </a:ext>
              </a:extLst>
            </p:cNvPr>
            <p:cNvSpPr/>
            <p:nvPr/>
          </p:nvSpPr>
          <p:spPr>
            <a:xfrm>
              <a:off x="1795775" y="3539825"/>
              <a:ext cx="118450" cy="111500"/>
            </a:xfrm>
            <a:custGeom>
              <a:avLst/>
              <a:gdLst/>
              <a:ahLst/>
              <a:cxnLst/>
              <a:rect l="l" t="t" r="r" b="b"/>
              <a:pathLst>
                <a:path w="4738" h="4460" extrusionOk="0">
                  <a:moveTo>
                    <a:pt x="0" y="0"/>
                  </a:moveTo>
                  <a:cubicBezTo>
                    <a:pt x="805" y="2014"/>
                    <a:pt x="2634" y="3934"/>
                    <a:pt x="4738" y="4460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11" name="Google Shape;3804;p53">
            <a:extLst>
              <a:ext uri="{FF2B5EF4-FFF2-40B4-BE49-F238E27FC236}">
                <a16:creationId xmlns:a16="http://schemas.microsoft.com/office/drawing/2014/main" id="{F1DE56FD-E29F-46D9-BE47-48923563E47B}"/>
              </a:ext>
            </a:extLst>
          </p:cNvPr>
          <p:cNvGrpSpPr/>
          <p:nvPr/>
        </p:nvGrpSpPr>
        <p:grpSpPr>
          <a:xfrm>
            <a:off x="2047239" y="153555"/>
            <a:ext cx="5238825" cy="5276784"/>
            <a:chOff x="4255635" y="364391"/>
            <a:chExt cx="3929118" cy="3957588"/>
          </a:xfrm>
        </p:grpSpPr>
        <p:sp>
          <p:nvSpPr>
            <p:cNvPr id="213" name="Google Shape;3806;p53">
              <a:extLst>
                <a:ext uri="{FF2B5EF4-FFF2-40B4-BE49-F238E27FC236}">
                  <a16:creationId xmlns:a16="http://schemas.microsoft.com/office/drawing/2014/main" id="{3E2D564A-EE80-4932-B607-65EBD22F956D}"/>
                </a:ext>
              </a:extLst>
            </p:cNvPr>
            <p:cNvSpPr/>
            <p:nvPr/>
          </p:nvSpPr>
          <p:spPr>
            <a:xfrm rot="329428">
              <a:off x="4255635" y="4251826"/>
              <a:ext cx="70801" cy="70153"/>
            </a:xfrm>
            <a:custGeom>
              <a:avLst/>
              <a:gdLst/>
              <a:ahLst/>
              <a:cxnLst/>
              <a:rect l="l" t="t" r="r" b="b"/>
              <a:pathLst>
                <a:path w="2187" h="2167" extrusionOk="0">
                  <a:moveTo>
                    <a:pt x="1102" y="1"/>
                  </a:moveTo>
                  <a:cubicBezTo>
                    <a:pt x="489" y="1"/>
                    <a:pt x="1" y="500"/>
                    <a:pt x="17" y="1113"/>
                  </a:cubicBezTo>
                  <a:cubicBezTo>
                    <a:pt x="30" y="1667"/>
                    <a:pt x="471" y="2128"/>
                    <a:pt x="1023" y="2164"/>
                  </a:cubicBezTo>
                  <a:cubicBezTo>
                    <a:pt x="1049" y="2166"/>
                    <a:pt x="1076" y="2167"/>
                    <a:pt x="1102" y="2167"/>
                  </a:cubicBezTo>
                  <a:cubicBezTo>
                    <a:pt x="1702" y="2167"/>
                    <a:pt x="2187" y="1683"/>
                    <a:pt x="2187" y="1086"/>
                  </a:cubicBezTo>
                  <a:cubicBezTo>
                    <a:pt x="2187" y="489"/>
                    <a:pt x="1701" y="1"/>
                    <a:pt x="1102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3809;p53">
              <a:extLst>
                <a:ext uri="{FF2B5EF4-FFF2-40B4-BE49-F238E27FC236}">
                  <a16:creationId xmlns:a16="http://schemas.microsoft.com/office/drawing/2014/main" id="{6FA68FB6-0A63-4FEA-A738-12AC4EDF837F}"/>
                </a:ext>
              </a:extLst>
            </p:cNvPr>
            <p:cNvSpPr/>
            <p:nvPr/>
          </p:nvSpPr>
          <p:spPr>
            <a:xfrm rot="329428">
              <a:off x="8114470" y="364391"/>
              <a:ext cx="70283" cy="70218"/>
            </a:xfrm>
            <a:custGeom>
              <a:avLst/>
              <a:gdLst/>
              <a:ahLst/>
              <a:cxnLst/>
              <a:rect l="l" t="t" r="r" b="b"/>
              <a:pathLst>
                <a:path w="2171" h="2169" extrusionOk="0">
                  <a:moveTo>
                    <a:pt x="1086" y="1"/>
                  </a:moveTo>
                  <a:cubicBezTo>
                    <a:pt x="487" y="1"/>
                    <a:pt x="1" y="487"/>
                    <a:pt x="1" y="1086"/>
                  </a:cubicBezTo>
                  <a:cubicBezTo>
                    <a:pt x="1" y="1683"/>
                    <a:pt x="487" y="2169"/>
                    <a:pt x="1086" y="2169"/>
                  </a:cubicBezTo>
                  <a:cubicBezTo>
                    <a:pt x="1685" y="2169"/>
                    <a:pt x="2171" y="1685"/>
                    <a:pt x="2171" y="1086"/>
                  </a:cubicBezTo>
                  <a:cubicBezTo>
                    <a:pt x="2171" y="489"/>
                    <a:pt x="1685" y="1"/>
                    <a:pt x="1086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18" name="Google Shape;3807;p53">
            <a:extLst>
              <a:ext uri="{FF2B5EF4-FFF2-40B4-BE49-F238E27FC236}">
                <a16:creationId xmlns:a16="http://schemas.microsoft.com/office/drawing/2014/main" id="{CAA4910C-3954-4E87-B77E-44B982E614F5}"/>
              </a:ext>
            </a:extLst>
          </p:cNvPr>
          <p:cNvSpPr/>
          <p:nvPr/>
        </p:nvSpPr>
        <p:spPr>
          <a:xfrm rot="329428">
            <a:off x="552539" y="6377745"/>
            <a:ext cx="279621" cy="279535"/>
          </a:xfrm>
          <a:custGeom>
            <a:avLst/>
            <a:gdLst/>
            <a:ahLst/>
            <a:cxnLst/>
            <a:rect l="l" t="t" r="r" b="b"/>
            <a:pathLst>
              <a:path w="6478" h="6476" extrusionOk="0">
                <a:moveTo>
                  <a:pt x="6043" y="1"/>
                </a:moveTo>
                <a:lnTo>
                  <a:pt x="3131" y="1436"/>
                </a:lnTo>
                <a:lnTo>
                  <a:pt x="0" y="437"/>
                </a:lnTo>
                <a:lnTo>
                  <a:pt x="1436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77" y="6041"/>
                </a:lnTo>
                <a:lnTo>
                  <a:pt x="6477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9" name="Google Shape;3810;p53">
            <a:extLst>
              <a:ext uri="{FF2B5EF4-FFF2-40B4-BE49-F238E27FC236}">
                <a16:creationId xmlns:a16="http://schemas.microsoft.com/office/drawing/2014/main" id="{DDF70429-F152-4D11-A2F9-E04A30981650}"/>
              </a:ext>
            </a:extLst>
          </p:cNvPr>
          <p:cNvSpPr/>
          <p:nvPr/>
        </p:nvSpPr>
        <p:spPr>
          <a:xfrm rot="21082927">
            <a:off x="250984" y="140959"/>
            <a:ext cx="555440" cy="555295"/>
          </a:xfrm>
          <a:custGeom>
            <a:avLst/>
            <a:gdLst/>
            <a:ahLst/>
            <a:cxnLst/>
            <a:rect l="l" t="t" r="r" b="b"/>
            <a:pathLst>
              <a:path w="9873" h="9871" extrusionOk="0">
                <a:moveTo>
                  <a:pt x="7002" y="0"/>
                </a:moveTo>
                <a:lnTo>
                  <a:pt x="4108" y="2838"/>
                </a:lnTo>
                <a:lnTo>
                  <a:pt x="0" y="2872"/>
                </a:lnTo>
                <a:lnTo>
                  <a:pt x="2837" y="5765"/>
                </a:lnTo>
                <a:lnTo>
                  <a:pt x="2871" y="9871"/>
                </a:lnTo>
                <a:lnTo>
                  <a:pt x="5765" y="7034"/>
                </a:lnTo>
                <a:lnTo>
                  <a:pt x="9873" y="7004"/>
                </a:lnTo>
                <a:lnTo>
                  <a:pt x="7036" y="4106"/>
                </a:lnTo>
                <a:lnTo>
                  <a:pt x="7002" y="0"/>
                </a:lnTo>
                <a:close/>
              </a:path>
            </a:pathLst>
          </a:custGeom>
          <a:solidFill>
            <a:srgbClr val="FCAE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0" name="Google Shape;3805;p53">
            <a:extLst>
              <a:ext uri="{FF2B5EF4-FFF2-40B4-BE49-F238E27FC236}">
                <a16:creationId xmlns:a16="http://schemas.microsoft.com/office/drawing/2014/main" id="{CF1AB551-F9DE-4D14-9927-7B342560134D}"/>
              </a:ext>
            </a:extLst>
          </p:cNvPr>
          <p:cNvSpPr/>
          <p:nvPr/>
        </p:nvSpPr>
        <p:spPr>
          <a:xfrm rot="329428">
            <a:off x="10919071" y="1054655"/>
            <a:ext cx="279793" cy="279535"/>
          </a:xfrm>
          <a:custGeom>
            <a:avLst/>
            <a:gdLst/>
            <a:ahLst/>
            <a:cxnLst/>
            <a:rect l="l" t="t" r="r" b="b"/>
            <a:pathLst>
              <a:path w="6482" h="6476" extrusionOk="0">
                <a:moveTo>
                  <a:pt x="6043" y="1"/>
                </a:moveTo>
                <a:lnTo>
                  <a:pt x="3136" y="1436"/>
                </a:lnTo>
                <a:lnTo>
                  <a:pt x="0" y="437"/>
                </a:lnTo>
                <a:lnTo>
                  <a:pt x="1440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82" y="6041"/>
                </a:lnTo>
                <a:lnTo>
                  <a:pt x="6482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FFCC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1" name="Google Shape;3808;p53">
            <a:extLst>
              <a:ext uri="{FF2B5EF4-FFF2-40B4-BE49-F238E27FC236}">
                <a16:creationId xmlns:a16="http://schemas.microsoft.com/office/drawing/2014/main" id="{47C280A2-C62F-4F1E-B173-8509C9EFE4F6}"/>
              </a:ext>
            </a:extLst>
          </p:cNvPr>
          <p:cNvSpPr/>
          <p:nvPr/>
        </p:nvSpPr>
        <p:spPr>
          <a:xfrm rot="329428">
            <a:off x="11649799" y="5520966"/>
            <a:ext cx="407648" cy="393748"/>
          </a:xfrm>
          <a:custGeom>
            <a:avLst/>
            <a:gdLst/>
            <a:ahLst/>
            <a:cxnLst/>
            <a:rect l="l" t="t" r="r" b="b"/>
            <a:pathLst>
              <a:path w="9444" h="9122" extrusionOk="0">
                <a:moveTo>
                  <a:pt x="5290" y="0"/>
                </a:moveTo>
                <a:cubicBezTo>
                  <a:pt x="4566" y="0"/>
                  <a:pt x="3407" y="2567"/>
                  <a:pt x="3407" y="2567"/>
                </a:cubicBezTo>
                <a:cubicBezTo>
                  <a:pt x="3407" y="2567"/>
                  <a:pt x="2754" y="2495"/>
                  <a:pt x="2046" y="2495"/>
                </a:cubicBezTo>
                <a:cubicBezTo>
                  <a:pt x="1301" y="2495"/>
                  <a:pt x="496" y="2575"/>
                  <a:pt x="328" y="2904"/>
                </a:cubicBezTo>
                <a:cubicBezTo>
                  <a:pt x="0" y="3546"/>
                  <a:pt x="2363" y="5156"/>
                  <a:pt x="2363" y="5156"/>
                </a:cubicBezTo>
                <a:cubicBezTo>
                  <a:pt x="2363" y="5156"/>
                  <a:pt x="724" y="7903"/>
                  <a:pt x="1158" y="8149"/>
                </a:cubicBezTo>
                <a:cubicBezTo>
                  <a:pt x="1244" y="8198"/>
                  <a:pt x="1359" y="8219"/>
                  <a:pt x="1495" y="8219"/>
                </a:cubicBezTo>
                <a:cubicBezTo>
                  <a:pt x="2475" y="8219"/>
                  <a:pt x="4526" y="7098"/>
                  <a:pt x="4526" y="7098"/>
                </a:cubicBezTo>
                <a:cubicBezTo>
                  <a:pt x="4526" y="7098"/>
                  <a:pt x="6612" y="9122"/>
                  <a:pt x="7367" y="9122"/>
                </a:cubicBezTo>
                <a:cubicBezTo>
                  <a:pt x="7415" y="9122"/>
                  <a:pt x="7458" y="9114"/>
                  <a:pt x="7494" y="9096"/>
                </a:cubicBezTo>
                <a:cubicBezTo>
                  <a:pt x="8105" y="8807"/>
                  <a:pt x="7090" y="5721"/>
                  <a:pt x="7090" y="5721"/>
                </a:cubicBezTo>
                <a:cubicBezTo>
                  <a:pt x="7090" y="5721"/>
                  <a:pt x="9396" y="4979"/>
                  <a:pt x="9421" y="4251"/>
                </a:cubicBezTo>
                <a:cubicBezTo>
                  <a:pt x="9443" y="3526"/>
                  <a:pt x="6590" y="2644"/>
                  <a:pt x="6590" y="2644"/>
                </a:cubicBezTo>
                <a:cubicBezTo>
                  <a:pt x="6590" y="2644"/>
                  <a:pt x="6088" y="234"/>
                  <a:pt x="5374" y="13"/>
                </a:cubicBezTo>
                <a:cubicBezTo>
                  <a:pt x="5347" y="4"/>
                  <a:pt x="5319" y="0"/>
                  <a:pt x="5290" y="0"/>
                </a:cubicBez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6" name="รูปห้าเหลี่ยม 95">
            <a:extLst>
              <a:ext uri="{FF2B5EF4-FFF2-40B4-BE49-F238E27FC236}">
                <a16:creationId xmlns:a16="http://schemas.microsoft.com/office/drawing/2014/main" id="{711AEE11-7747-49EB-A8A1-2E3672EDDA53}"/>
              </a:ext>
            </a:extLst>
          </p:cNvPr>
          <p:cNvSpPr/>
          <p:nvPr/>
        </p:nvSpPr>
        <p:spPr>
          <a:xfrm>
            <a:off x="6765567" y="2491549"/>
            <a:ext cx="2410665" cy="1085059"/>
          </a:xfrm>
          <a:prstGeom prst="pentagon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122" name="กลุ่ม 121">
            <a:extLst>
              <a:ext uri="{FF2B5EF4-FFF2-40B4-BE49-F238E27FC236}">
                <a16:creationId xmlns:a16="http://schemas.microsoft.com/office/drawing/2014/main" id="{8188DD70-DB87-480B-A32F-E524215FDC55}"/>
              </a:ext>
            </a:extLst>
          </p:cNvPr>
          <p:cNvGrpSpPr/>
          <p:nvPr/>
        </p:nvGrpSpPr>
        <p:grpSpPr>
          <a:xfrm>
            <a:off x="2751710" y="613566"/>
            <a:ext cx="5091076" cy="1043738"/>
            <a:chOff x="665588" y="464379"/>
            <a:chExt cx="5091076" cy="1043738"/>
          </a:xfrm>
        </p:grpSpPr>
        <p:sp>
          <p:nvSpPr>
            <p:cNvPr id="124" name="Google Shape;3054;p54">
              <a:extLst>
                <a:ext uri="{FF2B5EF4-FFF2-40B4-BE49-F238E27FC236}">
                  <a16:creationId xmlns:a16="http://schemas.microsoft.com/office/drawing/2014/main" id="{798DB1CE-4887-4118-B1FA-13416190FB6F}"/>
                </a:ext>
              </a:extLst>
            </p:cNvPr>
            <p:cNvSpPr/>
            <p:nvPr/>
          </p:nvSpPr>
          <p:spPr>
            <a:xfrm>
              <a:off x="1626747" y="780723"/>
              <a:ext cx="4129917" cy="718768"/>
            </a:xfrm>
            <a:prstGeom prst="roundRect">
              <a:avLst>
                <a:gd name="adj" fmla="val 16667"/>
              </a:avLst>
            </a:prstGeom>
            <a:solidFill>
              <a:srgbClr val="FFCCFF"/>
            </a:solidFill>
            <a:ln>
              <a:noFill/>
            </a:ln>
          </p:spPr>
          <p:txBody>
            <a:bodyPr spcFirstLastPara="1" wrap="square" lIns="121900" tIns="60933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>
                  <a:tab pos="715963" algn="l"/>
                </a:tabLst>
                <a:defRPr/>
              </a:pPr>
              <a:r>
                <a:rPr kumimoji="0" lang="th-TH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Candy" panose="020B0500040200020003" pitchFamily="34" charset="-34"/>
                  <a:ea typeface="Fira Sans Extra Condensed"/>
                  <a:cs typeface="FC Candy" panose="020B0500040200020003" pitchFamily="34" charset="-34"/>
                  <a:sym typeface="Fira Sans Extra Condensed"/>
                </a:rPr>
                <a:t>แกนสมมาตรของรูปห้าเหลี่ยม</a:t>
              </a:r>
            </a:p>
          </p:txBody>
        </p:sp>
        <p:grpSp>
          <p:nvGrpSpPr>
            <p:cNvPr id="147" name="Google Shape;3075;p54">
              <a:extLst>
                <a:ext uri="{FF2B5EF4-FFF2-40B4-BE49-F238E27FC236}">
                  <a16:creationId xmlns:a16="http://schemas.microsoft.com/office/drawing/2014/main" id="{8C18C836-A4A1-44CD-8BFF-7C31DB2FBF47}"/>
                </a:ext>
              </a:extLst>
            </p:cNvPr>
            <p:cNvGrpSpPr/>
            <p:nvPr/>
          </p:nvGrpSpPr>
          <p:grpSpPr>
            <a:xfrm flipH="1">
              <a:off x="665588" y="464379"/>
              <a:ext cx="1117008" cy="1043738"/>
              <a:chOff x="930325" y="2801600"/>
              <a:chExt cx="1433175" cy="1413536"/>
            </a:xfrm>
          </p:grpSpPr>
          <p:sp>
            <p:nvSpPr>
              <p:cNvPr id="148" name="Google Shape;3076;p54">
                <a:extLst>
                  <a:ext uri="{FF2B5EF4-FFF2-40B4-BE49-F238E27FC236}">
                    <a16:creationId xmlns:a16="http://schemas.microsoft.com/office/drawing/2014/main" id="{6CB0C835-8C36-43C7-85D3-FA68FC0CDBBA}"/>
                  </a:ext>
                </a:extLst>
              </p:cNvPr>
              <p:cNvSpPr/>
              <p:nvPr/>
            </p:nvSpPr>
            <p:spPr>
              <a:xfrm>
                <a:off x="1040250" y="3618425"/>
                <a:ext cx="202275" cy="596711"/>
              </a:xfrm>
              <a:custGeom>
                <a:avLst/>
                <a:gdLst/>
                <a:ahLst/>
                <a:cxnLst/>
                <a:rect l="l" t="t" r="r" b="b"/>
                <a:pathLst>
                  <a:path w="8091" h="32364" extrusionOk="0">
                    <a:moveTo>
                      <a:pt x="8091" y="14256"/>
                    </a:moveTo>
                    <a:lnTo>
                      <a:pt x="0" y="323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B6D5"/>
              </a:solidFill>
              <a:ln>
                <a:noFill/>
              </a:ln>
            </p:spPr>
          </p:sp>
          <p:grpSp>
            <p:nvGrpSpPr>
              <p:cNvPr id="160" name="Google Shape;3077;p54">
                <a:extLst>
                  <a:ext uri="{FF2B5EF4-FFF2-40B4-BE49-F238E27FC236}">
                    <a16:creationId xmlns:a16="http://schemas.microsoft.com/office/drawing/2014/main" id="{E01AF725-E171-4BA7-A43F-27ED63A5B327}"/>
                  </a:ext>
                </a:extLst>
              </p:cNvPr>
              <p:cNvGrpSpPr/>
              <p:nvPr/>
            </p:nvGrpSpPr>
            <p:grpSpPr>
              <a:xfrm>
                <a:off x="930325" y="2801600"/>
                <a:ext cx="1433175" cy="1411563"/>
                <a:chOff x="1109300" y="2831425"/>
                <a:chExt cx="1433175" cy="1411563"/>
              </a:xfrm>
            </p:grpSpPr>
            <p:sp>
              <p:nvSpPr>
                <p:cNvPr id="161" name="Google Shape;3078;p54">
                  <a:extLst>
                    <a:ext uri="{FF2B5EF4-FFF2-40B4-BE49-F238E27FC236}">
                      <a16:creationId xmlns:a16="http://schemas.microsoft.com/office/drawing/2014/main" id="{D653FE0A-A2CD-434D-8272-497EDCC4F594}"/>
                    </a:ext>
                  </a:extLst>
                </p:cNvPr>
                <p:cNvSpPr/>
                <p:nvPr/>
              </p:nvSpPr>
              <p:spPr>
                <a:xfrm>
                  <a:off x="1170425" y="3261138"/>
                  <a:ext cx="126950" cy="15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8" h="6121" extrusionOk="0">
                      <a:moveTo>
                        <a:pt x="1861" y="0"/>
                      </a:moveTo>
                      <a:cubicBezTo>
                        <a:pt x="925" y="0"/>
                        <a:pt x="0" y="2734"/>
                        <a:pt x="700" y="4543"/>
                      </a:cubicBezTo>
                      <a:cubicBezTo>
                        <a:pt x="1098" y="5572"/>
                        <a:pt x="1858" y="6120"/>
                        <a:pt x="2605" y="6120"/>
                      </a:cubicBezTo>
                      <a:cubicBezTo>
                        <a:pt x="3227" y="6120"/>
                        <a:pt x="3840" y="5740"/>
                        <a:pt x="4226" y="4939"/>
                      </a:cubicBezTo>
                      <a:cubicBezTo>
                        <a:pt x="5077" y="3176"/>
                        <a:pt x="4409" y="622"/>
                        <a:pt x="1977" y="15"/>
                      </a:cubicBezTo>
                      <a:cubicBezTo>
                        <a:pt x="1938" y="5"/>
                        <a:pt x="1899" y="0"/>
                        <a:pt x="1861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2" name="Google Shape;3079;p54">
                  <a:extLst>
                    <a:ext uri="{FF2B5EF4-FFF2-40B4-BE49-F238E27FC236}">
                      <a16:creationId xmlns:a16="http://schemas.microsoft.com/office/drawing/2014/main" id="{374B1C97-EDD5-49DE-BE74-3A13E6D076E5}"/>
                    </a:ext>
                  </a:extLst>
                </p:cNvPr>
                <p:cNvSpPr/>
                <p:nvPr/>
              </p:nvSpPr>
              <p:spPr>
                <a:xfrm>
                  <a:off x="1169988" y="4091013"/>
                  <a:ext cx="127825" cy="15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13" h="6079" extrusionOk="0">
                      <a:moveTo>
                        <a:pt x="2734" y="0"/>
                      </a:moveTo>
                      <a:cubicBezTo>
                        <a:pt x="2017" y="0"/>
                        <a:pt x="1272" y="497"/>
                        <a:pt x="827" y="1451"/>
                      </a:cubicBezTo>
                      <a:cubicBezTo>
                        <a:pt x="1" y="3250"/>
                        <a:pt x="778" y="6079"/>
                        <a:pt x="1741" y="6079"/>
                      </a:cubicBezTo>
                      <a:cubicBezTo>
                        <a:pt x="1770" y="6079"/>
                        <a:pt x="1800" y="6076"/>
                        <a:pt x="1830" y="6071"/>
                      </a:cubicBezTo>
                      <a:cubicBezTo>
                        <a:pt x="4261" y="5584"/>
                        <a:pt x="5113" y="3092"/>
                        <a:pt x="4383" y="1268"/>
                      </a:cubicBezTo>
                      <a:cubicBezTo>
                        <a:pt x="4021" y="413"/>
                        <a:pt x="3389" y="0"/>
                        <a:pt x="2734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3" name="Google Shape;3080;p54">
                  <a:extLst>
                    <a:ext uri="{FF2B5EF4-FFF2-40B4-BE49-F238E27FC236}">
                      <a16:creationId xmlns:a16="http://schemas.microsoft.com/office/drawing/2014/main" id="{46808876-507E-4E57-AD86-8FECC6B8BC07}"/>
                    </a:ext>
                  </a:extLst>
                </p:cNvPr>
                <p:cNvSpPr/>
                <p:nvPr/>
              </p:nvSpPr>
              <p:spPr>
                <a:xfrm>
                  <a:off x="1847150" y="3263350"/>
                  <a:ext cx="695325" cy="44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813" h="17616" extrusionOk="0">
                      <a:moveTo>
                        <a:pt x="20116" y="0"/>
                      </a:moveTo>
                      <a:cubicBezTo>
                        <a:pt x="13174" y="0"/>
                        <a:pt x="1" y="12813"/>
                        <a:pt x="1" y="12813"/>
                      </a:cubicBezTo>
                      <a:lnTo>
                        <a:pt x="2980" y="17616"/>
                      </a:lnTo>
                      <a:cubicBezTo>
                        <a:pt x="2980" y="17616"/>
                        <a:pt x="27813" y="8892"/>
                        <a:pt x="23345" y="1688"/>
                      </a:cubicBezTo>
                      <a:cubicBezTo>
                        <a:pt x="22609" y="498"/>
                        <a:pt x="21484" y="0"/>
                        <a:pt x="20116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4" name="Google Shape;3081;p54">
                  <a:extLst>
                    <a:ext uri="{FF2B5EF4-FFF2-40B4-BE49-F238E27FC236}">
                      <a16:creationId xmlns:a16="http://schemas.microsoft.com/office/drawing/2014/main" id="{65B649C8-61EB-40CC-B313-F7F18D5636A5}"/>
                    </a:ext>
                  </a:extLst>
                </p:cNvPr>
                <p:cNvSpPr/>
                <p:nvPr/>
              </p:nvSpPr>
              <p:spPr>
                <a:xfrm>
                  <a:off x="1886675" y="3316675"/>
                  <a:ext cx="527400" cy="31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96" h="12785" extrusionOk="0">
                      <a:moveTo>
                        <a:pt x="19053" y="0"/>
                      </a:moveTo>
                      <a:cubicBezTo>
                        <a:pt x="17099" y="0"/>
                        <a:pt x="13435" y="1286"/>
                        <a:pt x="10548" y="3142"/>
                      </a:cubicBezTo>
                      <a:cubicBezTo>
                        <a:pt x="6748" y="5635"/>
                        <a:pt x="0" y="11319"/>
                        <a:pt x="760" y="12534"/>
                      </a:cubicBezTo>
                      <a:cubicBezTo>
                        <a:pt x="868" y="12707"/>
                        <a:pt x="1123" y="12784"/>
                        <a:pt x="1493" y="12784"/>
                      </a:cubicBezTo>
                      <a:cubicBezTo>
                        <a:pt x="3735" y="12784"/>
                        <a:pt x="10187" y="9932"/>
                        <a:pt x="13527" y="7975"/>
                      </a:cubicBezTo>
                      <a:cubicBezTo>
                        <a:pt x="17448" y="5695"/>
                        <a:pt x="21095" y="1653"/>
                        <a:pt x="20335" y="437"/>
                      </a:cubicBezTo>
                      <a:cubicBezTo>
                        <a:pt x="20148" y="138"/>
                        <a:pt x="19692" y="0"/>
                        <a:pt x="19053" y="0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5" name="Google Shape;3082;p54">
                  <a:extLst>
                    <a:ext uri="{FF2B5EF4-FFF2-40B4-BE49-F238E27FC236}">
                      <a16:creationId xmlns:a16="http://schemas.microsoft.com/office/drawing/2014/main" id="{BB54BE85-18D8-4FFB-A914-C7A729E1123D}"/>
                    </a:ext>
                  </a:extLst>
                </p:cNvPr>
                <p:cNvSpPr/>
                <p:nvPr/>
              </p:nvSpPr>
              <p:spPr>
                <a:xfrm>
                  <a:off x="1571325" y="2831675"/>
                  <a:ext cx="607925" cy="57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17" h="23090" extrusionOk="0">
                      <a:moveTo>
                        <a:pt x="15453" y="0"/>
                      </a:moveTo>
                      <a:cubicBezTo>
                        <a:pt x="8726" y="0"/>
                        <a:pt x="0" y="19746"/>
                        <a:pt x="0" y="19746"/>
                      </a:cubicBezTo>
                      <a:lnTo>
                        <a:pt x="4560" y="23089"/>
                      </a:lnTo>
                      <a:cubicBezTo>
                        <a:pt x="4560" y="23089"/>
                        <a:pt x="24317" y="5703"/>
                        <a:pt x="17478" y="688"/>
                      </a:cubicBezTo>
                      <a:cubicBezTo>
                        <a:pt x="16833" y="215"/>
                        <a:pt x="16154" y="0"/>
                        <a:pt x="15453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6" name="Google Shape;3083;p54">
                  <a:extLst>
                    <a:ext uri="{FF2B5EF4-FFF2-40B4-BE49-F238E27FC236}">
                      <a16:creationId xmlns:a16="http://schemas.microsoft.com/office/drawing/2014/main" id="{847E006C-6B23-43DF-B137-4425B6FC8A37}"/>
                    </a:ext>
                  </a:extLst>
                </p:cNvPr>
                <p:cNvSpPr/>
                <p:nvPr/>
              </p:nvSpPr>
              <p:spPr>
                <a:xfrm>
                  <a:off x="1571325" y="2831425"/>
                  <a:ext cx="402000" cy="535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80" h="21428" extrusionOk="0">
                      <a:moveTo>
                        <a:pt x="15457" y="1"/>
                      </a:moveTo>
                      <a:cubicBezTo>
                        <a:pt x="8720" y="1"/>
                        <a:pt x="0" y="19756"/>
                        <a:pt x="0" y="19756"/>
                      </a:cubicBezTo>
                      <a:lnTo>
                        <a:pt x="2280" y="21428"/>
                      </a:lnTo>
                      <a:cubicBezTo>
                        <a:pt x="3526" y="19330"/>
                        <a:pt x="4651" y="17172"/>
                        <a:pt x="5988" y="15196"/>
                      </a:cubicBezTo>
                      <a:cubicBezTo>
                        <a:pt x="9575" y="10303"/>
                        <a:pt x="12462" y="4923"/>
                        <a:pt x="16080" y="59"/>
                      </a:cubicBezTo>
                      <a:cubicBezTo>
                        <a:pt x="15874" y="20"/>
                        <a:pt x="15666" y="1"/>
                        <a:pt x="15457" y="1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7" name="Google Shape;3084;p54">
                  <a:extLst>
                    <a:ext uri="{FF2B5EF4-FFF2-40B4-BE49-F238E27FC236}">
                      <a16:creationId xmlns:a16="http://schemas.microsoft.com/office/drawing/2014/main" id="{CF378447-4E97-43F1-8C9A-A60CB91C2ECD}"/>
                    </a:ext>
                  </a:extLst>
                </p:cNvPr>
                <p:cNvSpPr/>
                <p:nvPr/>
              </p:nvSpPr>
              <p:spPr>
                <a:xfrm>
                  <a:off x="1614625" y="2879475"/>
                  <a:ext cx="397450" cy="46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98" h="18764" extrusionOk="0">
                      <a:moveTo>
                        <a:pt x="14277" y="1"/>
                      </a:moveTo>
                      <a:cubicBezTo>
                        <a:pt x="12667" y="1"/>
                        <a:pt x="9018" y="3013"/>
                        <a:pt x="6718" y="6314"/>
                      </a:cubicBezTo>
                      <a:cubicBezTo>
                        <a:pt x="4135" y="10022"/>
                        <a:pt x="1" y="17834"/>
                        <a:pt x="1156" y="18685"/>
                      </a:cubicBezTo>
                      <a:cubicBezTo>
                        <a:pt x="1230" y="18738"/>
                        <a:pt x="1323" y="18763"/>
                        <a:pt x="1433" y="18763"/>
                      </a:cubicBezTo>
                      <a:cubicBezTo>
                        <a:pt x="3100" y="18763"/>
                        <a:pt x="8714" y="13021"/>
                        <a:pt x="11308" y="9657"/>
                      </a:cubicBezTo>
                      <a:cubicBezTo>
                        <a:pt x="14044" y="6071"/>
                        <a:pt x="15898" y="995"/>
                        <a:pt x="14773" y="144"/>
                      </a:cubicBezTo>
                      <a:cubicBezTo>
                        <a:pt x="14643" y="47"/>
                        <a:pt x="14475" y="1"/>
                        <a:pt x="14277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8" name="Google Shape;3085;p54">
                  <a:extLst>
                    <a:ext uri="{FF2B5EF4-FFF2-40B4-BE49-F238E27FC236}">
                      <a16:creationId xmlns:a16="http://schemas.microsoft.com/office/drawing/2014/main" id="{74573642-72BA-403E-92D7-12F0477CEA1A}"/>
                    </a:ext>
                  </a:extLst>
                </p:cNvPr>
                <p:cNvSpPr/>
                <p:nvPr/>
              </p:nvSpPr>
              <p:spPr>
                <a:xfrm>
                  <a:off x="1109300" y="3309600"/>
                  <a:ext cx="864775" cy="78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591" h="31523" extrusionOk="0">
                      <a:moveTo>
                        <a:pt x="13937" y="0"/>
                      </a:moveTo>
                      <a:cubicBezTo>
                        <a:pt x="10807" y="0"/>
                        <a:pt x="7861" y="1007"/>
                        <a:pt x="5593" y="3091"/>
                      </a:cubicBezTo>
                      <a:cubicBezTo>
                        <a:pt x="1" y="8288"/>
                        <a:pt x="700" y="18137"/>
                        <a:pt x="7144" y="25128"/>
                      </a:cubicBezTo>
                      <a:cubicBezTo>
                        <a:pt x="11003" y="29314"/>
                        <a:pt x="16041" y="31523"/>
                        <a:pt x="20665" y="31523"/>
                      </a:cubicBezTo>
                      <a:cubicBezTo>
                        <a:pt x="23797" y="31523"/>
                        <a:pt x="26740" y="30509"/>
                        <a:pt x="28998" y="28410"/>
                      </a:cubicBezTo>
                      <a:cubicBezTo>
                        <a:pt x="34591" y="23243"/>
                        <a:pt x="33922" y="13365"/>
                        <a:pt x="27448" y="6374"/>
                      </a:cubicBezTo>
                      <a:cubicBezTo>
                        <a:pt x="23603" y="2202"/>
                        <a:pt x="18568" y="0"/>
                        <a:pt x="13937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9" name="Google Shape;3086;p54">
                  <a:extLst>
                    <a:ext uri="{FF2B5EF4-FFF2-40B4-BE49-F238E27FC236}">
                      <a16:creationId xmlns:a16="http://schemas.microsoft.com/office/drawing/2014/main" id="{796A9A53-5685-423A-AB3B-5A8E86338980}"/>
                    </a:ext>
                  </a:extLst>
                </p:cNvPr>
                <p:cNvSpPr/>
                <p:nvPr/>
              </p:nvSpPr>
              <p:spPr>
                <a:xfrm>
                  <a:off x="1109300" y="3309650"/>
                  <a:ext cx="523600" cy="684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44" h="27375" extrusionOk="0">
                      <a:moveTo>
                        <a:pt x="13931" y="0"/>
                      </a:moveTo>
                      <a:cubicBezTo>
                        <a:pt x="10799" y="0"/>
                        <a:pt x="7853" y="1004"/>
                        <a:pt x="5593" y="3089"/>
                      </a:cubicBezTo>
                      <a:cubicBezTo>
                        <a:pt x="1" y="8256"/>
                        <a:pt x="669" y="18135"/>
                        <a:pt x="7144" y="25126"/>
                      </a:cubicBezTo>
                      <a:cubicBezTo>
                        <a:pt x="7903" y="25946"/>
                        <a:pt x="8724" y="26676"/>
                        <a:pt x="9575" y="27375"/>
                      </a:cubicBezTo>
                      <a:cubicBezTo>
                        <a:pt x="5563" y="21904"/>
                        <a:pt x="3770" y="14700"/>
                        <a:pt x="7721" y="8590"/>
                      </a:cubicBezTo>
                      <a:cubicBezTo>
                        <a:pt x="10761" y="3879"/>
                        <a:pt x="15746" y="2299"/>
                        <a:pt x="20943" y="1599"/>
                      </a:cubicBezTo>
                      <a:cubicBezTo>
                        <a:pt x="18638" y="543"/>
                        <a:pt x="16234" y="0"/>
                        <a:pt x="13931" y="0"/>
                      </a:cubicBezTo>
                      <a:close/>
                    </a:path>
                  </a:pathLst>
                </a:custGeom>
                <a:solidFill>
                  <a:srgbClr val="57B6D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0" name="Google Shape;3087;p54">
                  <a:extLst>
                    <a:ext uri="{FF2B5EF4-FFF2-40B4-BE49-F238E27FC236}">
                      <a16:creationId xmlns:a16="http://schemas.microsoft.com/office/drawing/2014/main" id="{B4BB5305-CEBD-4C05-83BE-B2A34D35FDF6}"/>
                    </a:ext>
                  </a:extLst>
                </p:cNvPr>
                <p:cNvSpPr/>
                <p:nvPr/>
              </p:nvSpPr>
              <p:spPr>
                <a:xfrm>
                  <a:off x="1326625" y="3712950"/>
                  <a:ext cx="205975" cy="18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9" h="7509" extrusionOk="0">
                      <a:moveTo>
                        <a:pt x="3753" y="0"/>
                      </a:moveTo>
                      <a:cubicBezTo>
                        <a:pt x="2918" y="0"/>
                        <a:pt x="2103" y="288"/>
                        <a:pt x="1460" y="878"/>
                      </a:cubicBezTo>
                      <a:cubicBezTo>
                        <a:pt x="1" y="2215"/>
                        <a:pt x="62" y="4556"/>
                        <a:pt x="1521" y="6167"/>
                      </a:cubicBezTo>
                      <a:cubicBezTo>
                        <a:pt x="2355" y="7052"/>
                        <a:pt x="3457" y="7509"/>
                        <a:pt x="4521" y="7509"/>
                      </a:cubicBezTo>
                      <a:cubicBezTo>
                        <a:pt x="5356" y="7509"/>
                        <a:pt x="6168" y="7228"/>
                        <a:pt x="6809" y="6653"/>
                      </a:cubicBezTo>
                      <a:cubicBezTo>
                        <a:pt x="8238" y="5316"/>
                        <a:pt x="8208" y="2945"/>
                        <a:pt x="6718" y="1364"/>
                      </a:cubicBezTo>
                      <a:cubicBezTo>
                        <a:pt x="5903" y="464"/>
                        <a:pt x="4811" y="0"/>
                        <a:pt x="3753" y="0"/>
                      </a:cubicBezTo>
                      <a:close/>
                    </a:path>
                  </a:pathLst>
                </a:custGeom>
                <a:solidFill>
                  <a:srgbClr val="FFE7D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1" name="Google Shape;3088;p54">
                  <a:extLst>
                    <a:ext uri="{FF2B5EF4-FFF2-40B4-BE49-F238E27FC236}">
                      <a16:creationId xmlns:a16="http://schemas.microsoft.com/office/drawing/2014/main" id="{3ECF741C-7AE7-4380-B005-25C378B3EE7D}"/>
                    </a:ext>
                  </a:extLst>
                </p:cNvPr>
                <p:cNvSpPr/>
                <p:nvPr/>
              </p:nvSpPr>
              <p:spPr>
                <a:xfrm>
                  <a:off x="1566000" y="3916000"/>
                  <a:ext cx="110200" cy="8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8" h="3288" extrusionOk="0">
                      <a:moveTo>
                        <a:pt x="1622" y="1"/>
                      </a:moveTo>
                      <a:cubicBezTo>
                        <a:pt x="1078" y="1"/>
                        <a:pt x="620" y="202"/>
                        <a:pt x="396" y="598"/>
                      </a:cubicBezTo>
                      <a:cubicBezTo>
                        <a:pt x="0" y="1328"/>
                        <a:pt x="487" y="2361"/>
                        <a:pt x="1490" y="2908"/>
                      </a:cubicBezTo>
                      <a:cubicBezTo>
                        <a:pt x="1918" y="3163"/>
                        <a:pt x="2382" y="3287"/>
                        <a:pt x="2801" y="3287"/>
                      </a:cubicBezTo>
                      <a:cubicBezTo>
                        <a:pt x="3333" y="3287"/>
                        <a:pt x="3792" y="3086"/>
                        <a:pt x="4013" y="2695"/>
                      </a:cubicBezTo>
                      <a:cubicBezTo>
                        <a:pt x="4408" y="1996"/>
                        <a:pt x="3952" y="932"/>
                        <a:pt x="2949" y="355"/>
                      </a:cubicBezTo>
                      <a:cubicBezTo>
                        <a:pt x="2501" y="118"/>
                        <a:pt x="2037" y="1"/>
                        <a:pt x="1622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2" name="Google Shape;3089;p54">
                  <a:extLst>
                    <a:ext uri="{FF2B5EF4-FFF2-40B4-BE49-F238E27FC236}">
                      <a16:creationId xmlns:a16="http://schemas.microsoft.com/office/drawing/2014/main" id="{8A85CB6C-53FB-4775-BC35-30D25196D6ED}"/>
                    </a:ext>
                  </a:extLst>
                </p:cNvPr>
                <p:cNvSpPr/>
                <p:nvPr/>
              </p:nvSpPr>
              <p:spPr>
                <a:xfrm>
                  <a:off x="1388175" y="3765075"/>
                  <a:ext cx="85950" cy="8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8" h="3226" extrusionOk="0">
                      <a:moveTo>
                        <a:pt x="407" y="1"/>
                      </a:moveTo>
                      <a:cubicBezTo>
                        <a:pt x="352" y="1"/>
                        <a:pt x="298" y="30"/>
                        <a:pt x="274" y="100"/>
                      </a:cubicBezTo>
                      <a:cubicBezTo>
                        <a:pt x="1" y="951"/>
                        <a:pt x="366" y="1893"/>
                        <a:pt x="973" y="2532"/>
                      </a:cubicBezTo>
                      <a:cubicBezTo>
                        <a:pt x="1324" y="2926"/>
                        <a:pt x="2022" y="3226"/>
                        <a:pt x="2635" y="3226"/>
                      </a:cubicBezTo>
                      <a:cubicBezTo>
                        <a:pt x="2872" y="3226"/>
                        <a:pt x="3097" y="3181"/>
                        <a:pt x="3284" y="3079"/>
                      </a:cubicBezTo>
                      <a:cubicBezTo>
                        <a:pt x="3438" y="3002"/>
                        <a:pt x="3353" y="2815"/>
                        <a:pt x="3212" y="2815"/>
                      </a:cubicBezTo>
                      <a:cubicBezTo>
                        <a:pt x="3187" y="2815"/>
                        <a:pt x="3160" y="2822"/>
                        <a:pt x="3132" y="2836"/>
                      </a:cubicBezTo>
                      <a:cubicBezTo>
                        <a:pt x="2992" y="2902"/>
                        <a:pt x="2830" y="2931"/>
                        <a:pt x="2660" y="2931"/>
                      </a:cubicBezTo>
                      <a:cubicBezTo>
                        <a:pt x="2128" y="2931"/>
                        <a:pt x="1509" y="2649"/>
                        <a:pt x="1186" y="2349"/>
                      </a:cubicBezTo>
                      <a:cubicBezTo>
                        <a:pt x="609" y="1772"/>
                        <a:pt x="366" y="951"/>
                        <a:pt x="548" y="191"/>
                      </a:cubicBezTo>
                      <a:cubicBezTo>
                        <a:pt x="586" y="78"/>
                        <a:pt x="495" y="1"/>
                        <a:pt x="407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3" name="Google Shape;3090;p54">
                  <a:extLst>
                    <a:ext uri="{FF2B5EF4-FFF2-40B4-BE49-F238E27FC236}">
                      <a16:creationId xmlns:a16="http://schemas.microsoft.com/office/drawing/2014/main" id="{5C6C6991-6DE9-4025-A6D8-42F4F2B9FC59}"/>
                    </a:ext>
                  </a:extLst>
                </p:cNvPr>
                <p:cNvSpPr/>
                <p:nvPr/>
              </p:nvSpPr>
              <p:spPr>
                <a:xfrm>
                  <a:off x="1483125" y="3835125"/>
                  <a:ext cx="169300" cy="18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72" h="7473" extrusionOk="0">
                      <a:moveTo>
                        <a:pt x="191" y="0"/>
                      </a:moveTo>
                      <a:cubicBezTo>
                        <a:pt x="77" y="0"/>
                        <a:pt x="1" y="178"/>
                        <a:pt x="124" y="277"/>
                      </a:cubicBezTo>
                      <a:cubicBezTo>
                        <a:pt x="1431" y="1219"/>
                        <a:pt x="2616" y="2283"/>
                        <a:pt x="3680" y="3499"/>
                      </a:cubicBezTo>
                      <a:cubicBezTo>
                        <a:pt x="4683" y="4715"/>
                        <a:pt x="5626" y="6022"/>
                        <a:pt x="6416" y="7389"/>
                      </a:cubicBezTo>
                      <a:cubicBezTo>
                        <a:pt x="6455" y="7449"/>
                        <a:pt x="6511" y="7473"/>
                        <a:pt x="6564" y="7473"/>
                      </a:cubicBezTo>
                      <a:cubicBezTo>
                        <a:pt x="6674" y="7473"/>
                        <a:pt x="6771" y="7370"/>
                        <a:pt x="6689" y="7268"/>
                      </a:cubicBezTo>
                      <a:cubicBezTo>
                        <a:pt x="5869" y="5870"/>
                        <a:pt x="4926" y="4532"/>
                        <a:pt x="3893" y="3286"/>
                      </a:cubicBezTo>
                      <a:cubicBezTo>
                        <a:pt x="2829" y="2040"/>
                        <a:pt x="1613" y="945"/>
                        <a:pt x="276" y="34"/>
                      </a:cubicBezTo>
                      <a:cubicBezTo>
                        <a:pt x="247" y="10"/>
                        <a:pt x="218" y="0"/>
                        <a:pt x="191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4" name="Google Shape;3091;p54">
                  <a:extLst>
                    <a:ext uri="{FF2B5EF4-FFF2-40B4-BE49-F238E27FC236}">
                      <a16:creationId xmlns:a16="http://schemas.microsoft.com/office/drawing/2014/main" id="{E8ACCFDF-0B2C-4B40-A2CE-C013D8368D63}"/>
                    </a:ext>
                  </a:extLst>
                </p:cNvPr>
                <p:cNvSpPr/>
                <p:nvPr/>
              </p:nvSpPr>
              <p:spPr>
                <a:xfrm>
                  <a:off x="1478600" y="3852125"/>
                  <a:ext cx="129225" cy="18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9" h="7219" extrusionOk="0">
                      <a:moveTo>
                        <a:pt x="220" y="0"/>
                      </a:moveTo>
                      <a:cubicBezTo>
                        <a:pt x="100" y="0"/>
                        <a:pt x="0" y="150"/>
                        <a:pt x="92" y="265"/>
                      </a:cubicBezTo>
                      <a:cubicBezTo>
                        <a:pt x="2037" y="2302"/>
                        <a:pt x="3466" y="4703"/>
                        <a:pt x="4834" y="7135"/>
                      </a:cubicBezTo>
                      <a:cubicBezTo>
                        <a:pt x="4864" y="7194"/>
                        <a:pt x="4913" y="7218"/>
                        <a:pt x="4962" y="7218"/>
                      </a:cubicBezTo>
                      <a:cubicBezTo>
                        <a:pt x="5065" y="7218"/>
                        <a:pt x="5169" y="7116"/>
                        <a:pt x="5107" y="7013"/>
                      </a:cubicBezTo>
                      <a:cubicBezTo>
                        <a:pt x="3709" y="4551"/>
                        <a:pt x="2281" y="2120"/>
                        <a:pt x="335" y="53"/>
                      </a:cubicBezTo>
                      <a:cubicBezTo>
                        <a:pt x="298" y="16"/>
                        <a:pt x="258" y="0"/>
                        <a:pt x="220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5" name="Google Shape;3092;p54">
                  <a:extLst>
                    <a:ext uri="{FF2B5EF4-FFF2-40B4-BE49-F238E27FC236}">
                      <a16:creationId xmlns:a16="http://schemas.microsoft.com/office/drawing/2014/main" id="{B7D73A2F-9217-402C-BEFD-8F5E50AC2EE5}"/>
                    </a:ext>
                  </a:extLst>
                </p:cNvPr>
                <p:cNvSpPr/>
                <p:nvPr/>
              </p:nvSpPr>
              <p:spPr>
                <a:xfrm>
                  <a:off x="1467700" y="3862000"/>
                  <a:ext cx="61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9" h="5483" extrusionOk="0">
                      <a:moveTo>
                        <a:pt x="196" y="1"/>
                      </a:moveTo>
                      <a:cubicBezTo>
                        <a:pt x="100" y="1"/>
                        <a:pt x="0" y="111"/>
                        <a:pt x="42" y="235"/>
                      </a:cubicBezTo>
                      <a:cubicBezTo>
                        <a:pt x="771" y="1937"/>
                        <a:pt x="1622" y="3609"/>
                        <a:pt x="2139" y="5372"/>
                      </a:cubicBezTo>
                      <a:cubicBezTo>
                        <a:pt x="2165" y="5448"/>
                        <a:pt x="2233" y="5482"/>
                        <a:pt x="2299" y="5482"/>
                      </a:cubicBezTo>
                      <a:cubicBezTo>
                        <a:pt x="2391" y="5482"/>
                        <a:pt x="2478" y="5417"/>
                        <a:pt x="2443" y="5311"/>
                      </a:cubicBezTo>
                      <a:cubicBezTo>
                        <a:pt x="1896" y="3518"/>
                        <a:pt x="1045" y="1816"/>
                        <a:pt x="315" y="83"/>
                      </a:cubicBezTo>
                      <a:cubicBezTo>
                        <a:pt x="286" y="25"/>
                        <a:pt x="242" y="1"/>
                        <a:pt x="196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6" name="Google Shape;3093;p54">
                  <a:extLst>
                    <a:ext uri="{FF2B5EF4-FFF2-40B4-BE49-F238E27FC236}">
                      <a16:creationId xmlns:a16="http://schemas.microsoft.com/office/drawing/2014/main" id="{AC689BD3-5991-489E-9E51-24F0E2347415}"/>
                    </a:ext>
                  </a:extLst>
                </p:cNvPr>
                <p:cNvSpPr/>
                <p:nvPr/>
              </p:nvSpPr>
              <p:spPr>
                <a:xfrm>
                  <a:off x="1431250" y="3758075"/>
                  <a:ext cx="52700" cy="4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8" h="1933" extrusionOk="0">
                      <a:moveTo>
                        <a:pt x="1013" y="1"/>
                      </a:moveTo>
                      <a:cubicBezTo>
                        <a:pt x="492" y="1"/>
                        <a:pt x="0" y="407"/>
                        <a:pt x="41" y="1018"/>
                      </a:cubicBezTo>
                      <a:cubicBezTo>
                        <a:pt x="79" y="1588"/>
                        <a:pt x="544" y="1933"/>
                        <a:pt x="1022" y="1933"/>
                      </a:cubicBezTo>
                      <a:cubicBezTo>
                        <a:pt x="1308" y="1933"/>
                        <a:pt x="1599" y="1809"/>
                        <a:pt x="1804" y="1535"/>
                      </a:cubicBezTo>
                      <a:cubicBezTo>
                        <a:pt x="2108" y="1201"/>
                        <a:pt x="2077" y="623"/>
                        <a:pt x="1743" y="319"/>
                      </a:cubicBezTo>
                      <a:cubicBezTo>
                        <a:pt x="1533" y="99"/>
                        <a:pt x="1269" y="1"/>
                        <a:pt x="1013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7" name="Google Shape;3094;p54">
                  <a:extLst>
                    <a:ext uri="{FF2B5EF4-FFF2-40B4-BE49-F238E27FC236}">
                      <a16:creationId xmlns:a16="http://schemas.microsoft.com/office/drawing/2014/main" id="{908415CE-605A-4710-BD17-D745CB5FA219}"/>
                    </a:ext>
                  </a:extLst>
                </p:cNvPr>
                <p:cNvSpPr/>
                <p:nvPr/>
              </p:nvSpPr>
              <p:spPr>
                <a:xfrm>
                  <a:off x="1445300" y="3764825"/>
                  <a:ext cx="22250" cy="1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0" h="417" extrusionOk="0">
                      <a:moveTo>
                        <a:pt x="490" y="1"/>
                      </a:moveTo>
                      <a:cubicBezTo>
                        <a:pt x="338" y="1"/>
                        <a:pt x="186" y="62"/>
                        <a:pt x="87" y="201"/>
                      </a:cubicBezTo>
                      <a:cubicBezTo>
                        <a:pt x="1" y="309"/>
                        <a:pt x="112" y="416"/>
                        <a:pt x="228" y="416"/>
                      </a:cubicBezTo>
                      <a:cubicBezTo>
                        <a:pt x="276" y="416"/>
                        <a:pt x="325" y="398"/>
                        <a:pt x="360" y="353"/>
                      </a:cubicBezTo>
                      <a:cubicBezTo>
                        <a:pt x="384" y="317"/>
                        <a:pt x="417" y="305"/>
                        <a:pt x="454" y="305"/>
                      </a:cubicBezTo>
                      <a:cubicBezTo>
                        <a:pt x="512" y="305"/>
                        <a:pt x="578" y="335"/>
                        <a:pt x="634" y="353"/>
                      </a:cubicBezTo>
                      <a:cubicBezTo>
                        <a:pt x="652" y="359"/>
                        <a:pt x="669" y="362"/>
                        <a:pt x="685" y="362"/>
                      </a:cubicBezTo>
                      <a:cubicBezTo>
                        <a:pt x="831" y="362"/>
                        <a:pt x="889" y="131"/>
                        <a:pt x="725" y="49"/>
                      </a:cubicBezTo>
                      <a:cubicBezTo>
                        <a:pt x="652" y="18"/>
                        <a:pt x="571" y="1"/>
                        <a:pt x="490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8" name="Google Shape;3095;p54">
                  <a:extLst>
                    <a:ext uri="{FF2B5EF4-FFF2-40B4-BE49-F238E27FC236}">
                      <a16:creationId xmlns:a16="http://schemas.microsoft.com/office/drawing/2014/main" id="{C5C78EE3-7CAC-42DB-ABF3-0F7172596253}"/>
                    </a:ext>
                  </a:extLst>
                </p:cNvPr>
                <p:cNvSpPr/>
                <p:nvPr/>
              </p:nvSpPr>
              <p:spPr>
                <a:xfrm rot="5769250" flipH="1">
                  <a:off x="1256602" y="3610742"/>
                  <a:ext cx="110196" cy="82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8" h="3288" extrusionOk="0">
                      <a:moveTo>
                        <a:pt x="1622" y="1"/>
                      </a:moveTo>
                      <a:cubicBezTo>
                        <a:pt x="1078" y="1"/>
                        <a:pt x="620" y="202"/>
                        <a:pt x="396" y="598"/>
                      </a:cubicBezTo>
                      <a:cubicBezTo>
                        <a:pt x="0" y="1328"/>
                        <a:pt x="487" y="2361"/>
                        <a:pt x="1490" y="2908"/>
                      </a:cubicBezTo>
                      <a:cubicBezTo>
                        <a:pt x="1918" y="3163"/>
                        <a:pt x="2382" y="3287"/>
                        <a:pt x="2801" y="3287"/>
                      </a:cubicBezTo>
                      <a:cubicBezTo>
                        <a:pt x="3333" y="3287"/>
                        <a:pt x="3792" y="3086"/>
                        <a:pt x="4013" y="2695"/>
                      </a:cubicBezTo>
                      <a:cubicBezTo>
                        <a:pt x="4408" y="1996"/>
                        <a:pt x="3952" y="932"/>
                        <a:pt x="2949" y="355"/>
                      </a:cubicBezTo>
                      <a:cubicBezTo>
                        <a:pt x="2501" y="118"/>
                        <a:pt x="2037" y="1"/>
                        <a:pt x="1622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9" name="Google Shape;3096;p54">
                  <a:extLst>
                    <a:ext uri="{FF2B5EF4-FFF2-40B4-BE49-F238E27FC236}">
                      <a16:creationId xmlns:a16="http://schemas.microsoft.com/office/drawing/2014/main" id="{325E1D03-1F91-42DD-9C78-D6C1AD6AFCB4}"/>
                    </a:ext>
                  </a:extLst>
                </p:cNvPr>
                <p:cNvSpPr/>
                <p:nvPr/>
              </p:nvSpPr>
              <p:spPr>
                <a:xfrm>
                  <a:off x="1230850" y="3569925"/>
                  <a:ext cx="176875" cy="18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75" h="7200" extrusionOk="0">
                      <a:moveTo>
                        <a:pt x="218" y="0"/>
                      </a:moveTo>
                      <a:cubicBezTo>
                        <a:pt x="96" y="0"/>
                        <a:pt x="1" y="178"/>
                        <a:pt x="124" y="277"/>
                      </a:cubicBezTo>
                      <a:cubicBezTo>
                        <a:pt x="1431" y="1219"/>
                        <a:pt x="2646" y="2222"/>
                        <a:pt x="3832" y="3316"/>
                      </a:cubicBezTo>
                      <a:cubicBezTo>
                        <a:pt x="4926" y="4471"/>
                        <a:pt x="5929" y="5748"/>
                        <a:pt x="6750" y="7116"/>
                      </a:cubicBezTo>
                      <a:cubicBezTo>
                        <a:pt x="6779" y="7175"/>
                        <a:pt x="6829" y="7199"/>
                        <a:pt x="6877" y="7199"/>
                      </a:cubicBezTo>
                      <a:cubicBezTo>
                        <a:pt x="6977" y="7199"/>
                        <a:pt x="7075" y="7097"/>
                        <a:pt x="6993" y="6994"/>
                      </a:cubicBezTo>
                      <a:cubicBezTo>
                        <a:pt x="6172" y="5596"/>
                        <a:pt x="5169" y="4289"/>
                        <a:pt x="4045" y="3104"/>
                      </a:cubicBezTo>
                      <a:cubicBezTo>
                        <a:pt x="2859" y="1979"/>
                        <a:pt x="1613" y="945"/>
                        <a:pt x="306" y="34"/>
                      </a:cubicBezTo>
                      <a:cubicBezTo>
                        <a:pt x="277" y="10"/>
                        <a:pt x="247" y="0"/>
                        <a:pt x="218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0" name="Google Shape;3097;p54">
                  <a:extLst>
                    <a:ext uri="{FF2B5EF4-FFF2-40B4-BE49-F238E27FC236}">
                      <a16:creationId xmlns:a16="http://schemas.microsoft.com/office/drawing/2014/main" id="{F642AAD6-A30C-4DF4-BF15-AA013B71EBF4}"/>
                    </a:ext>
                  </a:extLst>
                </p:cNvPr>
                <p:cNvSpPr/>
                <p:nvPr/>
              </p:nvSpPr>
              <p:spPr>
                <a:xfrm>
                  <a:off x="1358213" y="3524294"/>
                  <a:ext cx="136397" cy="128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6" h="3202" extrusionOk="0">
                      <a:moveTo>
                        <a:pt x="1643" y="0"/>
                      </a:moveTo>
                      <a:cubicBezTo>
                        <a:pt x="839" y="0"/>
                        <a:pt x="63" y="599"/>
                        <a:pt x="42" y="1543"/>
                      </a:cubicBezTo>
                      <a:cubicBezTo>
                        <a:pt x="1" y="2544"/>
                        <a:pt x="803" y="3202"/>
                        <a:pt x="1645" y="3202"/>
                      </a:cubicBezTo>
                      <a:cubicBezTo>
                        <a:pt x="2030" y="3202"/>
                        <a:pt x="2423" y="3064"/>
                        <a:pt x="2748" y="2759"/>
                      </a:cubicBezTo>
                      <a:cubicBezTo>
                        <a:pt x="3356" y="2151"/>
                        <a:pt x="3386" y="1148"/>
                        <a:pt x="2808" y="509"/>
                      </a:cubicBezTo>
                      <a:cubicBezTo>
                        <a:pt x="2478" y="159"/>
                        <a:pt x="2057" y="0"/>
                        <a:pt x="1643" y="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1" name="Google Shape;3098;p54">
                  <a:extLst>
                    <a:ext uri="{FF2B5EF4-FFF2-40B4-BE49-F238E27FC236}">
                      <a16:creationId xmlns:a16="http://schemas.microsoft.com/office/drawing/2014/main" id="{5DBE89D2-FF6E-40AA-940F-A7B23F17632D}"/>
                    </a:ext>
                  </a:extLst>
                </p:cNvPr>
                <p:cNvSpPr/>
                <p:nvPr/>
              </p:nvSpPr>
              <p:spPr>
                <a:xfrm>
                  <a:off x="1217125" y="3613300"/>
                  <a:ext cx="172250" cy="13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0" h="5565" extrusionOk="0">
                      <a:moveTo>
                        <a:pt x="199" y="1"/>
                      </a:moveTo>
                      <a:cubicBezTo>
                        <a:pt x="81" y="1"/>
                        <a:pt x="0" y="204"/>
                        <a:pt x="125" y="305"/>
                      </a:cubicBezTo>
                      <a:cubicBezTo>
                        <a:pt x="2435" y="1855"/>
                        <a:pt x="4746" y="3466"/>
                        <a:pt x="6600" y="5533"/>
                      </a:cubicBezTo>
                      <a:cubicBezTo>
                        <a:pt x="6629" y="5554"/>
                        <a:pt x="6661" y="5564"/>
                        <a:pt x="6693" y="5564"/>
                      </a:cubicBezTo>
                      <a:cubicBezTo>
                        <a:pt x="6794" y="5564"/>
                        <a:pt x="6889" y="5466"/>
                        <a:pt x="6843" y="5350"/>
                      </a:cubicBezTo>
                      <a:cubicBezTo>
                        <a:pt x="4928" y="3253"/>
                        <a:pt x="2618" y="1612"/>
                        <a:pt x="277" y="31"/>
                      </a:cubicBezTo>
                      <a:cubicBezTo>
                        <a:pt x="251" y="10"/>
                        <a:pt x="224" y="1"/>
                        <a:pt x="199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2" name="Google Shape;3099;p54">
                  <a:extLst>
                    <a:ext uri="{FF2B5EF4-FFF2-40B4-BE49-F238E27FC236}">
                      <a16:creationId xmlns:a16="http://schemas.microsoft.com/office/drawing/2014/main" id="{0EF7A248-5F62-44FB-9AF5-A0170604E8DB}"/>
                    </a:ext>
                  </a:extLst>
                </p:cNvPr>
                <p:cNvSpPr/>
                <p:nvPr/>
              </p:nvSpPr>
              <p:spPr>
                <a:xfrm>
                  <a:off x="1243500" y="3692875"/>
                  <a:ext cx="136400" cy="7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6" h="2826" extrusionOk="0">
                      <a:moveTo>
                        <a:pt x="205" y="1"/>
                      </a:moveTo>
                      <a:cubicBezTo>
                        <a:pt x="58" y="1"/>
                        <a:pt x="0" y="231"/>
                        <a:pt x="165" y="313"/>
                      </a:cubicBezTo>
                      <a:cubicBezTo>
                        <a:pt x="1897" y="982"/>
                        <a:pt x="3478" y="1955"/>
                        <a:pt x="5150" y="2806"/>
                      </a:cubicBezTo>
                      <a:cubicBezTo>
                        <a:pt x="5178" y="2820"/>
                        <a:pt x="5205" y="2826"/>
                        <a:pt x="5230" y="2826"/>
                      </a:cubicBezTo>
                      <a:cubicBezTo>
                        <a:pt x="5371" y="2826"/>
                        <a:pt x="5456" y="2640"/>
                        <a:pt x="5302" y="2562"/>
                      </a:cubicBezTo>
                      <a:cubicBezTo>
                        <a:pt x="3630" y="1681"/>
                        <a:pt x="2019" y="708"/>
                        <a:pt x="256" y="9"/>
                      </a:cubicBezTo>
                      <a:cubicBezTo>
                        <a:pt x="238" y="3"/>
                        <a:pt x="221" y="1"/>
                        <a:pt x="205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3" name="Google Shape;3100;p54">
                  <a:extLst>
                    <a:ext uri="{FF2B5EF4-FFF2-40B4-BE49-F238E27FC236}">
                      <a16:creationId xmlns:a16="http://schemas.microsoft.com/office/drawing/2014/main" id="{2C859015-5938-4425-8C31-B79FDEDD6B2B}"/>
                    </a:ext>
                  </a:extLst>
                </p:cNvPr>
                <p:cNvSpPr/>
                <p:nvPr/>
              </p:nvSpPr>
              <p:spPr>
                <a:xfrm>
                  <a:off x="1382575" y="3573225"/>
                  <a:ext cx="84650" cy="8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6" h="3202" extrusionOk="0">
                      <a:moveTo>
                        <a:pt x="1643" y="0"/>
                      </a:moveTo>
                      <a:cubicBezTo>
                        <a:pt x="839" y="0"/>
                        <a:pt x="63" y="599"/>
                        <a:pt x="42" y="1543"/>
                      </a:cubicBezTo>
                      <a:cubicBezTo>
                        <a:pt x="1" y="2544"/>
                        <a:pt x="803" y="3202"/>
                        <a:pt x="1645" y="3202"/>
                      </a:cubicBezTo>
                      <a:cubicBezTo>
                        <a:pt x="2030" y="3202"/>
                        <a:pt x="2423" y="3064"/>
                        <a:pt x="2748" y="2759"/>
                      </a:cubicBezTo>
                      <a:cubicBezTo>
                        <a:pt x="3356" y="2151"/>
                        <a:pt x="3386" y="1148"/>
                        <a:pt x="2808" y="509"/>
                      </a:cubicBezTo>
                      <a:cubicBezTo>
                        <a:pt x="2478" y="159"/>
                        <a:pt x="2057" y="0"/>
                        <a:pt x="1643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4" name="Google Shape;3101;p54">
                  <a:extLst>
                    <a:ext uri="{FF2B5EF4-FFF2-40B4-BE49-F238E27FC236}">
                      <a16:creationId xmlns:a16="http://schemas.microsoft.com/office/drawing/2014/main" id="{4CC4A5FC-630B-4ECA-8094-FFA3D39FC5CD}"/>
                    </a:ext>
                  </a:extLst>
                </p:cNvPr>
                <p:cNvSpPr/>
                <p:nvPr/>
              </p:nvSpPr>
              <p:spPr>
                <a:xfrm>
                  <a:off x="1418775" y="3589725"/>
                  <a:ext cx="30975" cy="2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" h="1152" extrusionOk="0">
                      <a:moveTo>
                        <a:pt x="613" y="0"/>
                      </a:moveTo>
                      <a:cubicBezTo>
                        <a:pt x="335" y="0"/>
                        <a:pt x="63" y="201"/>
                        <a:pt x="23" y="518"/>
                      </a:cubicBezTo>
                      <a:cubicBezTo>
                        <a:pt x="1" y="876"/>
                        <a:pt x="291" y="1151"/>
                        <a:pt x="603" y="1151"/>
                      </a:cubicBezTo>
                      <a:cubicBezTo>
                        <a:pt x="715" y="1151"/>
                        <a:pt x="830" y="1115"/>
                        <a:pt x="935" y="1035"/>
                      </a:cubicBezTo>
                      <a:cubicBezTo>
                        <a:pt x="1208" y="822"/>
                        <a:pt x="1239" y="427"/>
                        <a:pt x="1026" y="184"/>
                      </a:cubicBezTo>
                      <a:cubicBezTo>
                        <a:pt x="910" y="57"/>
                        <a:pt x="761" y="0"/>
                        <a:pt x="613" y="0"/>
                      </a:cubicBezTo>
                      <a:close/>
                    </a:path>
                  </a:pathLst>
                </a:custGeom>
                <a:solidFill>
                  <a:srgbClr val="FFFE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5" name="Google Shape;3102;p54">
                  <a:extLst>
                    <a:ext uri="{FF2B5EF4-FFF2-40B4-BE49-F238E27FC236}">
                      <a16:creationId xmlns:a16="http://schemas.microsoft.com/office/drawing/2014/main" id="{FBA06DCA-079A-48C7-9419-0E2E58B507E3}"/>
                    </a:ext>
                  </a:extLst>
                </p:cNvPr>
                <p:cNvSpPr/>
                <p:nvPr/>
              </p:nvSpPr>
              <p:spPr>
                <a:xfrm>
                  <a:off x="1576141" y="3758082"/>
                  <a:ext cx="136397" cy="128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6" h="3202" extrusionOk="0">
                      <a:moveTo>
                        <a:pt x="1643" y="0"/>
                      </a:moveTo>
                      <a:cubicBezTo>
                        <a:pt x="839" y="0"/>
                        <a:pt x="63" y="599"/>
                        <a:pt x="42" y="1543"/>
                      </a:cubicBezTo>
                      <a:cubicBezTo>
                        <a:pt x="1" y="2544"/>
                        <a:pt x="803" y="3202"/>
                        <a:pt x="1645" y="3202"/>
                      </a:cubicBezTo>
                      <a:cubicBezTo>
                        <a:pt x="2030" y="3202"/>
                        <a:pt x="2423" y="3064"/>
                        <a:pt x="2748" y="2759"/>
                      </a:cubicBezTo>
                      <a:cubicBezTo>
                        <a:pt x="3356" y="2151"/>
                        <a:pt x="3386" y="1148"/>
                        <a:pt x="2808" y="509"/>
                      </a:cubicBezTo>
                      <a:cubicBezTo>
                        <a:pt x="2478" y="159"/>
                        <a:pt x="2057" y="0"/>
                        <a:pt x="1643" y="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6" name="Google Shape;3103;p54">
                  <a:extLst>
                    <a:ext uri="{FF2B5EF4-FFF2-40B4-BE49-F238E27FC236}">
                      <a16:creationId xmlns:a16="http://schemas.microsoft.com/office/drawing/2014/main" id="{450491AA-766D-4C10-9992-012EA10E2CB8}"/>
                    </a:ext>
                  </a:extLst>
                </p:cNvPr>
                <p:cNvSpPr/>
                <p:nvPr/>
              </p:nvSpPr>
              <p:spPr>
                <a:xfrm>
                  <a:off x="1581675" y="3788700"/>
                  <a:ext cx="85425" cy="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7" h="3199" extrusionOk="0">
                      <a:moveTo>
                        <a:pt x="1644" y="0"/>
                      </a:moveTo>
                      <a:cubicBezTo>
                        <a:pt x="839" y="0"/>
                        <a:pt x="62" y="612"/>
                        <a:pt x="42" y="1556"/>
                      </a:cubicBezTo>
                      <a:cubicBezTo>
                        <a:pt x="1" y="2534"/>
                        <a:pt x="800" y="3199"/>
                        <a:pt x="1639" y="3199"/>
                      </a:cubicBezTo>
                      <a:cubicBezTo>
                        <a:pt x="2026" y="3199"/>
                        <a:pt x="2421" y="3058"/>
                        <a:pt x="2747" y="2742"/>
                      </a:cubicBezTo>
                      <a:cubicBezTo>
                        <a:pt x="3386" y="2164"/>
                        <a:pt x="3416" y="1161"/>
                        <a:pt x="2808" y="523"/>
                      </a:cubicBezTo>
                      <a:cubicBezTo>
                        <a:pt x="2478" y="162"/>
                        <a:pt x="2057" y="0"/>
                        <a:pt x="1644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7" name="Google Shape;3104;p54">
                  <a:extLst>
                    <a:ext uri="{FF2B5EF4-FFF2-40B4-BE49-F238E27FC236}">
                      <a16:creationId xmlns:a16="http://schemas.microsoft.com/office/drawing/2014/main" id="{490CF297-FEBD-4429-BF7F-0FF53213BCDE}"/>
                    </a:ext>
                  </a:extLst>
                </p:cNvPr>
                <p:cNvSpPr/>
                <p:nvPr/>
              </p:nvSpPr>
              <p:spPr>
                <a:xfrm>
                  <a:off x="1623689" y="3815552"/>
                  <a:ext cx="31525" cy="2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1" h="1181" extrusionOk="0">
                      <a:moveTo>
                        <a:pt x="619" y="0"/>
                      </a:moveTo>
                      <a:cubicBezTo>
                        <a:pt x="334" y="0"/>
                        <a:pt x="65" y="208"/>
                        <a:pt x="45" y="548"/>
                      </a:cubicBezTo>
                      <a:cubicBezTo>
                        <a:pt x="0" y="905"/>
                        <a:pt x="301" y="1180"/>
                        <a:pt x="620" y="1180"/>
                      </a:cubicBezTo>
                      <a:cubicBezTo>
                        <a:pt x="735" y="1180"/>
                        <a:pt x="852" y="1145"/>
                        <a:pt x="957" y="1064"/>
                      </a:cubicBezTo>
                      <a:cubicBezTo>
                        <a:pt x="1231" y="851"/>
                        <a:pt x="1261" y="456"/>
                        <a:pt x="1048" y="183"/>
                      </a:cubicBezTo>
                      <a:cubicBezTo>
                        <a:pt x="923" y="57"/>
                        <a:pt x="769" y="0"/>
                        <a:pt x="619" y="0"/>
                      </a:cubicBezTo>
                      <a:close/>
                    </a:path>
                  </a:pathLst>
                </a:custGeom>
                <a:solidFill>
                  <a:srgbClr val="FFFE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</p:grpSp>
      </p:grpSp>
      <p:cxnSp>
        <p:nvCxnSpPr>
          <p:cNvPr id="7" name="ตัวเชื่อมต่อตรง 6">
            <a:extLst>
              <a:ext uri="{FF2B5EF4-FFF2-40B4-BE49-F238E27FC236}">
                <a16:creationId xmlns:a16="http://schemas.microsoft.com/office/drawing/2014/main" id="{CE71C3FA-2DE4-48F5-BBB8-EDA5C32B9428}"/>
              </a:ext>
            </a:extLst>
          </p:cNvPr>
          <p:cNvCxnSpPr>
            <a:cxnSpLocks/>
          </p:cNvCxnSpPr>
          <p:nvPr/>
        </p:nvCxnSpPr>
        <p:spPr>
          <a:xfrm>
            <a:off x="3501452" y="2040995"/>
            <a:ext cx="8626" cy="1816625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รูปห้าเหลี่ยม 65">
            <a:extLst>
              <a:ext uri="{FF2B5EF4-FFF2-40B4-BE49-F238E27FC236}">
                <a16:creationId xmlns:a16="http://schemas.microsoft.com/office/drawing/2014/main" id="{D66BA233-0701-4001-B24A-4A0F77FFB5FB}"/>
              </a:ext>
            </a:extLst>
          </p:cNvPr>
          <p:cNvSpPr/>
          <p:nvPr/>
        </p:nvSpPr>
        <p:spPr>
          <a:xfrm>
            <a:off x="2536050" y="2040995"/>
            <a:ext cx="1929004" cy="1816625"/>
          </a:xfrm>
          <a:prstGeom prst="pentagon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cxnSp>
        <p:nvCxnSpPr>
          <p:cNvPr id="10" name="ตัวเชื่อมต่อตรง 9">
            <a:extLst>
              <a:ext uri="{FF2B5EF4-FFF2-40B4-BE49-F238E27FC236}">
                <a16:creationId xmlns:a16="http://schemas.microsoft.com/office/drawing/2014/main" id="{0A12C537-3B2B-4CE4-84DB-7B118D6BB5FE}"/>
              </a:ext>
            </a:extLst>
          </p:cNvPr>
          <p:cNvCxnSpPr>
            <a:cxnSpLocks/>
          </p:cNvCxnSpPr>
          <p:nvPr/>
        </p:nvCxnSpPr>
        <p:spPr>
          <a:xfrm>
            <a:off x="2559867" y="2744408"/>
            <a:ext cx="1695009" cy="553769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ตัวเชื่อมต่อตรง 13">
            <a:extLst>
              <a:ext uri="{FF2B5EF4-FFF2-40B4-BE49-F238E27FC236}">
                <a16:creationId xmlns:a16="http://schemas.microsoft.com/office/drawing/2014/main" id="{00870263-D19C-4500-AB78-11DAD8203E23}"/>
              </a:ext>
            </a:extLst>
          </p:cNvPr>
          <p:cNvCxnSpPr>
            <a:cxnSpLocks/>
          </p:cNvCxnSpPr>
          <p:nvPr/>
        </p:nvCxnSpPr>
        <p:spPr>
          <a:xfrm flipH="1">
            <a:off x="2913984" y="2416470"/>
            <a:ext cx="1057934" cy="1436382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ตัวเชื่อมต่อตรง 16">
            <a:extLst>
              <a:ext uri="{FF2B5EF4-FFF2-40B4-BE49-F238E27FC236}">
                <a16:creationId xmlns:a16="http://schemas.microsoft.com/office/drawing/2014/main" id="{5E2F85AB-163F-4DD8-BC5D-DC783465B9B2}"/>
              </a:ext>
            </a:extLst>
          </p:cNvPr>
          <p:cNvCxnSpPr>
            <a:cxnSpLocks/>
          </p:cNvCxnSpPr>
          <p:nvPr/>
        </p:nvCxnSpPr>
        <p:spPr>
          <a:xfrm flipH="1" flipV="1">
            <a:off x="3030042" y="2409824"/>
            <a:ext cx="1061841" cy="1433502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ตัวเชื่อมต่อตรง 76">
            <a:extLst>
              <a:ext uri="{FF2B5EF4-FFF2-40B4-BE49-F238E27FC236}">
                <a16:creationId xmlns:a16="http://schemas.microsoft.com/office/drawing/2014/main" id="{8C8B45EC-1B14-498B-BCEA-AB4C49093F0E}"/>
              </a:ext>
            </a:extLst>
          </p:cNvPr>
          <p:cNvCxnSpPr>
            <a:cxnSpLocks/>
          </p:cNvCxnSpPr>
          <p:nvPr/>
        </p:nvCxnSpPr>
        <p:spPr>
          <a:xfrm flipV="1">
            <a:off x="2731939" y="2744408"/>
            <a:ext cx="1733113" cy="55175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>
            <a:extLst>
              <a:ext uri="{FF2B5EF4-FFF2-40B4-BE49-F238E27FC236}">
                <a16:creationId xmlns:a16="http://schemas.microsoft.com/office/drawing/2014/main" id="{16299C12-8A45-41D5-91F9-ABFD3697955F}"/>
              </a:ext>
            </a:extLst>
          </p:cNvPr>
          <p:cNvCxnSpPr>
            <a:cxnSpLocks/>
          </p:cNvCxnSpPr>
          <p:nvPr/>
        </p:nvCxnSpPr>
        <p:spPr>
          <a:xfrm>
            <a:off x="7970900" y="2500175"/>
            <a:ext cx="0" cy="1085059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กลุ่ม 85">
            <a:extLst>
              <a:ext uri="{FF2B5EF4-FFF2-40B4-BE49-F238E27FC236}">
                <a16:creationId xmlns:a16="http://schemas.microsoft.com/office/drawing/2014/main" id="{942DBA13-C75C-43E6-8729-87B5BC33239D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87" name="รูปแบบอิสระ: รูปร่าง 86">
              <a:extLst>
                <a:ext uri="{FF2B5EF4-FFF2-40B4-BE49-F238E27FC236}">
                  <a16:creationId xmlns:a16="http://schemas.microsoft.com/office/drawing/2014/main" id="{061896DF-3729-4E98-A411-298654F48379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8" name="รูปแบบอิสระ: รูปร่าง 87">
              <a:extLst>
                <a:ext uri="{FF2B5EF4-FFF2-40B4-BE49-F238E27FC236}">
                  <a16:creationId xmlns:a16="http://schemas.microsoft.com/office/drawing/2014/main" id="{CCA92068-D6DB-4F4E-9EE8-E5D6EEAC2A2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89" name="กลุ่ม 88">
            <a:extLst>
              <a:ext uri="{FF2B5EF4-FFF2-40B4-BE49-F238E27FC236}">
                <a16:creationId xmlns:a16="http://schemas.microsoft.com/office/drawing/2014/main" id="{473DC17E-0BBC-4FC5-B30D-3CC925F64C36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90" name="รูปแบบอิสระ: รูปร่าง 89">
              <a:extLst>
                <a:ext uri="{FF2B5EF4-FFF2-40B4-BE49-F238E27FC236}">
                  <a16:creationId xmlns:a16="http://schemas.microsoft.com/office/drawing/2014/main" id="{86403448-2513-43C8-988B-7807AA9237C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91" name="รูปแบบอิสระ: รูปร่าง 90">
              <a:extLst>
                <a:ext uri="{FF2B5EF4-FFF2-40B4-BE49-F238E27FC236}">
                  <a16:creationId xmlns:a16="http://schemas.microsoft.com/office/drawing/2014/main" id="{5F6A2946-45B6-4F4E-84B0-49F58AF39B04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92" name="กลุ่ม 91">
            <a:extLst>
              <a:ext uri="{FF2B5EF4-FFF2-40B4-BE49-F238E27FC236}">
                <a16:creationId xmlns:a16="http://schemas.microsoft.com/office/drawing/2014/main" id="{203DD48E-670A-4FB9-AA66-88C1BB332067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93" name="รูปแบบอิสระ: รูปร่าง 92">
              <a:extLst>
                <a:ext uri="{FF2B5EF4-FFF2-40B4-BE49-F238E27FC236}">
                  <a16:creationId xmlns:a16="http://schemas.microsoft.com/office/drawing/2014/main" id="{74CA803F-6E11-458F-B6E2-20A01D69301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94" name="รูปแบบอิสระ: รูปร่าง 93">
              <a:extLst>
                <a:ext uri="{FF2B5EF4-FFF2-40B4-BE49-F238E27FC236}">
                  <a16:creationId xmlns:a16="http://schemas.microsoft.com/office/drawing/2014/main" id="{F65A8272-4ACE-4237-841F-0E331E521290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99" name="กลุ่ม 98">
            <a:extLst>
              <a:ext uri="{FF2B5EF4-FFF2-40B4-BE49-F238E27FC236}">
                <a16:creationId xmlns:a16="http://schemas.microsoft.com/office/drawing/2014/main" id="{233FE3F4-6A20-48CB-B4B0-2C86A4D96FC5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00" name="รูปแบบอิสระ: รูปร่าง 99">
              <a:extLst>
                <a:ext uri="{FF2B5EF4-FFF2-40B4-BE49-F238E27FC236}">
                  <a16:creationId xmlns:a16="http://schemas.microsoft.com/office/drawing/2014/main" id="{FD86E8E2-9646-42BC-82CF-7DE2BC59D63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1" name="รูปแบบอิสระ: รูปร่าง 100">
              <a:extLst>
                <a:ext uri="{FF2B5EF4-FFF2-40B4-BE49-F238E27FC236}">
                  <a16:creationId xmlns:a16="http://schemas.microsoft.com/office/drawing/2014/main" id="{4230897C-C4FA-4076-BAC9-5233E3D5ED1C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02" name="กลุ่ม 101">
            <a:extLst>
              <a:ext uri="{FF2B5EF4-FFF2-40B4-BE49-F238E27FC236}">
                <a16:creationId xmlns:a16="http://schemas.microsoft.com/office/drawing/2014/main" id="{0A771733-07C5-4BFB-B98E-7F7A26D8F77E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103" name="รูปแบบอิสระ: รูปร่าง 102">
              <a:extLst>
                <a:ext uri="{FF2B5EF4-FFF2-40B4-BE49-F238E27FC236}">
                  <a16:creationId xmlns:a16="http://schemas.microsoft.com/office/drawing/2014/main" id="{DB8BF10B-7562-43EA-BB46-B37D78B971CE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4" name="รูปแบบอิสระ: รูปร่าง 103">
              <a:extLst>
                <a:ext uri="{FF2B5EF4-FFF2-40B4-BE49-F238E27FC236}">
                  <a16:creationId xmlns:a16="http://schemas.microsoft.com/office/drawing/2014/main" id="{61915205-7B5D-4FC4-8C54-E22FD33E14B7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05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F840C25-6759-4466-B445-D834787CFB05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06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392C9512-1931-4DD6-959B-6D258E3F0366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07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D9D668DD-B0E2-4A0D-8258-EA1E92265296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08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B12A795B-19E9-432B-BD63-FC3325250624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109" name="รูปภาพ 108">
            <a:hlinkClick r:id="rId8" action="ppaction://hlinksldjump"/>
            <a:extLst>
              <a:ext uri="{FF2B5EF4-FFF2-40B4-BE49-F238E27FC236}">
                <a16:creationId xmlns:a16="http://schemas.microsoft.com/office/drawing/2014/main" id="{7DB48580-BD62-4960-82AF-F84A98C537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81" name="กล่องข้อความ 80">
            <a:extLst>
              <a:ext uri="{FF2B5EF4-FFF2-40B4-BE49-F238E27FC236}">
                <a16:creationId xmlns:a16="http://schemas.microsoft.com/office/drawing/2014/main" id="{98CD36E9-F12B-42E8-9E63-9944E639E73B}"/>
              </a:ext>
            </a:extLst>
          </p:cNvPr>
          <p:cNvSpPr txBox="1"/>
          <p:nvPr/>
        </p:nvSpPr>
        <p:spPr>
          <a:xfrm>
            <a:off x="2328904" y="3916192"/>
            <a:ext cx="229193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รูปที่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kern="0" dirty="0">
                <a:solidFill>
                  <a:srgbClr val="E7E6E6">
                    <a:lumMod val="25000"/>
                  </a:srgbClr>
                </a:solidFill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มีแกนสมมาตร 5 แกน</a:t>
            </a: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82" name="กล่องข้อความ 81">
            <a:extLst>
              <a:ext uri="{FF2B5EF4-FFF2-40B4-BE49-F238E27FC236}">
                <a16:creationId xmlns:a16="http://schemas.microsoft.com/office/drawing/2014/main" id="{9C249589-3C31-4805-92DC-D2EB94EBB7B0}"/>
              </a:ext>
            </a:extLst>
          </p:cNvPr>
          <p:cNvSpPr txBox="1"/>
          <p:nvPr/>
        </p:nvSpPr>
        <p:spPr>
          <a:xfrm>
            <a:off x="6824932" y="3916050"/>
            <a:ext cx="229193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รูปที่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kern="0" dirty="0">
                <a:solidFill>
                  <a:srgbClr val="E7E6E6">
                    <a:lumMod val="25000"/>
                  </a:srgbClr>
                </a:solidFill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มีแกนสมมาตร 1 แกน</a:t>
            </a: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83" name="Google Shape;3842;p61">
            <a:extLst>
              <a:ext uri="{FF2B5EF4-FFF2-40B4-BE49-F238E27FC236}">
                <a16:creationId xmlns:a16="http://schemas.microsoft.com/office/drawing/2014/main" id="{7ECF6BDA-228D-4D67-A709-F9F8E72313C9}"/>
              </a:ext>
            </a:extLst>
          </p:cNvPr>
          <p:cNvSpPr txBox="1"/>
          <p:nvPr/>
        </p:nvSpPr>
        <p:spPr>
          <a:xfrm>
            <a:off x="3422393" y="5463882"/>
            <a:ext cx="1115102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รูปที่ </a:t>
            </a:r>
            <a:r>
              <a:rPr lang="th-TH" sz="2400" kern="0" dirty="0">
                <a:solidFill>
                  <a:srgbClr val="002060"/>
                </a:solidFill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grpSp>
        <p:nvGrpSpPr>
          <p:cNvPr id="84" name="กลุ่ม 83">
            <a:extLst>
              <a:ext uri="{FF2B5EF4-FFF2-40B4-BE49-F238E27FC236}">
                <a16:creationId xmlns:a16="http://schemas.microsoft.com/office/drawing/2014/main" id="{718E6159-CADA-49E8-BB45-91F955D9DF57}"/>
              </a:ext>
            </a:extLst>
          </p:cNvPr>
          <p:cNvGrpSpPr/>
          <p:nvPr/>
        </p:nvGrpSpPr>
        <p:grpSpPr>
          <a:xfrm>
            <a:off x="3007742" y="4890477"/>
            <a:ext cx="6567420" cy="980119"/>
            <a:chOff x="3007742" y="4890477"/>
            <a:chExt cx="6567420" cy="980119"/>
          </a:xfrm>
        </p:grpSpPr>
        <p:sp>
          <p:nvSpPr>
            <p:cNvPr id="85" name="Google Shape;3842;p61">
              <a:extLst>
                <a:ext uri="{FF2B5EF4-FFF2-40B4-BE49-F238E27FC236}">
                  <a16:creationId xmlns:a16="http://schemas.microsoft.com/office/drawing/2014/main" id="{225BDCE8-147A-4425-A707-3D80DDF0BE0D}"/>
                </a:ext>
              </a:extLst>
            </p:cNvPr>
            <p:cNvSpPr txBox="1"/>
            <p:nvPr/>
          </p:nvSpPr>
          <p:spPr>
            <a:xfrm>
              <a:off x="3275162" y="4890477"/>
              <a:ext cx="6300000" cy="3950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>
                  <a:tab pos="715963" algn="l"/>
                </a:tabLst>
                <a:defRPr/>
              </a:pPr>
              <a:r>
                <a:rPr lang="th-TH" sz="2400" kern="0" dirty="0">
                  <a:solidFill>
                    <a:prstClr val="black"/>
                  </a:solidFill>
                  <a:latin typeface="4804_KwangMD_PukluK" panose="02000000000000000000" pitchFamily="2" charset="0"/>
                  <a:ea typeface="Fira Sans Extra Condensed"/>
                  <a:cs typeface="4804_KwangMD_PukluK" panose="02000000000000000000" pitchFamily="2" charset="0"/>
                  <a:sym typeface="Fira Sans Extra Condensed"/>
                </a:rPr>
                <a:t>รูปใดบ้างมีจำนวนแกนสมมาตรเท่ากับจำนวนด้าน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endParaRPr>
            </a:p>
          </p:txBody>
        </p:sp>
        <p:cxnSp>
          <p:nvCxnSpPr>
            <p:cNvPr id="98" name="Google Shape;972;p53">
              <a:extLst>
                <a:ext uri="{FF2B5EF4-FFF2-40B4-BE49-F238E27FC236}">
                  <a16:creationId xmlns:a16="http://schemas.microsoft.com/office/drawing/2014/main" id="{1C6A7C60-A20D-408A-B145-DB27BACE2F8D}"/>
                </a:ext>
              </a:extLst>
            </p:cNvPr>
            <p:cNvCxnSpPr/>
            <p:nvPr/>
          </p:nvCxnSpPr>
          <p:spPr>
            <a:xfrm>
              <a:off x="3443236" y="5870596"/>
              <a:ext cx="1080000" cy="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dot"/>
              <a:round/>
              <a:headEnd type="none" w="med" len="med"/>
              <a:tailEnd type="oval" w="med" len="med"/>
            </a:ln>
          </p:spPr>
        </p:cxnSp>
        <p:sp>
          <p:nvSpPr>
            <p:cNvPr id="110" name="Google Shape;1076;p53">
              <a:extLst>
                <a:ext uri="{FF2B5EF4-FFF2-40B4-BE49-F238E27FC236}">
                  <a16:creationId xmlns:a16="http://schemas.microsoft.com/office/drawing/2014/main" id="{B8F20B02-2B41-4457-A327-4F2D5E3E50C9}"/>
                </a:ext>
              </a:extLst>
            </p:cNvPr>
            <p:cNvSpPr/>
            <p:nvPr/>
          </p:nvSpPr>
          <p:spPr>
            <a:xfrm>
              <a:off x="3007742" y="5218846"/>
              <a:ext cx="185100" cy="185100"/>
            </a:xfrm>
            <a:prstGeom prst="rect">
              <a:avLst/>
            </a:prstGeom>
            <a:solidFill>
              <a:srgbClr val="C7EA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7897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66" grpId="0" animBg="1"/>
      <p:bldP spid="81" grpId="0"/>
      <p:bldP spid="82" grpId="0"/>
      <p:bldP spid="8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3577;p79">
            <a:extLst>
              <a:ext uri="{FF2B5EF4-FFF2-40B4-BE49-F238E27FC236}">
                <a16:creationId xmlns:a16="http://schemas.microsoft.com/office/drawing/2014/main" id="{276B0FD6-9586-4CAD-8DCB-9EBACE3400FE}"/>
              </a:ext>
            </a:extLst>
          </p:cNvPr>
          <p:cNvGrpSpPr/>
          <p:nvPr/>
        </p:nvGrpSpPr>
        <p:grpSpPr>
          <a:xfrm rot="4656148">
            <a:off x="9624407" y="629427"/>
            <a:ext cx="334467" cy="260133"/>
            <a:chOff x="2471675" y="2390075"/>
            <a:chExt cx="250850" cy="195100"/>
          </a:xfrm>
        </p:grpSpPr>
        <p:sp>
          <p:nvSpPr>
            <p:cNvPr id="206" name="Google Shape;3578;p79">
              <a:extLst>
                <a:ext uri="{FF2B5EF4-FFF2-40B4-BE49-F238E27FC236}">
                  <a16:creationId xmlns:a16="http://schemas.microsoft.com/office/drawing/2014/main" id="{4D7637A6-1D8F-4073-994D-6DD6D6D9330A}"/>
                </a:ext>
              </a:extLst>
            </p:cNvPr>
            <p:cNvSpPr/>
            <p:nvPr/>
          </p:nvSpPr>
          <p:spPr>
            <a:xfrm>
              <a:off x="2471675" y="2390075"/>
              <a:ext cx="250850" cy="181175"/>
            </a:xfrm>
            <a:custGeom>
              <a:avLst/>
              <a:gdLst/>
              <a:ahLst/>
              <a:cxnLst/>
              <a:rect l="l" t="t" r="r" b="b"/>
              <a:pathLst>
                <a:path w="10034" h="7247" extrusionOk="0">
                  <a:moveTo>
                    <a:pt x="10034" y="0"/>
                  </a:moveTo>
                  <a:cubicBezTo>
                    <a:pt x="5908" y="0"/>
                    <a:pt x="2290" y="3815"/>
                    <a:pt x="0" y="724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7" name="Google Shape;3579;p79">
              <a:extLst>
                <a:ext uri="{FF2B5EF4-FFF2-40B4-BE49-F238E27FC236}">
                  <a16:creationId xmlns:a16="http://schemas.microsoft.com/office/drawing/2014/main" id="{5717435E-12A1-474F-B1B8-211ED584F03F}"/>
                </a:ext>
              </a:extLst>
            </p:cNvPr>
            <p:cNvSpPr/>
            <p:nvPr/>
          </p:nvSpPr>
          <p:spPr>
            <a:xfrm>
              <a:off x="2520450" y="2515500"/>
              <a:ext cx="90600" cy="69675"/>
            </a:xfrm>
            <a:custGeom>
              <a:avLst/>
              <a:gdLst/>
              <a:ahLst/>
              <a:cxnLst/>
              <a:rect l="l" t="t" r="r" b="b"/>
              <a:pathLst>
                <a:path w="3624" h="2787" extrusionOk="0">
                  <a:moveTo>
                    <a:pt x="3624" y="0"/>
                  </a:moveTo>
                  <a:cubicBezTo>
                    <a:pt x="2146" y="370"/>
                    <a:pt x="482" y="1341"/>
                    <a:pt x="0" y="278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08" name="Google Shape;3580;p79">
            <a:extLst>
              <a:ext uri="{FF2B5EF4-FFF2-40B4-BE49-F238E27FC236}">
                <a16:creationId xmlns:a16="http://schemas.microsoft.com/office/drawing/2014/main" id="{30959E24-A316-4C37-B563-F93FBA243C26}"/>
              </a:ext>
            </a:extLst>
          </p:cNvPr>
          <p:cNvGrpSpPr/>
          <p:nvPr/>
        </p:nvGrpSpPr>
        <p:grpSpPr>
          <a:xfrm>
            <a:off x="1556821" y="5047725"/>
            <a:ext cx="408800" cy="343767"/>
            <a:chOff x="1607625" y="3435300"/>
            <a:chExt cx="306600" cy="257825"/>
          </a:xfrm>
        </p:grpSpPr>
        <p:sp>
          <p:nvSpPr>
            <p:cNvPr id="209" name="Google Shape;3581;p79">
              <a:extLst>
                <a:ext uri="{FF2B5EF4-FFF2-40B4-BE49-F238E27FC236}">
                  <a16:creationId xmlns:a16="http://schemas.microsoft.com/office/drawing/2014/main" id="{DB77BFF2-75D5-422B-B690-F487426AE1B3}"/>
                </a:ext>
              </a:extLst>
            </p:cNvPr>
            <p:cNvSpPr/>
            <p:nvPr/>
          </p:nvSpPr>
          <p:spPr>
            <a:xfrm>
              <a:off x="1607625" y="3435300"/>
              <a:ext cx="271750" cy="257825"/>
            </a:xfrm>
            <a:custGeom>
              <a:avLst/>
              <a:gdLst/>
              <a:ahLst/>
              <a:cxnLst/>
              <a:rect l="l" t="t" r="r" b="b"/>
              <a:pathLst>
                <a:path w="10870" h="10313" extrusionOk="0">
                  <a:moveTo>
                    <a:pt x="0" y="0"/>
                  </a:moveTo>
                  <a:cubicBezTo>
                    <a:pt x="4956" y="620"/>
                    <a:pt x="5875" y="10313"/>
                    <a:pt x="10870" y="10313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10" name="Google Shape;3582;p79">
              <a:extLst>
                <a:ext uri="{FF2B5EF4-FFF2-40B4-BE49-F238E27FC236}">
                  <a16:creationId xmlns:a16="http://schemas.microsoft.com/office/drawing/2014/main" id="{41956AE9-AEC5-46F2-A44C-563682A274F7}"/>
                </a:ext>
              </a:extLst>
            </p:cNvPr>
            <p:cNvSpPr/>
            <p:nvPr/>
          </p:nvSpPr>
          <p:spPr>
            <a:xfrm>
              <a:off x="1795775" y="3539825"/>
              <a:ext cx="118450" cy="111500"/>
            </a:xfrm>
            <a:custGeom>
              <a:avLst/>
              <a:gdLst/>
              <a:ahLst/>
              <a:cxnLst/>
              <a:rect l="l" t="t" r="r" b="b"/>
              <a:pathLst>
                <a:path w="4738" h="4460" extrusionOk="0">
                  <a:moveTo>
                    <a:pt x="0" y="0"/>
                  </a:moveTo>
                  <a:cubicBezTo>
                    <a:pt x="805" y="2014"/>
                    <a:pt x="2634" y="3934"/>
                    <a:pt x="4738" y="4460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11" name="Google Shape;3804;p53">
            <a:extLst>
              <a:ext uri="{FF2B5EF4-FFF2-40B4-BE49-F238E27FC236}">
                <a16:creationId xmlns:a16="http://schemas.microsoft.com/office/drawing/2014/main" id="{F1DE56FD-E29F-46D9-BE47-48923563E47B}"/>
              </a:ext>
            </a:extLst>
          </p:cNvPr>
          <p:cNvGrpSpPr/>
          <p:nvPr/>
        </p:nvGrpSpPr>
        <p:grpSpPr>
          <a:xfrm>
            <a:off x="2047239" y="153555"/>
            <a:ext cx="5238825" cy="5276784"/>
            <a:chOff x="4255635" y="364391"/>
            <a:chExt cx="3929118" cy="3957588"/>
          </a:xfrm>
        </p:grpSpPr>
        <p:sp>
          <p:nvSpPr>
            <p:cNvPr id="213" name="Google Shape;3806;p53">
              <a:extLst>
                <a:ext uri="{FF2B5EF4-FFF2-40B4-BE49-F238E27FC236}">
                  <a16:creationId xmlns:a16="http://schemas.microsoft.com/office/drawing/2014/main" id="{3E2D564A-EE80-4932-B607-65EBD22F956D}"/>
                </a:ext>
              </a:extLst>
            </p:cNvPr>
            <p:cNvSpPr/>
            <p:nvPr/>
          </p:nvSpPr>
          <p:spPr>
            <a:xfrm rot="329428">
              <a:off x="4255635" y="4251826"/>
              <a:ext cx="70801" cy="70153"/>
            </a:xfrm>
            <a:custGeom>
              <a:avLst/>
              <a:gdLst/>
              <a:ahLst/>
              <a:cxnLst/>
              <a:rect l="l" t="t" r="r" b="b"/>
              <a:pathLst>
                <a:path w="2187" h="2167" extrusionOk="0">
                  <a:moveTo>
                    <a:pt x="1102" y="1"/>
                  </a:moveTo>
                  <a:cubicBezTo>
                    <a:pt x="489" y="1"/>
                    <a:pt x="1" y="500"/>
                    <a:pt x="17" y="1113"/>
                  </a:cubicBezTo>
                  <a:cubicBezTo>
                    <a:pt x="30" y="1667"/>
                    <a:pt x="471" y="2128"/>
                    <a:pt x="1023" y="2164"/>
                  </a:cubicBezTo>
                  <a:cubicBezTo>
                    <a:pt x="1049" y="2166"/>
                    <a:pt x="1076" y="2167"/>
                    <a:pt x="1102" y="2167"/>
                  </a:cubicBezTo>
                  <a:cubicBezTo>
                    <a:pt x="1702" y="2167"/>
                    <a:pt x="2187" y="1683"/>
                    <a:pt x="2187" y="1086"/>
                  </a:cubicBezTo>
                  <a:cubicBezTo>
                    <a:pt x="2187" y="489"/>
                    <a:pt x="1701" y="1"/>
                    <a:pt x="1102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3809;p53">
              <a:extLst>
                <a:ext uri="{FF2B5EF4-FFF2-40B4-BE49-F238E27FC236}">
                  <a16:creationId xmlns:a16="http://schemas.microsoft.com/office/drawing/2014/main" id="{6FA68FB6-0A63-4FEA-A738-12AC4EDF837F}"/>
                </a:ext>
              </a:extLst>
            </p:cNvPr>
            <p:cNvSpPr/>
            <p:nvPr/>
          </p:nvSpPr>
          <p:spPr>
            <a:xfrm rot="329428">
              <a:off x="8114470" y="364391"/>
              <a:ext cx="70283" cy="70218"/>
            </a:xfrm>
            <a:custGeom>
              <a:avLst/>
              <a:gdLst/>
              <a:ahLst/>
              <a:cxnLst/>
              <a:rect l="l" t="t" r="r" b="b"/>
              <a:pathLst>
                <a:path w="2171" h="2169" extrusionOk="0">
                  <a:moveTo>
                    <a:pt x="1086" y="1"/>
                  </a:moveTo>
                  <a:cubicBezTo>
                    <a:pt x="487" y="1"/>
                    <a:pt x="1" y="487"/>
                    <a:pt x="1" y="1086"/>
                  </a:cubicBezTo>
                  <a:cubicBezTo>
                    <a:pt x="1" y="1683"/>
                    <a:pt x="487" y="2169"/>
                    <a:pt x="1086" y="2169"/>
                  </a:cubicBezTo>
                  <a:cubicBezTo>
                    <a:pt x="1685" y="2169"/>
                    <a:pt x="2171" y="1685"/>
                    <a:pt x="2171" y="1086"/>
                  </a:cubicBezTo>
                  <a:cubicBezTo>
                    <a:pt x="2171" y="489"/>
                    <a:pt x="1685" y="1"/>
                    <a:pt x="1086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18" name="Google Shape;3807;p53">
            <a:extLst>
              <a:ext uri="{FF2B5EF4-FFF2-40B4-BE49-F238E27FC236}">
                <a16:creationId xmlns:a16="http://schemas.microsoft.com/office/drawing/2014/main" id="{CAA4910C-3954-4E87-B77E-44B982E614F5}"/>
              </a:ext>
            </a:extLst>
          </p:cNvPr>
          <p:cNvSpPr/>
          <p:nvPr/>
        </p:nvSpPr>
        <p:spPr>
          <a:xfrm rot="329428">
            <a:off x="552539" y="6377745"/>
            <a:ext cx="279621" cy="279535"/>
          </a:xfrm>
          <a:custGeom>
            <a:avLst/>
            <a:gdLst/>
            <a:ahLst/>
            <a:cxnLst/>
            <a:rect l="l" t="t" r="r" b="b"/>
            <a:pathLst>
              <a:path w="6478" h="6476" extrusionOk="0">
                <a:moveTo>
                  <a:pt x="6043" y="1"/>
                </a:moveTo>
                <a:lnTo>
                  <a:pt x="3131" y="1436"/>
                </a:lnTo>
                <a:lnTo>
                  <a:pt x="0" y="437"/>
                </a:lnTo>
                <a:lnTo>
                  <a:pt x="1436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77" y="6041"/>
                </a:lnTo>
                <a:lnTo>
                  <a:pt x="6477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9" name="Google Shape;3810;p53">
            <a:extLst>
              <a:ext uri="{FF2B5EF4-FFF2-40B4-BE49-F238E27FC236}">
                <a16:creationId xmlns:a16="http://schemas.microsoft.com/office/drawing/2014/main" id="{DDF70429-F152-4D11-A2F9-E04A30981650}"/>
              </a:ext>
            </a:extLst>
          </p:cNvPr>
          <p:cNvSpPr/>
          <p:nvPr/>
        </p:nvSpPr>
        <p:spPr>
          <a:xfrm rot="21082927">
            <a:off x="250984" y="140959"/>
            <a:ext cx="555440" cy="555295"/>
          </a:xfrm>
          <a:custGeom>
            <a:avLst/>
            <a:gdLst/>
            <a:ahLst/>
            <a:cxnLst/>
            <a:rect l="l" t="t" r="r" b="b"/>
            <a:pathLst>
              <a:path w="9873" h="9871" extrusionOk="0">
                <a:moveTo>
                  <a:pt x="7002" y="0"/>
                </a:moveTo>
                <a:lnTo>
                  <a:pt x="4108" y="2838"/>
                </a:lnTo>
                <a:lnTo>
                  <a:pt x="0" y="2872"/>
                </a:lnTo>
                <a:lnTo>
                  <a:pt x="2837" y="5765"/>
                </a:lnTo>
                <a:lnTo>
                  <a:pt x="2871" y="9871"/>
                </a:lnTo>
                <a:lnTo>
                  <a:pt x="5765" y="7034"/>
                </a:lnTo>
                <a:lnTo>
                  <a:pt x="9873" y="7004"/>
                </a:lnTo>
                <a:lnTo>
                  <a:pt x="7036" y="4106"/>
                </a:lnTo>
                <a:lnTo>
                  <a:pt x="7002" y="0"/>
                </a:lnTo>
                <a:close/>
              </a:path>
            </a:pathLst>
          </a:custGeom>
          <a:solidFill>
            <a:srgbClr val="FCAE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0" name="Google Shape;3805;p53">
            <a:extLst>
              <a:ext uri="{FF2B5EF4-FFF2-40B4-BE49-F238E27FC236}">
                <a16:creationId xmlns:a16="http://schemas.microsoft.com/office/drawing/2014/main" id="{CF1AB551-F9DE-4D14-9927-7B342560134D}"/>
              </a:ext>
            </a:extLst>
          </p:cNvPr>
          <p:cNvSpPr/>
          <p:nvPr/>
        </p:nvSpPr>
        <p:spPr>
          <a:xfrm rot="329428">
            <a:off x="10919071" y="1054655"/>
            <a:ext cx="279793" cy="279535"/>
          </a:xfrm>
          <a:custGeom>
            <a:avLst/>
            <a:gdLst/>
            <a:ahLst/>
            <a:cxnLst/>
            <a:rect l="l" t="t" r="r" b="b"/>
            <a:pathLst>
              <a:path w="6482" h="6476" extrusionOk="0">
                <a:moveTo>
                  <a:pt x="6043" y="1"/>
                </a:moveTo>
                <a:lnTo>
                  <a:pt x="3136" y="1436"/>
                </a:lnTo>
                <a:lnTo>
                  <a:pt x="0" y="437"/>
                </a:lnTo>
                <a:lnTo>
                  <a:pt x="1440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82" y="6041"/>
                </a:lnTo>
                <a:lnTo>
                  <a:pt x="6482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FFCC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1" name="Google Shape;3808;p53">
            <a:extLst>
              <a:ext uri="{FF2B5EF4-FFF2-40B4-BE49-F238E27FC236}">
                <a16:creationId xmlns:a16="http://schemas.microsoft.com/office/drawing/2014/main" id="{47C280A2-C62F-4F1E-B173-8509C9EFE4F6}"/>
              </a:ext>
            </a:extLst>
          </p:cNvPr>
          <p:cNvSpPr/>
          <p:nvPr/>
        </p:nvSpPr>
        <p:spPr>
          <a:xfrm rot="329428">
            <a:off x="11649799" y="5520966"/>
            <a:ext cx="407648" cy="393748"/>
          </a:xfrm>
          <a:custGeom>
            <a:avLst/>
            <a:gdLst/>
            <a:ahLst/>
            <a:cxnLst/>
            <a:rect l="l" t="t" r="r" b="b"/>
            <a:pathLst>
              <a:path w="9444" h="9122" extrusionOk="0">
                <a:moveTo>
                  <a:pt x="5290" y="0"/>
                </a:moveTo>
                <a:cubicBezTo>
                  <a:pt x="4566" y="0"/>
                  <a:pt x="3407" y="2567"/>
                  <a:pt x="3407" y="2567"/>
                </a:cubicBezTo>
                <a:cubicBezTo>
                  <a:pt x="3407" y="2567"/>
                  <a:pt x="2754" y="2495"/>
                  <a:pt x="2046" y="2495"/>
                </a:cubicBezTo>
                <a:cubicBezTo>
                  <a:pt x="1301" y="2495"/>
                  <a:pt x="496" y="2575"/>
                  <a:pt x="328" y="2904"/>
                </a:cubicBezTo>
                <a:cubicBezTo>
                  <a:pt x="0" y="3546"/>
                  <a:pt x="2363" y="5156"/>
                  <a:pt x="2363" y="5156"/>
                </a:cubicBezTo>
                <a:cubicBezTo>
                  <a:pt x="2363" y="5156"/>
                  <a:pt x="724" y="7903"/>
                  <a:pt x="1158" y="8149"/>
                </a:cubicBezTo>
                <a:cubicBezTo>
                  <a:pt x="1244" y="8198"/>
                  <a:pt x="1359" y="8219"/>
                  <a:pt x="1495" y="8219"/>
                </a:cubicBezTo>
                <a:cubicBezTo>
                  <a:pt x="2475" y="8219"/>
                  <a:pt x="4526" y="7098"/>
                  <a:pt x="4526" y="7098"/>
                </a:cubicBezTo>
                <a:cubicBezTo>
                  <a:pt x="4526" y="7098"/>
                  <a:pt x="6612" y="9122"/>
                  <a:pt x="7367" y="9122"/>
                </a:cubicBezTo>
                <a:cubicBezTo>
                  <a:pt x="7415" y="9122"/>
                  <a:pt x="7458" y="9114"/>
                  <a:pt x="7494" y="9096"/>
                </a:cubicBezTo>
                <a:cubicBezTo>
                  <a:pt x="8105" y="8807"/>
                  <a:pt x="7090" y="5721"/>
                  <a:pt x="7090" y="5721"/>
                </a:cubicBezTo>
                <a:cubicBezTo>
                  <a:pt x="7090" y="5721"/>
                  <a:pt x="9396" y="4979"/>
                  <a:pt x="9421" y="4251"/>
                </a:cubicBezTo>
                <a:cubicBezTo>
                  <a:pt x="9443" y="3526"/>
                  <a:pt x="6590" y="2644"/>
                  <a:pt x="6590" y="2644"/>
                </a:cubicBezTo>
                <a:cubicBezTo>
                  <a:pt x="6590" y="2644"/>
                  <a:pt x="6088" y="234"/>
                  <a:pt x="5374" y="13"/>
                </a:cubicBezTo>
                <a:cubicBezTo>
                  <a:pt x="5347" y="4"/>
                  <a:pt x="5319" y="0"/>
                  <a:pt x="5290" y="0"/>
                </a:cubicBez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6" name="รูปหกเหลี่ยม 95">
            <a:extLst>
              <a:ext uri="{FF2B5EF4-FFF2-40B4-BE49-F238E27FC236}">
                <a16:creationId xmlns:a16="http://schemas.microsoft.com/office/drawing/2014/main" id="{711AEE11-7747-49EB-A8A1-2E3672EDDA53}"/>
              </a:ext>
            </a:extLst>
          </p:cNvPr>
          <p:cNvSpPr/>
          <p:nvPr/>
        </p:nvSpPr>
        <p:spPr>
          <a:xfrm>
            <a:off x="6765567" y="2491549"/>
            <a:ext cx="2410665" cy="1085059"/>
          </a:xfrm>
          <a:prstGeom prst="hexagon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122" name="กลุ่ม 121">
            <a:extLst>
              <a:ext uri="{FF2B5EF4-FFF2-40B4-BE49-F238E27FC236}">
                <a16:creationId xmlns:a16="http://schemas.microsoft.com/office/drawing/2014/main" id="{8188DD70-DB87-480B-A32F-E524215FDC55}"/>
              </a:ext>
            </a:extLst>
          </p:cNvPr>
          <p:cNvGrpSpPr/>
          <p:nvPr/>
        </p:nvGrpSpPr>
        <p:grpSpPr>
          <a:xfrm>
            <a:off x="2751710" y="613566"/>
            <a:ext cx="5091076" cy="1043738"/>
            <a:chOff x="665588" y="464379"/>
            <a:chExt cx="5091076" cy="1043738"/>
          </a:xfrm>
        </p:grpSpPr>
        <p:sp>
          <p:nvSpPr>
            <p:cNvPr id="124" name="Google Shape;3054;p54">
              <a:extLst>
                <a:ext uri="{FF2B5EF4-FFF2-40B4-BE49-F238E27FC236}">
                  <a16:creationId xmlns:a16="http://schemas.microsoft.com/office/drawing/2014/main" id="{798DB1CE-4887-4118-B1FA-13416190FB6F}"/>
                </a:ext>
              </a:extLst>
            </p:cNvPr>
            <p:cNvSpPr/>
            <p:nvPr/>
          </p:nvSpPr>
          <p:spPr>
            <a:xfrm>
              <a:off x="1626747" y="780723"/>
              <a:ext cx="4129917" cy="718768"/>
            </a:xfrm>
            <a:prstGeom prst="roundRect">
              <a:avLst>
                <a:gd name="adj" fmla="val 16667"/>
              </a:avLst>
            </a:prstGeom>
            <a:solidFill>
              <a:srgbClr val="FFCCFF"/>
            </a:solidFill>
            <a:ln>
              <a:noFill/>
            </a:ln>
          </p:spPr>
          <p:txBody>
            <a:bodyPr spcFirstLastPara="1" wrap="square" lIns="121900" tIns="60933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>
                  <a:tab pos="715963" algn="l"/>
                </a:tabLst>
                <a:defRPr/>
              </a:pPr>
              <a:r>
                <a:rPr kumimoji="0" lang="th-TH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Candy" panose="020B0500040200020003" pitchFamily="34" charset="-34"/>
                  <a:ea typeface="Fira Sans Extra Condensed"/>
                  <a:cs typeface="FC Candy" panose="020B0500040200020003" pitchFamily="34" charset="-34"/>
                  <a:sym typeface="Fira Sans Extra Condensed"/>
                </a:rPr>
                <a:t>แกนสมมาตรของรูปหกเหลี่ยม</a:t>
              </a:r>
            </a:p>
          </p:txBody>
        </p:sp>
        <p:grpSp>
          <p:nvGrpSpPr>
            <p:cNvPr id="147" name="Google Shape;3075;p54">
              <a:extLst>
                <a:ext uri="{FF2B5EF4-FFF2-40B4-BE49-F238E27FC236}">
                  <a16:creationId xmlns:a16="http://schemas.microsoft.com/office/drawing/2014/main" id="{8C18C836-A4A1-44CD-8BFF-7C31DB2FBF47}"/>
                </a:ext>
              </a:extLst>
            </p:cNvPr>
            <p:cNvGrpSpPr/>
            <p:nvPr/>
          </p:nvGrpSpPr>
          <p:grpSpPr>
            <a:xfrm flipH="1">
              <a:off x="665588" y="464379"/>
              <a:ext cx="1117008" cy="1043738"/>
              <a:chOff x="930325" y="2801600"/>
              <a:chExt cx="1433175" cy="1413536"/>
            </a:xfrm>
          </p:grpSpPr>
          <p:sp>
            <p:nvSpPr>
              <p:cNvPr id="148" name="Google Shape;3076;p54">
                <a:extLst>
                  <a:ext uri="{FF2B5EF4-FFF2-40B4-BE49-F238E27FC236}">
                    <a16:creationId xmlns:a16="http://schemas.microsoft.com/office/drawing/2014/main" id="{6CB0C835-8C36-43C7-85D3-FA68FC0CDBBA}"/>
                  </a:ext>
                </a:extLst>
              </p:cNvPr>
              <p:cNvSpPr/>
              <p:nvPr/>
            </p:nvSpPr>
            <p:spPr>
              <a:xfrm>
                <a:off x="1040250" y="3618425"/>
                <a:ext cx="202275" cy="596711"/>
              </a:xfrm>
              <a:custGeom>
                <a:avLst/>
                <a:gdLst/>
                <a:ahLst/>
                <a:cxnLst/>
                <a:rect l="l" t="t" r="r" b="b"/>
                <a:pathLst>
                  <a:path w="8091" h="32364" extrusionOk="0">
                    <a:moveTo>
                      <a:pt x="8091" y="14256"/>
                    </a:moveTo>
                    <a:lnTo>
                      <a:pt x="0" y="323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7B6D5"/>
              </a:solidFill>
              <a:ln>
                <a:noFill/>
              </a:ln>
            </p:spPr>
          </p:sp>
          <p:grpSp>
            <p:nvGrpSpPr>
              <p:cNvPr id="160" name="Google Shape;3077;p54">
                <a:extLst>
                  <a:ext uri="{FF2B5EF4-FFF2-40B4-BE49-F238E27FC236}">
                    <a16:creationId xmlns:a16="http://schemas.microsoft.com/office/drawing/2014/main" id="{E01AF725-E171-4BA7-A43F-27ED63A5B327}"/>
                  </a:ext>
                </a:extLst>
              </p:cNvPr>
              <p:cNvGrpSpPr/>
              <p:nvPr/>
            </p:nvGrpSpPr>
            <p:grpSpPr>
              <a:xfrm>
                <a:off x="930325" y="2801600"/>
                <a:ext cx="1433175" cy="1411563"/>
                <a:chOff x="1109300" y="2831425"/>
                <a:chExt cx="1433175" cy="1411563"/>
              </a:xfrm>
            </p:grpSpPr>
            <p:sp>
              <p:nvSpPr>
                <p:cNvPr id="161" name="Google Shape;3078;p54">
                  <a:extLst>
                    <a:ext uri="{FF2B5EF4-FFF2-40B4-BE49-F238E27FC236}">
                      <a16:creationId xmlns:a16="http://schemas.microsoft.com/office/drawing/2014/main" id="{D653FE0A-A2CD-434D-8272-497EDCC4F594}"/>
                    </a:ext>
                  </a:extLst>
                </p:cNvPr>
                <p:cNvSpPr/>
                <p:nvPr/>
              </p:nvSpPr>
              <p:spPr>
                <a:xfrm>
                  <a:off x="1170425" y="3261138"/>
                  <a:ext cx="126950" cy="15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8" h="6121" extrusionOk="0">
                      <a:moveTo>
                        <a:pt x="1861" y="0"/>
                      </a:moveTo>
                      <a:cubicBezTo>
                        <a:pt x="925" y="0"/>
                        <a:pt x="0" y="2734"/>
                        <a:pt x="700" y="4543"/>
                      </a:cubicBezTo>
                      <a:cubicBezTo>
                        <a:pt x="1098" y="5572"/>
                        <a:pt x="1858" y="6120"/>
                        <a:pt x="2605" y="6120"/>
                      </a:cubicBezTo>
                      <a:cubicBezTo>
                        <a:pt x="3227" y="6120"/>
                        <a:pt x="3840" y="5740"/>
                        <a:pt x="4226" y="4939"/>
                      </a:cubicBezTo>
                      <a:cubicBezTo>
                        <a:pt x="5077" y="3176"/>
                        <a:pt x="4409" y="622"/>
                        <a:pt x="1977" y="15"/>
                      </a:cubicBezTo>
                      <a:cubicBezTo>
                        <a:pt x="1938" y="5"/>
                        <a:pt x="1899" y="0"/>
                        <a:pt x="1861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2" name="Google Shape;3079;p54">
                  <a:extLst>
                    <a:ext uri="{FF2B5EF4-FFF2-40B4-BE49-F238E27FC236}">
                      <a16:creationId xmlns:a16="http://schemas.microsoft.com/office/drawing/2014/main" id="{374B1C97-EDD5-49DE-BE74-3A13E6D076E5}"/>
                    </a:ext>
                  </a:extLst>
                </p:cNvPr>
                <p:cNvSpPr/>
                <p:nvPr/>
              </p:nvSpPr>
              <p:spPr>
                <a:xfrm>
                  <a:off x="1169988" y="4091013"/>
                  <a:ext cx="127825" cy="15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13" h="6079" extrusionOk="0">
                      <a:moveTo>
                        <a:pt x="2734" y="0"/>
                      </a:moveTo>
                      <a:cubicBezTo>
                        <a:pt x="2017" y="0"/>
                        <a:pt x="1272" y="497"/>
                        <a:pt x="827" y="1451"/>
                      </a:cubicBezTo>
                      <a:cubicBezTo>
                        <a:pt x="1" y="3250"/>
                        <a:pt x="778" y="6079"/>
                        <a:pt x="1741" y="6079"/>
                      </a:cubicBezTo>
                      <a:cubicBezTo>
                        <a:pt x="1770" y="6079"/>
                        <a:pt x="1800" y="6076"/>
                        <a:pt x="1830" y="6071"/>
                      </a:cubicBezTo>
                      <a:cubicBezTo>
                        <a:pt x="4261" y="5584"/>
                        <a:pt x="5113" y="3092"/>
                        <a:pt x="4383" y="1268"/>
                      </a:cubicBezTo>
                      <a:cubicBezTo>
                        <a:pt x="4021" y="413"/>
                        <a:pt x="3389" y="0"/>
                        <a:pt x="2734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3" name="Google Shape;3080;p54">
                  <a:extLst>
                    <a:ext uri="{FF2B5EF4-FFF2-40B4-BE49-F238E27FC236}">
                      <a16:creationId xmlns:a16="http://schemas.microsoft.com/office/drawing/2014/main" id="{46808876-507E-4E57-AD86-8FECC6B8BC07}"/>
                    </a:ext>
                  </a:extLst>
                </p:cNvPr>
                <p:cNvSpPr/>
                <p:nvPr/>
              </p:nvSpPr>
              <p:spPr>
                <a:xfrm>
                  <a:off x="1847150" y="3263350"/>
                  <a:ext cx="695325" cy="44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813" h="17616" extrusionOk="0">
                      <a:moveTo>
                        <a:pt x="20116" y="0"/>
                      </a:moveTo>
                      <a:cubicBezTo>
                        <a:pt x="13174" y="0"/>
                        <a:pt x="1" y="12813"/>
                        <a:pt x="1" y="12813"/>
                      </a:cubicBezTo>
                      <a:lnTo>
                        <a:pt x="2980" y="17616"/>
                      </a:lnTo>
                      <a:cubicBezTo>
                        <a:pt x="2980" y="17616"/>
                        <a:pt x="27813" y="8892"/>
                        <a:pt x="23345" y="1688"/>
                      </a:cubicBezTo>
                      <a:cubicBezTo>
                        <a:pt x="22609" y="498"/>
                        <a:pt x="21484" y="0"/>
                        <a:pt x="20116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4" name="Google Shape;3081;p54">
                  <a:extLst>
                    <a:ext uri="{FF2B5EF4-FFF2-40B4-BE49-F238E27FC236}">
                      <a16:creationId xmlns:a16="http://schemas.microsoft.com/office/drawing/2014/main" id="{65B649C8-61EB-40CC-B313-F7F18D5636A5}"/>
                    </a:ext>
                  </a:extLst>
                </p:cNvPr>
                <p:cNvSpPr/>
                <p:nvPr/>
              </p:nvSpPr>
              <p:spPr>
                <a:xfrm>
                  <a:off x="1886675" y="3316675"/>
                  <a:ext cx="527400" cy="31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96" h="12785" extrusionOk="0">
                      <a:moveTo>
                        <a:pt x="19053" y="0"/>
                      </a:moveTo>
                      <a:cubicBezTo>
                        <a:pt x="17099" y="0"/>
                        <a:pt x="13435" y="1286"/>
                        <a:pt x="10548" y="3142"/>
                      </a:cubicBezTo>
                      <a:cubicBezTo>
                        <a:pt x="6748" y="5635"/>
                        <a:pt x="0" y="11319"/>
                        <a:pt x="760" y="12534"/>
                      </a:cubicBezTo>
                      <a:cubicBezTo>
                        <a:pt x="868" y="12707"/>
                        <a:pt x="1123" y="12784"/>
                        <a:pt x="1493" y="12784"/>
                      </a:cubicBezTo>
                      <a:cubicBezTo>
                        <a:pt x="3735" y="12784"/>
                        <a:pt x="10187" y="9932"/>
                        <a:pt x="13527" y="7975"/>
                      </a:cubicBezTo>
                      <a:cubicBezTo>
                        <a:pt x="17448" y="5695"/>
                        <a:pt x="21095" y="1653"/>
                        <a:pt x="20335" y="437"/>
                      </a:cubicBezTo>
                      <a:cubicBezTo>
                        <a:pt x="20148" y="138"/>
                        <a:pt x="19692" y="0"/>
                        <a:pt x="19053" y="0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5" name="Google Shape;3082;p54">
                  <a:extLst>
                    <a:ext uri="{FF2B5EF4-FFF2-40B4-BE49-F238E27FC236}">
                      <a16:creationId xmlns:a16="http://schemas.microsoft.com/office/drawing/2014/main" id="{BB54BE85-18D8-4FFB-A914-C7A729E1123D}"/>
                    </a:ext>
                  </a:extLst>
                </p:cNvPr>
                <p:cNvSpPr/>
                <p:nvPr/>
              </p:nvSpPr>
              <p:spPr>
                <a:xfrm>
                  <a:off x="1571325" y="2831675"/>
                  <a:ext cx="607925" cy="57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17" h="23090" extrusionOk="0">
                      <a:moveTo>
                        <a:pt x="15453" y="0"/>
                      </a:moveTo>
                      <a:cubicBezTo>
                        <a:pt x="8726" y="0"/>
                        <a:pt x="0" y="19746"/>
                        <a:pt x="0" y="19746"/>
                      </a:cubicBezTo>
                      <a:lnTo>
                        <a:pt x="4560" y="23089"/>
                      </a:lnTo>
                      <a:cubicBezTo>
                        <a:pt x="4560" y="23089"/>
                        <a:pt x="24317" y="5703"/>
                        <a:pt x="17478" y="688"/>
                      </a:cubicBezTo>
                      <a:cubicBezTo>
                        <a:pt x="16833" y="215"/>
                        <a:pt x="16154" y="0"/>
                        <a:pt x="15453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6" name="Google Shape;3083;p54">
                  <a:extLst>
                    <a:ext uri="{FF2B5EF4-FFF2-40B4-BE49-F238E27FC236}">
                      <a16:creationId xmlns:a16="http://schemas.microsoft.com/office/drawing/2014/main" id="{847E006C-6B23-43DF-B137-4425B6FC8A37}"/>
                    </a:ext>
                  </a:extLst>
                </p:cNvPr>
                <p:cNvSpPr/>
                <p:nvPr/>
              </p:nvSpPr>
              <p:spPr>
                <a:xfrm>
                  <a:off x="1571325" y="2831425"/>
                  <a:ext cx="402000" cy="535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80" h="21428" extrusionOk="0">
                      <a:moveTo>
                        <a:pt x="15457" y="1"/>
                      </a:moveTo>
                      <a:cubicBezTo>
                        <a:pt x="8720" y="1"/>
                        <a:pt x="0" y="19756"/>
                        <a:pt x="0" y="19756"/>
                      </a:cubicBezTo>
                      <a:lnTo>
                        <a:pt x="2280" y="21428"/>
                      </a:lnTo>
                      <a:cubicBezTo>
                        <a:pt x="3526" y="19330"/>
                        <a:pt x="4651" y="17172"/>
                        <a:pt x="5988" y="15196"/>
                      </a:cubicBezTo>
                      <a:cubicBezTo>
                        <a:pt x="9575" y="10303"/>
                        <a:pt x="12462" y="4923"/>
                        <a:pt x="16080" y="59"/>
                      </a:cubicBezTo>
                      <a:cubicBezTo>
                        <a:pt x="15874" y="20"/>
                        <a:pt x="15666" y="1"/>
                        <a:pt x="15457" y="1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7" name="Google Shape;3084;p54">
                  <a:extLst>
                    <a:ext uri="{FF2B5EF4-FFF2-40B4-BE49-F238E27FC236}">
                      <a16:creationId xmlns:a16="http://schemas.microsoft.com/office/drawing/2014/main" id="{CF378447-4E97-43F1-8C9A-A60CB91C2ECD}"/>
                    </a:ext>
                  </a:extLst>
                </p:cNvPr>
                <p:cNvSpPr/>
                <p:nvPr/>
              </p:nvSpPr>
              <p:spPr>
                <a:xfrm>
                  <a:off x="1614625" y="2879475"/>
                  <a:ext cx="397450" cy="46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98" h="18764" extrusionOk="0">
                      <a:moveTo>
                        <a:pt x="14277" y="1"/>
                      </a:moveTo>
                      <a:cubicBezTo>
                        <a:pt x="12667" y="1"/>
                        <a:pt x="9018" y="3013"/>
                        <a:pt x="6718" y="6314"/>
                      </a:cubicBezTo>
                      <a:cubicBezTo>
                        <a:pt x="4135" y="10022"/>
                        <a:pt x="1" y="17834"/>
                        <a:pt x="1156" y="18685"/>
                      </a:cubicBezTo>
                      <a:cubicBezTo>
                        <a:pt x="1230" y="18738"/>
                        <a:pt x="1323" y="18763"/>
                        <a:pt x="1433" y="18763"/>
                      </a:cubicBezTo>
                      <a:cubicBezTo>
                        <a:pt x="3100" y="18763"/>
                        <a:pt x="8714" y="13021"/>
                        <a:pt x="11308" y="9657"/>
                      </a:cubicBezTo>
                      <a:cubicBezTo>
                        <a:pt x="14044" y="6071"/>
                        <a:pt x="15898" y="995"/>
                        <a:pt x="14773" y="144"/>
                      </a:cubicBezTo>
                      <a:cubicBezTo>
                        <a:pt x="14643" y="47"/>
                        <a:pt x="14475" y="1"/>
                        <a:pt x="14277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8" name="Google Shape;3085;p54">
                  <a:extLst>
                    <a:ext uri="{FF2B5EF4-FFF2-40B4-BE49-F238E27FC236}">
                      <a16:creationId xmlns:a16="http://schemas.microsoft.com/office/drawing/2014/main" id="{74573642-72BA-403E-92D7-12F0477CEA1A}"/>
                    </a:ext>
                  </a:extLst>
                </p:cNvPr>
                <p:cNvSpPr/>
                <p:nvPr/>
              </p:nvSpPr>
              <p:spPr>
                <a:xfrm>
                  <a:off x="1109300" y="3309600"/>
                  <a:ext cx="864775" cy="78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591" h="31523" extrusionOk="0">
                      <a:moveTo>
                        <a:pt x="13937" y="0"/>
                      </a:moveTo>
                      <a:cubicBezTo>
                        <a:pt x="10807" y="0"/>
                        <a:pt x="7861" y="1007"/>
                        <a:pt x="5593" y="3091"/>
                      </a:cubicBezTo>
                      <a:cubicBezTo>
                        <a:pt x="1" y="8288"/>
                        <a:pt x="700" y="18137"/>
                        <a:pt x="7144" y="25128"/>
                      </a:cubicBezTo>
                      <a:cubicBezTo>
                        <a:pt x="11003" y="29314"/>
                        <a:pt x="16041" y="31523"/>
                        <a:pt x="20665" y="31523"/>
                      </a:cubicBezTo>
                      <a:cubicBezTo>
                        <a:pt x="23797" y="31523"/>
                        <a:pt x="26740" y="30509"/>
                        <a:pt x="28998" y="28410"/>
                      </a:cubicBezTo>
                      <a:cubicBezTo>
                        <a:pt x="34591" y="23243"/>
                        <a:pt x="33922" y="13365"/>
                        <a:pt x="27448" y="6374"/>
                      </a:cubicBezTo>
                      <a:cubicBezTo>
                        <a:pt x="23603" y="2202"/>
                        <a:pt x="18568" y="0"/>
                        <a:pt x="13937" y="0"/>
                      </a:cubicBezTo>
                      <a:close/>
                    </a:path>
                  </a:pathLst>
                </a:custGeom>
                <a:solidFill>
                  <a:srgbClr val="B9E1E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69" name="Google Shape;3086;p54">
                  <a:extLst>
                    <a:ext uri="{FF2B5EF4-FFF2-40B4-BE49-F238E27FC236}">
                      <a16:creationId xmlns:a16="http://schemas.microsoft.com/office/drawing/2014/main" id="{796A9A53-5685-423A-AB3B-5A8E86338980}"/>
                    </a:ext>
                  </a:extLst>
                </p:cNvPr>
                <p:cNvSpPr/>
                <p:nvPr/>
              </p:nvSpPr>
              <p:spPr>
                <a:xfrm>
                  <a:off x="1109300" y="3309650"/>
                  <a:ext cx="523600" cy="684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44" h="27375" extrusionOk="0">
                      <a:moveTo>
                        <a:pt x="13931" y="0"/>
                      </a:moveTo>
                      <a:cubicBezTo>
                        <a:pt x="10799" y="0"/>
                        <a:pt x="7853" y="1004"/>
                        <a:pt x="5593" y="3089"/>
                      </a:cubicBezTo>
                      <a:cubicBezTo>
                        <a:pt x="1" y="8256"/>
                        <a:pt x="669" y="18135"/>
                        <a:pt x="7144" y="25126"/>
                      </a:cubicBezTo>
                      <a:cubicBezTo>
                        <a:pt x="7903" y="25946"/>
                        <a:pt x="8724" y="26676"/>
                        <a:pt x="9575" y="27375"/>
                      </a:cubicBezTo>
                      <a:cubicBezTo>
                        <a:pt x="5563" y="21904"/>
                        <a:pt x="3770" y="14700"/>
                        <a:pt x="7721" y="8590"/>
                      </a:cubicBezTo>
                      <a:cubicBezTo>
                        <a:pt x="10761" y="3879"/>
                        <a:pt x="15746" y="2299"/>
                        <a:pt x="20943" y="1599"/>
                      </a:cubicBezTo>
                      <a:cubicBezTo>
                        <a:pt x="18638" y="543"/>
                        <a:pt x="16234" y="0"/>
                        <a:pt x="13931" y="0"/>
                      </a:cubicBezTo>
                      <a:close/>
                    </a:path>
                  </a:pathLst>
                </a:custGeom>
                <a:solidFill>
                  <a:srgbClr val="57B6D5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0" name="Google Shape;3087;p54">
                  <a:extLst>
                    <a:ext uri="{FF2B5EF4-FFF2-40B4-BE49-F238E27FC236}">
                      <a16:creationId xmlns:a16="http://schemas.microsoft.com/office/drawing/2014/main" id="{B4BB5305-CEBD-4C05-83BE-B2A34D35FDF6}"/>
                    </a:ext>
                  </a:extLst>
                </p:cNvPr>
                <p:cNvSpPr/>
                <p:nvPr/>
              </p:nvSpPr>
              <p:spPr>
                <a:xfrm>
                  <a:off x="1326625" y="3712950"/>
                  <a:ext cx="205975" cy="18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9" h="7509" extrusionOk="0">
                      <a:moveTo>
                        <a:pt x="3753" y="0"/>
                      </a:moveTo>
                      <a:cubicBezTo>
                        <a:pt x="2918" y="0"/>
                        <a:pt x="2103" y="288"/>
                        <a:pt x="1460" y="878"/>
                      </a:cubicBezTo>
                      <a:cubicBezTo>
                        <a:pt x="1" y="2215"/>
                        <a:pt x="62" y="4556"/>
                        <a:pt x="1521" y="6167"/>
                      </a:cubicBezTo>
                      <a:cubicBezTo>
                        <a:pt x="2355" y="7052"/>
                        <a:pt x="3457" y="7509"/>
                        <a:pt x="4521" y="7509"/>
                      </a:cubicBezTo>
                      <a:cubicBezTo>
                        <a:pt x="5356" y="7509"/>
                        <a:pt x="6168" y="7228"/>
                        <a:pt x="6809" y="6653"/>
                      </a:cubicBezTo>
                      <a:cubicBezTo>
                        <a:pt x="8238" y="5316"/>
                        <a:pt x="8208" y="2945"/>
                        <a:pt x="6718" y="1364"/>
                      </a:cubicBezTo>
                      <a:cubicBezTo>
                        <a:pt x="5903" y="464"/>
                        <a:pt x="4811" y="0"/>
                        <a:pt x="3753" y="0"/>
                      </a:cubicBezTo>
                      <a:close/>
                    </a:path>
                  </a:pathLst>
                </a:custGeom>
                <a:solidFill>
                  <a:srgbClr val="FFE7D4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1" name="Google Shape;3088;p54">
                  <a:extLst>
                    <a:ext uri="{FF2B5EF4-FFF2-40B4-BE49-F238E27FC236}">
                      <a16:creationId xmlns:a16="http://schemas.microsoft.com/office/drawing/2014/main" id="{3ECF741C-7AE7-4380-B005-25C378B3EE7D}"/>
                    </a:ext>
                  </a:extLst>
                </p:cNvPr>
                <p:cNvSpPr/>
                <p:nvPr/>
              </p:nvSpPr>
              <p:spPr>
                <a:xfrm>
                  <a:off x="1566000" y="3916000"/>
                  <a:ext cx="110200" cy="8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8" h="3288" extrusionOk="0">
                      <a:moveTo>
                        <a:pt x="1622" y="1"/>
                      </a:moveTo>
                      <a:cubicBezTo>
                        <a:pt x="1078" y="1"/>
                        <a:pt x="620" y="202"/>
                        <a:pt x="396" y="598"/>
                      </a:cubicBezTo>
                      <a:cubicBezTo>
                        <a:pt x="0" y="1328"/>
                        <a:pt x="487" y="2361"/>
                        <a:pt x="1490" y="2908"/>
                      </a:cubicBezTo>
                      <a:cubicBezTo>
                        <a:pt x="1918" y="3163"/>
                        <a:pt x="2382" y="3287"/>
                        <a:pt x="2801" y="3287"/>
                      </a:cubicBezTo>
                      <a:cubicBezTo>
                        <a:pt x="3333" y="3287"/>
                        <a:pt x="3792" y="3086"/>
                        <a:pt x="4013" y="2695"/>
                      </a:cubicBezTo>
                      <a:cubicBezTo>
                        <a:pt x="4408" y="1996"/>
                        <a:pt x="3952" y="932"/>
                        <a:pt x="2949" y="355"/>
                      </a:cubicBezTo>
                      <a:cubicBezTo>
                        <a:pt x="2501" y="118"/>
                        <a:pt x="2037" y="1"/>
                        <a:pt x="1622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2" name="Google Shape;3089;p54">
                  <a:extLst>
                    <a:ext uri="{FF2B5EF4-FFF2-40B4-BE49-F238E27FC236}">
                      <a16:creationId xmlns:a16="http://schemas.microsoft.com/office/drawing/2014/main" id="{8A85CB6C-53FB-4775-BC35-30D25196D6ED}"/>
                    </a:ext>
                  </a:extLst>
                </p:cNvPr>
                <p:cNvSpPr/>
                <p:nvPr/>
              </p:nvSpPr>
              <p:spPr>
                <a:xfrm>
                  <a:off x="1388175" y="3765075"/>
                  <a:ext cx="85950" cy="8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8" h="3226" extrusionOk="0">
                      <a:moveTo>
                        <a:pt x="407" y="1"/>
                      </a:moveTo>
                      <a:cubicBezTo>
                        <a:pt x="352" y="1"/>
                        <a:pt x="298" y="30"/>
                        <a:pt x="274" y="100"/>
                      </a:cubicBezTo>
                      <a:cubicBezTo>
                        <a:pt x="1" y="951"/>
                        <a:pt x="366" y="1893"/>
                        <a:pt x="973" y="2532"/>
                      </a:cubicBezTo>
                      <a:cubicBezTo>
                        <a:pt x="1324" y="2926"/>
                        <a:pt x="2022" y="3226"/>
                        <a:pt x="2635" y="3226"/>
                      </a:cubicBezTo>
                      <a:cubicBezTo>
                        <a:pt x="2872" y="3226"/>
                        <a:pt x="3097" y="3181"/>
                        <a:pt x="3284" y="3079"/>
                      </a:cubicBezTo>
                      <a:cubicBezTo>
                        <a:pt x="3438" y="3002"/>
                        <a:pt x="3353" y="2815"/>
                        <a:pt x="3212" y="2815"/>
                      </a:cubicBezTo>
                      <a:cubicBezTo>
                        <a:pt x="3187" y="2815"/>
                        <a:pt x="3160" y="2822"/>
                        <a:pt x="3132" y="2836"/>
                      </a:cubicBezTo>
                      <a:cubicBezTo>
                        <a:pt x="2992" y="2902"/>
                        <a:pt x="2830" y="2931"/>
                        <a:pt x="2660" y="2931"/>
                      </a:cubicBezTo>
                      <a:cubicBezTo>
                        <a:pt x="2128" y="2931"/>
                        <a:pt x="1509" y="2649"/>
                        <a:pt x="1186" y="2349"/>
                      </a:cubicBezTo>
                      <a:cubicBezTo>
                        <a:pt x="609" y="1772"/>
                        <a:pt x="366" y="951"/>
                        <a:pt x="548" y="191"/>
                      </a:cubicBezTo>
                      <a:cubicBezTo>
                        <a:pt x="586" y="78"/>
                        <a:pt x="495" y="1"/>
                        <a:pt x="407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3" name="Google Shape;3090;p54">
                  <a:extLst>
                    <a:ext uri="{FF2B5EF4-FFF2-40B4-BE49-F238E27FC236}">
                      <a16:creationId xmlns:a16="http://schemas.microsoft.com/office/drawing/2014/main" id="{5C6C6991-6DE9-4025-A6D8-42F4F2B9FC59}"/>
                    </a:ext>
                  </a:extLst>
                </p:cNvPr>
                <p:cNvSpPr/>
                <p:nvPr/>
              </p:nvSpPr>
              <p:spPr>
                <a:xfrm>
                  <a:off x="1483125" y="3835125"/>
                  <a:ext cx="169300" cy="18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72" h="7473" extrusionOk="0">
                      <a:moveTo>
                        <a:pt x="191" y="0"/>
                      </a:moveTo>
                      <a:cubicBezTo>
                        <a:pt x="77" y="0"/>
                        <a:pt x="1" y="178"/>
                        <a:pt x="124" y="277"/>
                      </a:cubicBezTo>
                      <a:cubicBezTo>
                        <a:pt x="1431" y="1219"/>
                        <a:pt x="2616" y="2283"/>
                        <a:pt x="3680" y="3499"/>
                      </a:cubicBezTo>
                      <a:cubicBezTo>
                        <a:pt x="4683" y="4715"/>
                        <a:pt x="5626" y="6022"/>
                        <a:pt x="6416" y="7389"/>
                      </a:cubicBezTo>
                      <a:cubicBezTo>
                        <a:pt x="6455" y="7449"/>
                        <a:pt x="6511" y="7473"/>
                        <a:pt x="6564" y="7473"/>
                      </a:cubicBezTo>
                      <a:cubicBezTo>
                        <a:pt x="6674" y="7473"/>
                        <a:pt x="6771" y="7370"/>
                        <a:pt x="6689" y="7268"/>
                      </a:cubicBezTo>
                      <a:cubicBezTo>
                        <a:pt x="5869" y="5870"/>
                        <a:pt x="4926" y="4532"/>
                        <a:pt x="3893" y="3286"/>
                      </a:cubicBezTo>
                      <a:cubicBezTo>
                        <a:pt x="2829" y="2040"/>
                        <a:pt x="1613" y="945"/>
                        <a:pt x="276" y="34"/>
                      </a:cubicBezTo>
                      <a:cubicBezTo>
                        <a:pt x="247" y="10"/>
                        <a:pt x="218" y="0"/>
                        <a:pt x="191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4" name="Google Shape;3091;p54">
                  <a:extLst>
                    <a:ext uri="{FF2B5EF4-FFF2-40B4-BE49-F238E27FC236}">
                      <a16:creationId xmlns:a16="http://schemas.microsoft.com/office/drawing/2014/main" id="{E8ACCFDF-0B2C-4B40-A2CE-C013D8368D63}"/>
                    </a:ext>
                  </a:extLst>
                </p:cNvPr>
                <p:cNvSpPr/>
                <p:nvPr/>
              </p:nvSpPr>
              <p:spPr>
                <a:xfrm>
                  <a:off x="1478600" y="3852125"/>
                  <a:ext cx="129225" cy="18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9" h="7219" extrusionOk="0">
                      <a:moveTo>
                        <a:pt x="220" y="0"/>
                      </a:moveTo>
                      <a:cubicBezTo>
                        <a:pt x="100" y="0"/>
                        <a:pt x="0" y="150"/>
                        <a:pt x="92" y="265"/>
                      </a:cubicBezTo>
                      <a:cubicBezTo>
                        <a:pt x="2037" y="2302"/>
                        <a:pt x="3466" y="4703"/>
                        <a:pt x="4834" y="7135"/>
                      </a:cubicBezTo>
                      <a:cubicBezTo>
                        <a:pt x="4864" y="7194"/>
                        <a:pt x="4913" y="7218"/>
                        <a:pt x="4962" y="7218"/>
                      </a:cubicBezTo>
                      <a:cubicBezTo>
                        <a:pt x="5065" y="7218"/>
                        <a:pt x="5169" y="7116"/>
                        <a:pt x="5107" y="7013"/>
                      </a:cubicBezTo>
                      <a:cubicBezTo>
                        <a:pt x="3709" y="4551"/>
                        <a:pt x="2281" y="2120"/>
                        <a:pt x="335" y="53"/>
                      </a:cubicBezTo>
                      <a:cubicBezTo>
                        <a:pt x="298" y="16"/>
                        <a:pt x="258" y="0"/>
                        <a:pt x="220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5" name="Google Shape;3092;p54">
                  <a:extLst>
                    <a:ext uri="{FF2B5EF4-FFF2-40B4-BE49-F238E27FC236}">
                      <a16:creationId xmlns:a16="http://schemas.microsoft.com/office/drawing/2014/main" id="{B7D73A2F-9217-402C-BEFD-8F5E50AC2EE5}"/>
                    </a:ext>
                  </a:extLst>
                </p:cNvPr>
                <p:cNvSpPr/>
                <p:nvPr/>
              </p:nvSpPr>
              <p:spPr>
                <a:xfrm>
                  <a:off x="1467700" y="3862000"/>
                  <a:ext cx="61975" cy="13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9" h="5483" extrusionOk="0">
                      <a:moveTo>
                        <a:pt x="196" y="1"/>
                      </a:moveTo>
                      <a:cubicBezTo>
                        <a:pt x="100" y="1"/>
                        <a:pt x="0" y="111"/>
                        <a:pt x="42" y="235"/>
                      </a:cubicBezTo>
                      <a:cubicBezTo>
                        <a:pt x="771" y="1937"/>
                        <a:pt x="1622" y="3609"/>
                        <a:pt x="2139" y="5372"/>
                      </a:cubicBezTo>
                      <a:cubicBezTo>
                        <a:pt x="2165" y="5448"/>
                        <a:pt x="2233" y="5482"/>
                        <a:pt x="2299" y="5482"/>
                      </a:cubicBezTo>
                      <a:cubicBezTo>
                        <a:pt x="2391" y="5482"/>
                        <a:pt x="2478" y="5417"/>
                        <a:pt x="2443" y="5311"/>
                      </a:cubicBezTo>
                      <a:cubicBezTo>
                        <a:pt x="1896" y="3518"/>
                        <a:pt x="1045" y="1816"/>
                        <a:pt x="315" y="83"/>
                      </a:cubicBezTo>
                      <a:cubicBezTo>
                        <a:pt x="286" y="25"/>
                        <a:pt x="242" y="1"/>
                        <a:pt x="196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6" name="Google Shape;3093;p54">
                  <a:extLst>
                    <a:ext uri="{FF2B5EF4-FFF2-40B4-BE49-F238E27FC236}">
                      <a16:creationId xmlns:a16="http://schemas.microsoft.com/office/drawing/2014/main" id="{AC689BD3-5991-489E-9E51-24F0E2347415}"/>
                    </a:ext>
                  </a:extLst>
                </p:cNvPr>
                <p:cNvSpPr/>
                <p:nvPr/>
              </p:nvSpPr>
              <p:spPr>
                <a:xfrm>
                  <a:off x="1431250" y="3758075"/>
                  <a:ext cx="52700" cy="4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8" h="1933" extrusionOk="0">
                      <a:moveTo>
                        <a:pt x="1013" y="1"/>
                      </a:moveTo>
                      <a:cubicBezTo>
                        <a:pt x="492" y="1"/>
                        <a:pt x="0" y="407"/>
                        <a:pt x="41" y="1018"/>
                      </a:cubicBezTo>
                      <a:cubicBezTo>
                        <a:pt x="79" y="1588"/>
                        <a:pt x="544" y="1933"/>
                        <a:pt x="1022" y="1933"/>
                      </a:cubicBezTo>
                      <a:cubicBezTo>
                        <a:pt x="1308" y="1933"/>
                        <a:pt x="1599" y="1809"/>
                        <a:pt x="1804" y="1535"/>
                      </a:cubicBezTo>
                      <a:cubicBezTo>
                        <a:pt x="2108" y="1201"/>
                        <a:pt x="2077" y="623"/>
                        <a:pt x="1743" y="319"/>
                      </a:cubicBezTo>
                      <a:cubicBezTo>
                        <a:pt x="1533" y="99"/>
                        <a:pt x="1269" y="1"/>
                        <a:pt x="1013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7" name="Google Shape;3094;p54">
                  <a:extLst>
                    <a:ext uri="{FF2B5EF4-FFF2-40B4-BE49-F238E27FC236}">
                      <a16:creationId xmlns:a16="http://schemas.microsoft.com/office/drawing/2014/main" id="{908415CE-605A-4710-BD17-D745CB5FA219}"/>
                    </a:ext>
                  </a:extLst>
                </p:cNvPr>
                <p:cNvSpPr/>
                <p:nvPr/>
              </p:nvSpPr>
              <p:spPr>
                <a:xfrm>
                  <a:off x="1445300" y="3764825"/>
                  <a:ext cx="22250" cy="1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0" h="417" extrusionOk="0">
                      <a:moveTo>
                        <a:pt x="490" y="1"/>
                      </a:moveTo>
                      <a:cubicBezTo>
                        <a:pt x="338" y="1"/>
                        <a:pt x="186" y="62"/>
                        <a:pt x="87" y="201"/>
                      </a:cubicBezTo>
                      <a:cubicBezTo>
                        <a:pt x="1" y="309"/>
                        <a:pt x="112" y="416"/>
                        <a:pt x="228" y="416"/>
                      </a:cubicBezTo>
                      <a:cubicBezTo>
                        <a:pt x="276" y="416"/>
                        <a:pt x="325" y="398"/>
                        <a:pt x="360" y="353"/>
                      </a:cubicBezTo>
                      <a:cubicBezTo>
                        <a:pt x="384" y="317"/>
                        <a:pt x="417" y="305"/>
                        <a:pt x="454" y="305"/>
                      </a:cubicBezTo>
                      <a:cubicBezTo>
                        <a:pt x="512" y="305"/>
                        <a:pt x="578" y="335"/>
                        <a:pt x="634" y="353"/>
                      </a:cubicBezTo>
                      <a:cubicBezTo>
                        <a:pt x="652" y="359"/>
                        <a:pt x="669" y="362"/>
                        <a:pt x="685" y="362"/>
                      </a:cubicBezTo>
                      <a:cubicBezTo>
                        <a:pt x="831" y="362"/>
                        <a:pt x="889" y="131"/>
                        <a:pt x="725" y="49"/>
                      </a:cubicBezTo>
                      <a:cubicBezTo>
                        <a:pt x="652" y="18"/>
                        <a:pt x="571" y="1"/>
                        <a:pt x="490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8" name="Google Shape;3095;p54">
                  <a:extLst>
                    <a:ext uri="{FF2B5EF4-FFF2-40B4-BE49-F238E27FC236}">
                      <a16:creationId xmlns:a16="http://schemas.microsoft.com/office/drawing/2014/main" id="{C5C78EE3-7CAC-42DB-ABF3-0F7172596253}"/>
                    </a:ext>
                  </a:extLst>
                </p:cNvPr>
                <p:cNvSpPr/>
                <p:nvPr/>
              </p:nvSpPr>
              <p:spPr>
                <a:xfrm rot="5769250" flipH="1">
                  <a:off x="1256602" y="3610742"/>
                  <a:ext cx="110196" cy="82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8" h="3288" extrusionOk="0">
                      <a:moveTo>
                        <a:pt x="1622" y="1"/>
                      </a:moveTo>
                      <a:cubicBezTo>
                        <a:pt x="1078" y="1"/>
                        <a:pt x="620" y="202"/>
                        <a:pt x="396" y="598"/>
                      </a:cubicBezTo>
                      <a:cubicBezTo>
                        <a:pt x="0" y="1328"/>
                        <a:pt x="487" y="2361"/>
                        <a:pt x="1490" y="2908"/>
                      </a:cubicBezTo>
                      <a:cubicBezTo>
                        <a:pt x="1918" y="3163"/>
                        <a:pt x="2382" y="3287"/>
                        <a:pt x="2801" y="3287"/>
                      </a:cubicBezTo>
                      <a:cubicBezTo>
                        <a:pt x="3333" y="3287"/>
                        <a:pt x="3792" y="3086"/>
                        <a:pt x="4013" y="2695"/>
                      </a:cubicBezTo>
                      <a:cubicBezTo>
                        <a:pt x="4408" y="1996"/>
                        <a:pt x="3952" y="932"/>
                        <a:pt x="2949" y="355"/>
                      </a:cubicBezTo>
                      <a:cubicBezTo>
                        <a:pt x="2501" y="118"/>
                        <a:pt x="2037" y="1"/>
                        <a:pt x="1622" y="1"/>
                      </a:cubicBezTo>
                      <a:close/>
                    </a:path>
                  </a:pathLst>
                </a:custGeom>
                <a:solidFill>
                  <a:srgbClr val="F788CB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79" name="Google Shape;3096;p54">
                  <a:extLst>
                    <a:ext uri="{FF2B5EF4-FFF2-40B4-BE49-F238E27FC236}">
                      <a16:creationId xmlns:a16="http://schemas.microsoft.com/office/drawing/2014/main" id="{325E1D03-1F91-42DD-9C78-D6C1AD6AFCB4}"/>
                    </a:ext>
                  </a:extLst>
                </p:cNvPr>
                <p:cNvSpPr/>
                <p:nvPr/>
              </p:nvSpPr>
              <p:spPr>
                <a:xfrm>
                  <a:off x="1230850" y="3569925"/>
                  <a:ext cx="176875" cy="18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75" h="7200" extrusionOk="0">
                      <a:moveTo>
                        <a:pt x="218" y="0"/>
                      </a:moveTo>
                      <a:cubicBezTo>
                        <a:pt x="96" y="0"/>
                        <a:pt x="1" y="178"/>
                        <a:pt x="124" y="277"/>
                      </a:cubicBezTo>
                      <a:cubicBezTo>
                        <a:pt x="1431" y="1219"/>
                        <a:pt x="2646" y="2222"/>
                        <a:pt x="3832" y="3316"/>
                      </a:cubicBezTo>
                      <a:cubicBezTo>
                        <a:pt x="4926" y="4471"/>
                        <a:pt x="5929" y="5748"/>
                        <a:pt x="6750" y="7116"/>
                      </a:cubicBezTo>
                      <a:cubicBezTo>
                        <a:pt x="6779" y="7175"/>
                        <a:pt x="6829" y="7199"/>
                        <a:pt x="6877" y="7199"/>
                      </a:cubicBezTo>
                      <a:cubicBezTo>
                        <a:pt x="6977" y="7199"/>
                        <a:pt x="7075" y="7097"/>
                        <a:pt x="6993" y="6994"/>
                      </a:cubicBezTo>
                      <a:cubicBezTo>
                        <a:pt x="6172" y="5596"/>
                        <a:pt x="5169" y="4289"/>
                        <a:pt x="4045" y="3104"/>
                      </a:cubicBezTo>
                      <a:cubicBezTo>
                        <a:pt x="2859" y="1979"/>
                        <a:pt x="1613" y="945"/>
                        <a:pt x="306" y="34"/>
                      </a:cubicBezTo>
                      <a:cubicBezTo>
                        <a:pt x="277" y="10"/>
                        <a:pt x="247" y="0"/>
                        <a:pt x="218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0" name="Google Shape;3097;p54">
                  <a:extLst>
                    <a:ext uri="{FF2B5EF4-FFF2-40B4-BE49-F238E27FC236}">
                      <a16:creationId xmlns:a16="http://schemas.microsoft.com/office/drawing/2014/main" id="{F642AAD6-A30C-4DF4-BF15-AA013B71EBF4}"/>
                    </a:ext>
                  </a:extLst>
                </p:cNvPr>
                <p:cNvSpPr/>
                <p:nvPr/>
              </p:nvSpPr>
              <p:spPr>
                <a:xfrm>
                  <a:off x="1358213" y="3524294"/>
                  <a:ext cx="136397" cy="128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6" h="3202" extrusionOk="0">
                      <a:moveTo>
                        <a:pt x="1643" y="0"/>
                      </a:moveTo>
                      <a:cubicBezTo>
                        <a:pt x="839" y="0"/>
                        <a:pt x="63" y="599"/>
                        <a:pt x="42" y="1543"/>
                      </a:cubicBezTo>
                      <a:cubicBezTo>
                        <a:pt x="1" y="2544"/>
                        <a:pt x="803" y="3202"/>
                        <a:pt x="1645" y="3202"/>
                      </a:cubicBezTo>
                      <a:cubicBezTo>
                        <a:pt x="2030" y="3202"/>
                        <a:pt x="2423" y="3064"/>
                        <a:pt x="2748" y="2759"/>
                      </a:cubicBezTo>
                      <a:cubicBezTo>
                        <a:pt x="3356" y="2151"/>
                        <a:pt x="3386" y="1148"/>
                        <a:pt x="2808" y="509"/>
                      </a:cubicBezTo>
                      <a:cubicBezTo>
                        <a:pt x="2478" y="159"/>
                        <a:pt x="2057" y="0"/>
                        <a:pt x="1643" y="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1" name="Google Shape;3098;p54">
                  <a:extLst>
                    <a:ext uri="{FF2B5EF4-FFF2-40B4-BE49-F238E27FC236}">
                      <a16:creationId xmlns:a16="http://schemas.microsoft.com/office/drawing/2014/main" id="{5DBE89D2-FF6E-40AA-940F-A7B23F17632D}"/>
                    </a:ext>
                  </a:extLst>
                </p:cNvPr>
                <p:cNvSpPr/>
                <p:nvPr/>
              </p:nvSpPr>
              <p:spPr>
                <a:xfrm>
                  <a:off x="1217125" y="3613300"/>
                  <a:ext cx="172250" cy="13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90" h="5565" extrusionOk="0">
                      <a:moveTo>
                        <a:pt x="199" y="1"/>
                      </a:moveTo>
                      <a:cubicBezTo>
                        <a:pt x="81" y="1"/>
                        <a:pt x="0" y="204"/>
                        <a:pt x="125" y="305"/>
                      </a:cubicBezTo>
                      <a:cubicBezTo>
                        <a:pt x="2435" y="1855"/>
                        <a:pt x="4746" y="3466"/>
                        <a:pt x="6600" y="5533"/>
                      </a:cubicBezTo>
                      <a:cubicBezTo>
                        <a:pt x="6629" y="5554"/>
                        <a:pt x="6661" y="5564"/>
                        <a:pt x="6693" y="5564"/>
                      </a:cubicBezTo>
                      <a:cubicBezTo>
                        <a:pt x="6794" y="5564"/>
                        <a:pt x="6889" y="5466"/>
                        <a:pt x="6843" y="5350"/>
                      </a:cubicBezTo>
                      <a:cubicBezTo>
                        <a:pt x="4928" y="3253"/>
                        <a:pt x="2618" y="1612"/>
                        <a:pt x="277" y="31"/>
                      </a:cubicBezTo>
                      <a:cubicBezTo>
                        <a:pt x="251" y="10"/>
                        <a:pt x="224" y="1"/>
                        <a:pt x="199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2" name="Google Shape;3099;p54">
                  <a:extLst>
                    <a:ext uri="{FF2B5EF4-FFF2-40B4-BE49-F238E27FC236}">
                      <a16:creationId xmlns:a16="http://schemas.microsoft.com/office/drawing/2014/main" id="{0EF7A248-5F62-44FB-9AF5-A0170604E8DB}"/>
                    </a:ext>
                  </a:extLst>
                </p:cNvPr>
                <p:cNvSpPr/>
                <p:nvPr/>
              </p:nvSpPr>
              <p:spPr>
                <a:xfrm>
                  <a:off x="1243500" y="3692875"/>
                  <a:ext cx="136400" cy="7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6" h="2826" extrusionOk="0">
                      <a:moveTo>
                        <a:pt x="205" y="1"/>
                      </a:moveTo>
                      <a:cubicBezTo>
                        <a:pt x="58" y="1"/>
                        <a:pt x="0" y="231"/>
                        <a:pt x="165" y="313"/>
                      </a:cubicBezTo>
                      <a:cubicBezTo>
                        <a:pt x="1897" y="982"/>
                        <a:pt x="3478" y="1955"/>
                        <a:pt x="5150" y="2806"/>
                      </a:cubicBezTo>
                      <a:cubicBezTo>
                        <a:pt x="5178" y="2820"/>
                        <a:pt x="5205" y="2826"/>
                        <a:pt x="5230" y="2826"/>
                      </a:cubicBezTo>
                      <a:cubicBezTo>
                        <a:pt x="5371" y="2826"/>
                        <a:pt x="5456" y="2640"/>
                        <a:pt x="5302" y="2562"/>
                      </a:cubicBezTo>
                      <a:cubicBezTo>
                        <a:pt x="3630" y="1681"/>
                        <a:pt x="2019" y="708"/>
                        <a:pt x="256" y="9"/>
                      </a:cubicBezTo>
                      <a:cubicBezTo>
                        <a:pt x="238" y="3"/>
                        <a:pt x="221" y="1"/>
                        <a:pt x="205" y="1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3" name="Google Shape;3100;p54">
                  <a:extLst>
                    <a:ext uri="{FF2B5EF4-FFF2-40B4-BE49-F238E27FC236}">
                      <a16:creationId xmlns:a16="http://schemas.microsoft.com/office/drawing/2014/main" id="{2C859015-5938-4425-8C31-B79FDEDD6B2B}"/>
                    </a:ext>
                  </a:extLst>
                </p:cNvPr>
                <p:cNvSpPr/>
                <p:nvPr/>
              </p:nvSpPr>
              <p:spPr>
                <a:xfrm>
                  <a:off x="1382575" y="3573225"/>
                  <a:ext cx="84650" cy="8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6" h="3202" extrusionOk="0">
                      <a:moveTo>
                        <a:pt x="1643" y="0"/>
                      </a:moveTo>
                      <a:cubicBezTo>
                        <a:pt x="839" y="0"/>
                        <a:pt x="63" y="599"/>
                        <a:pt x="42" y="1543"/>
                      </a:cubicBezTo>
                      <a:cubicBezTo>
                        <a:pt x="1" y="2544"/>
                        <a:pt x="803" y="3202"/>
                        <a:pt x="1645" y="3202"/>
                      </a:cubicBezTo>
                      <a:cubicBezTo>
                        <a:pt x="2030" y="3202"/>
                        <a:pt x="2423" y="3064"/>
                        <a:pt x="2748" y="2759"/>
                      </a:cubicBezTo>
                      <a:cubicBezTo>
                        <a:pt x="3356" y="2151"/>
                        <a:pt x="3386" y="1148"/>
                        <a:pt x="2808" y="509"/>
                      </a:cubicBezTo>
                      <a:cubicBezTo>
                        <a:pt x="2478" y="159"/>
                        <a:pt x="2057" y="0"/>
                        <a:pt x="1643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4" name="Google Shape;3101;p54">
                  <a:extLst>
                    <a:ext uri="{FF2B5EF4-FFF2-40B4-BE49-F238E27FC236}">
                      <a16:creationId xmlns:a16="http://schemas.microsoft.com/office/drawing/2014/main" id="{4CC4A5FC-630B-4ECA-8094-FFA3D39FC5CD}"/>
                    </a:ext>
                  </a:extLst>
                </p:cNvPr>
                <p:cNvSpPr/>
                <p:nvPr/>
              </p:nvSpPr>
              <p:spPr>
                <a:xfrm>
                  <a:off x="1418775" y="3589725"/>
                  <a:ext cx="30975" cy="2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" h="1152" extrusionOk="0">
                      <a:moveTo>
                        <a:pt x="613" y="0"/>
                      </a:moveTo>
                      <a:cubicBezTo>
                        <a:pt x="335" y="0"/>
                        <a:pt x="63" y="201"/>
                        <a:pt x="23" y="518"/>
                      </a:cubicBezTo>
                      <a:cubicBezTo>
                        <a:pt x="1" y="876"/>
                        <a:pt x="291" y="1151"/>
                        <a:pt x="603" y="1151"/>
                      </a:cubicBezTo>
                      <a:cubicBezTo>
                        <a:pt x="715" y="1151"/>
                        <a:pt x="830" y="1115"/>
                        <a:pt x="935" y="1035"/>
                      </a:cubicBezTo>
                      <a:cubicBezTo>
                        <a:pt x="1208" y="822"/>
                        <a:pt x="1239" y="427"/>
                        <a:pt x="1026" y="184"/>
                      </a:cubicBezTo>
                      <a:cubicBezTo>
                        <a:pt x="910" y="57"/>
                        <a:pt x="761" y="0"/>
                        <a:pt x="613" y="0"/>
                      </a:cubicBezTo>
                      <a:close/>
                    </a:path>
                  </a:pathLst>
                </a:custGeom>
                <a:solidFill>
                  <a:srgbClr val="FFFE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5" name="Google Shape;3102;p54">
                  <a:extLst>
                    <a:ext uri="{FF2B5EF4-FFF2-40B4-BE49-F238E27FC236}">
                      <a16:creationId xmlns:a16="http://schemas.microsoft.com/office/drawing/2014/main" id="{FBA06DCA-079A-48C7-9419-0E2E58B507E3}"/>
                    </a:ext>
                  </a:extLst>
                </p:cNvPr>
                <p:cNvSpPr/>
                <p:nvPr/>
              </p:nvSpPr>
              <p:spPr>
                <a:xfrm>
                  <a:off x="1576141" y="3758082"/>
                  <a:ext cx="136397" cy="128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6" h="3202" extrusionOk="0">
                      <a:moveTo>
                        <a:pt x="1643" y="0"/>
                      </a:moveTo>
                      <a:cubicBezTo>
                        <a:pt x="839" y="0"/>
                        <a:pt x="63" y="599"/>
                        <a:pt x="42" y="1543"/>
                      </a:cubicBezTo>
                      <a:cubicBezTo>
                        <a:pt x="1" y="2544"/>
                        <a:pt x="803" y="3202"/>
                        <a:pt x="1645" y="3202"/>
                      </a:cubicBezTo>
                      <a:cubicBezTo>
                        <a:pt x="2030" y="3202"/>
                        <a:pt x="2423" y="3064"/>
                        <a:pt x="2748" y="2759"/>
                      </a:cubicBezTo>
                      <a:cubicBezTo>
                        <a:pt x="3356" y="2151"/>
                        <a:pt x="3386" y="1148"/>
                        <a:pt x="2808" y="509"/>
                      </a:cubicBezTo>
                      <a:cubicBezTo>
                        <a:pt x="2478" y="159"/>
                        <a:pt x="2057" y="0"/>
                        <a:pt x="1643" y="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6" name="Google Shape;3103;p54">
                  <a:extLst>
                    <a:ext uri="{FF2B5EF4-FFF2-40B4-BE49-F238E27FC236}">
                      <a16:creationId xmlns:a16="http://schemas.microsoft.com/office/drawing/2014/main" id="{450491AA-766D-4C10-9992-012EA10E2CB8}"/>
                    </a:ext>
                  </a:extLst>
                </p:cNvPr>
                <p:cNvSpPr/>
                <p:nvPr/>
              </p:nvSpPr>
              <p:spPr>
                <a:xfrm>
                  <a:off x="1581675" y="3788700"/>
                  <a:ext cx="85425" cy="7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7" h="3199" extrusionOk="0">
                      <a:moveTo>
                        <a:pt x="1644" y="0"/>
                      </a:moveTo>
                      <a:cubicBezTo>
                        <a:pt x="839" y="0"/>
                        <a:pt x="62" y="612"/>
                        <a:pt x="42" y="1556"/>
                      </a:cubicBezTo>
                      <a:cubicBezTo>
                        <a:pt x="1" y="2534"/>
                        <a:pt x="800" y="3199"/>
                        <a:pt x="1639" y="3199"/>
                      </a:cubicBezTo>
                      <a:cubicBezTo>
                        <a:pt x="2026" y="3199"/>
                        <a:pt x="2421" y="3058"/>
                        <a:pt x="2747" y="2742"/>
                      </a:cubicBezTo>
                      <a:cubicBezTo>
                        <a:pt x="3386" y="2164"/>
                        <a:pt x="3416" y="1161"/>
                        <a:pt x="2808" y="523"/>
                      </a:cubicBezTo>
                      <a:cubicBezTo>
                        <a:pt x="2478" y="162"/>
                        <a:pt x="2057" y="0"/>
                        <a:pt x="1644" y="0"/>
                      </a:cubicBezTo>
                      <a:close/>
                    </a:path>
                  </a:pathLst>
                </a:custGeom>
                <a:solidFill>
                  <a:srgbClr val="7A255C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87" name="Google Shape;3104;p54">
                  <a:extLst>
                    <a:ext uri="{FF2B5EF4-FFF2-40B4-BE49-F238E27FC236}">
                      <a16:creationId xmlns:a16="http://schemas.microsoft.com/office/drawing/2014/main" id="{490CF297-FEBD-4429-BF7F-0FF53213BCDE}"/>
                    </a:ext>
                  </a:extLst>
                </p:cNvPr>
                <p:cNvSpPr/>
                <p:nvPr/>
              </p:nvSpPr>
              <p:spPr>
                <a:xfrm>
                  <a:off x="1623689" y="3815552"/>
                  <a:ext cx="31525" cy="2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1" h="1181" extrusionOk="0">
                      <a:moveTo>
                        <a:pt x="619" y="0"/>
                      </a:moveTo>
                      <a:cubicBezTo>
                        <a:pt x="334" y="0"/>
                        <a:pt x="65" y="208"/>
                        <a:pt x="45" y="548"/>
                      </a:cubicBezTo>
                      <a:cubicBezTo>
                        <a:pt x="0" y="905"/>
                        <a:pt x="301" y="1180"/>
                        <a:pt x="620" y="1180"/>
                      </a:cubicBezTo>
                      <a:cubicBezTo>
                        <a:pt x="735" y="1180"/>
                        <a:pt x="852" y="1145"/>
                        <a:pt x="957" y="1064"/>
                      </a:cubicBezTo>
                      <a:cubicBezTo>
                        <a:pt x="1231" y="851"/>
                        <a:pt x="1261" y="456"/>
                        <a:pt x="1048" y="183"/>
                      </a:cubicBezTo>
                      <a:cubicBezTo>
                        <a:pt x="923" y="57"/>
                        <a:pt x="769" y="0"/>
                        <a:pt x="619" y="0"/>
                      </a:cubicBezTo>
                      <a:close/>
                    </a:path>
                  </a:pathLst>
                </a:custGeom>
                <a:solidFill>
                  <a:srgbClr val="FFFE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</p:grpSp>
      </p:grpSp>
      <p:cxnSp>
        <p:nvCxnSpPr>
          <p:cNvPr id="7" name="ตัวเชื่อมต่อตรง 6">
            <a:extLst>
              <a:ext uri="{FF2B5EF4-FFF2-40B4-BE49-F238E27FC236}">
                <a16:creationId xmlns:a16="http://schemas.microsoft.com/office/drawing/2014/main" id="{CE71C3FA-2DE4-48F5-BBB8-EDA5C32B9428}"/>
              </a:ext>
            </a:extLst>
          </p:cNvPr>
          <p:cNvCxnSpPr>
            <a:cxnSpLocks/>
            <a:endCxn id="66" idx="3"/>
          </p:cNvCxnSpPr>
          <p:nvPr/>
        </p:nvCxnSpPr>
        <p:spPr>
          <a:xfrm flipH="1">
            <a:off x="3500553" y="2002891"/>
            <a:ext cx="900" cy="1910919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รูปหกเหลี่ยม 65">
            <a:extLst>
              <a:ext uri="{FF2B5EF4-FFF2-40B4-BE49-F238E27FC236}">
                <a16:creationId xmlns:a16="http://schemas.microsoft.com/office/drawing/2014/main" id="{D66BA233-0701-4001-B24A-4A0F77FFB5FB}"/>
              </a:ext>
            </a:extLst>
          </p:cNvPr>
          <p:cNvSpPr/>
          <p:nvPr/>
        </p:nvSpPr>
        <p:spPr>
          <a:xfrm rot="16200000">
            <a:off x="2536050" y="2040995"/>
            <a:ext cx="1929004" cy="1816625"/>
          </a:xfrm>
          <a:prstGeom prst="hexagon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cxnSp>
        <p:nvCxnSpPr>
          <p:cNvPr id="10" name="ตัวเชื่อมต่อตรง 9">
            <a:extLst>
              <a:ext uri="{FF2B5EF4-FFF2-40B4-BE49-F238E27FC236}">
                <a16:creationId xmlns:a16="http://schemas.microsoft.com/office/drawing/2014/main" id="{0A12C537-3B2B-4CE4-84DB-7B118D6BB5FE}"/>
              </a:ext>
            </a:extLst>
          </p:cNvPr>
          <p:cNvCxnSpPr>
            <a:cxnSpLocks/>
            <a:endCxn id="66" idx="2"/>
          </p:cNvCxnSpPr>
          <p:nvPr/>
        </p:nvCxnSpPr>
        <p:spPr>
          <a:xfrm>
            <a:off x="2604205" y="2456544"/>
            <a:ext cx="1804660" cy="1003109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ตัวเชื่อมต่อตรง 76">
            <a:extLst>
              <a:ext uri="{FF2B5EF4-FFF2-40B4-BE49-F238E27FC236}">
                <a16:creationId xmlns:a16="http://schemas.microsoft.com/office/drawing/2014/main" id="{8C8B45EC-1B14-498B-BCEA-AB4C49093F0E}"/>
              </a:ext>
            </a:extLst>
          </p:cNvPr>
          <p:cNvCxnSpPr>
            <a:cxnSpLocks/>
          </p:cNvCxnSpPr>
          <p:nvPr/>
        </p:nvCxnSpPr>
        <p:spPr>
          <a:xfrm flipV="1">
            <a:off x="2592240" y="2448488"/>
            <a:ext cx="1816625" cy="1020692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>
            <a:extLst>
              <a:ext uri="{FF2B5EF4-FFF2-40B4-BE49-F238E27FC236}">
                <a16:creationId xmlns:a16="http://schemas.microsoft.com/office/drawing/2014/main" id="{16299C12-8A45-41D5-91F9-ABFD3697955F}"/>
              </a:ext>
            </a:extLst>
          </p:cNvPr>
          <p:cNvCxnSpPr>
            <a:cxnSpLocks/>
          </p:cNvCxnSpPr>
          <p:nvPr/>
        </p:nvCxnSpPr>
        <p:spPr>
          <a:xfrm>
            <a:off x="7970900" y="2500175"/>
            <a:ext cx="0" cy="1085059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ตัวเชื่อมต่อตรง 8">
            <a:extLst>
              <a:ext uri="{FF2B5EF4-FFF2-40B4-BE49-F238E27FC236}">
                <a16:creationId xmlns:a16="http://schemas.microsoft.com/office/drawing/2014/main" id="{01A659BE-D1CC-458A-A23D-A265ECD57423}"/>
              </a:ext>
            </a:extLst>
          </p:cNvPr>
          <p:cNvCxnSpPr/>
          <p:nvPr/>
        </p:nvCxnSpPr>
        <p:spPr>
          <a:xfrm>
            <a:off x="3047784" y="2224088"/>
            <a:ext cx="905082" cy="1457325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ตัวเชื่อมต่อตรง 67">
            <a:extLst>
              <a:ext uri="{FF2B5EF4-FFF2-40B4-BE49-F238E27FC236}">
                <a16:creationId xmlns:a16="http://schemas.microsoft.com/office/drawing/2014/main" id="{81122403-0B2A-4862-9E07-0E096AE71649}"/>
              </a:ext>
            </a:extLst>
          </p:cNvPr>
          <p:cNvCxnSpPr>
            <a:cxnSpLocks/>
          </p:cNvCxnSpPr>
          <p:nvPr/>
        </p:nvCxnSpPr>
        <p:spPr>
          <a:xfrm flipH="1">
            <a:off x="3055556" y="2224088"/>
            <a:ext cx="905082" cy="1457325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ตัวเชื่อมต่อตรง 12">
            <a:extLst>
              <a:ext uri="{FF2B5EF4-FFF2-40B4-BE49-F238E27FC236}">
                <a16:creationId xmlns:a16="http://schemas.microsoft.com/office/drawing/2014/main" id="{D39DED2D-5A91-4CDE-8EC7-33145BA622C5}"/>
              </a:ext>
            </a:extLst>
          </p:cNvPr>
          <p:cNvCxnSpPr/>
          <p:nvPr/>
        </p:nvCxnSpPr>
        <p:spPr>
          <a:xfrm>
            <a:off x="2608968" y="2954070"/>
            <a:ext cx="1804660" cy="8791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ตัวเชื่อมต่อตรง 15">
            <a:extLst>
              <a:ext uri="{FF2B5EF4-FFF2-40B4-BE49-F238E27FC236}">
                <a16:creationId xmlns:a16="http://schemas.microsoft.com/office/drawing/2014/main" id="{43ACC179-8CE1-44AC-BEE4-A54CC2E191B2}"/>
              </a:ext>
            </a:extLst>
          </p:cNvPr>
          <p:cNvCxnSpPr>
            <a:stCxn id="96" idx="3"/>
            <a:endCxn id="96" idx="0"/>
          </p:cNvCxnSpPr>
          <p:nvPr/>
        </p:nvCxnSpPr>
        <p:spPr>
          <a:xfrm>
            <a:off x="6765567" y="3034079"/>
            <a:ext cx="2410665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กลุ่ม 74">
            <a:extLst>
              <a:ext uri="{FF2B5EF4-FFF2-40B4-BE49-F238E27FC236}">
                <a16:creationId xmlns:a16="http://schemas.microsoft.com/office/drawing/2014/main" id="{9B17C6FE-6542-4C57-B064-5A9D1E8ADE52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76" name="รูปแบบอิสระ: รูปร่าง 75">
              <a:extLst>
                <a:ext uri="{FF2B5EF4-FFF2-40B4-BE49-F238E27FC236}">
                  <a16:creationId xmlns:a16="http://schemas.microsoft.com/office/drawing/2014/main" id="{78A6D884-D54F-499D-9ECA-39528B4ED40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78" name="รูปแบบอิสระ: รูปร่าง 77">
              <a:extLst>
                <a:ext uri="{FF2B5EF4-FFF2-40B4-BE49-F238E27FC236}">
                  <a16:creationId xmlns:a16="http://schemas.microsoft.com/office/drawing/2014/main" id="{DBB4A295-313F-421C-808F-7DDF0EA6D78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9" name="กลุ่ม 78">
            <a:extLst>
              <a:ext uri="{FF2B5EF4-FFF2-40B4-BE49-F238E27FC236}">
                <a16:creationId xmlns:a16="http://schemas.microsoft.com/office/drawing/2014/main" id="{F9B677AE-BA51-4E46-AE86-2756C6239685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80" name="รูปแบบอิสระ: รูปร่าง 79">
              <a:extLst>
                <a:ext uri="{FF2B5EF4-FFF2-40B4-BE49-F238E27FC236}">
                  <a16:creationId xmlns:a16="http://schemas.microsoft.com/office/drawing/2014/main" id="{020612BD-F2A9-42D6-BC5C-495797F379B7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1" name="รูปแบบอิสระ: รูปร่าง 80">
              <a:extLst>
                <a:ext uri="{FF2B5EF4-FFF2-40B4-BE49-F238E27FC236}">
                  <a16:creationId xmlns:a16="http://schemas.microsoft.com/office/drawing/2014/main" id="{AA0D822E-3FCB-4940-9B6D-4106FD0F550A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82" name="กลุ่ม 81">
            <a:extLst>
              <a:ext uri="{FF2B5EF4-FFF2-40B4-BE49-F238E27FC236}">
                <a16:creationId xmlns:a16="http://schemas.microsoft.com/office/drawing/2014/main" id="{7266F7CC-2398-443F-A241-D1D486648076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83" name="รูปแบบอิสระ: รูปร่าง 82">
              <a:extLst>
                <a:ext uri="{FF2B5EF4-FFF2-40B4-BE49-F238E27FC236}">
                  <a16:creationId xmlns:a16="http://schemas.microsoft.com/office/drawing/2014/main" id="{E99261D2-FABF-4CFF-BF42-87E2AD774A9F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4" name="รูปแบบอิสระ: รูปร่าง 83">
              <a:extLst>
                <a:ext uri="{FF2B5EF4-FFF2-40B4-BE49-F238E27FC236}">
                  <a16:creationId xmlns:a16="http://schemas.microsoft.com/office/drawing/2014/main" id="{62AEE90B-C8D5-4ECF-AC2F-0FEE874EEFA4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85" name="กลุ่ม 84">
            <a:extLst>
              <a:ext uri="{FF2B5EF4-FFF2-40B4-BE49-F238E27FC236}">
                <a16:creationId xmlns:a16="http://schemas.microsoft.com/office/drawing/2014/main" id="{B319C7F3-60F8-4BB2-8D5D-B65339A454A0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86" name="รูปแบบอิสระ: รูปร่าง 85">
              <a:extLst>
                <a:ext uri="{FF2B5EF4-FFF2-40B4-BE49-F238E27FC236}">
                  <a16:creationId xmlns:a16="http://schemas.microsoft.com/office/drawing/2014/main" id="{23A533F3-9EAD-40A1-A8F8-E390D96D186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7" name="รูปแบบอิสระ: รูปร่าง 86">
              <a:extLst>
                <a:ext uri="{FF2B5EF4-FFF2-40B4-BE49-F238E27FC236}">
                  <a16:creationId xmlns:a16="http://schemas.microsoft.com/office/drawing/2014/main" id="{F69C43F9-9A0B-4582-BDB0-8BEA703B9C1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88" name="กลุ่ม 87">
            <a:extLst>
              <a:ext uri="{FF2B5EF4-FFF2-40B4-BE49-F238E27FC236}">
                <a16:creationId xmlns:a16="http://schemas.microsoft.com/office/drawing/2014/main" id="{FF212D22-43F5-4F79-950F-34BBC62E025A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89" name="รูปแบบอิสระ: รูปร่าง 88">
              <a:extLst>
                <a:ext uri="{FF2B5EF4-FFF2-40B4-BE49-F238E27FC236}">
                  <a16:creationId xmlns:a16="http://schemas.microsoft.com/office/drawing/2014/main" id="{4F36DD96-60A9-452F-A3C7-856546676547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90" name="รูปแบบอิสระ: รูปร่าง 89">
              <a:extLst>
                <a:ext uri="{FF2B5EF4-FFF2-40B4-BE49-F238E27FC236}">
                  <a16:creationId xmlns:a16="http://schemas.microsoft.com/office/drawing/2014/main" id="{4EF649DC-21F5-4676-AEA4-1335880F2683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9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D888DCB1-9443-490A-B9A5-E319A03CAB5C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9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F6B01A23-B15D-497B-B7EA-0863AB7B9531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9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C9920DB4-86F9-4764-81EC-92AA5535F7EE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9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0558FFCD-EF80-4678-96B1-78D0D6F0B9B4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98" name="รูปภาพ 97">
            <a:hlinkClick r:id="rId8" action="ppaction://hlinksldjump"/>
            <a:extLst>
              <a:ext uri="{FF2B5EF4-FFF2-40B4-BE49-F238E27FC236}">
                <a16:creationId xmlns:a16="http://schemas.microsoft.com/office/drawing/2014/main" id="{87821CB9-D31A-45EE-8099-BA4DE9CD17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100" name="กล่องข้อความ 99">
            <a:extLst>
              <a:ext uri="{FF2B5EF4-FFF2-40B4-BE49-F238E27FC236}">
                <a16:creationId xmlns:a16="http://schemas.microsoft.com/office/drawing/2014/main" id="{AF01FEA0-95C7-40C6-B6C9-0B6DDC8B1C45}"/>
              </a:ext>
            </a:extLst>
          </p:cNvPr>
          <p:cNvSpPr txBox="1"/>
          <p:nvPr/>
        </p:nvSpPr>
        <p:spPr>
          <a:xfrm>
            <a:off x="2328904" y="3916192"/>
            <a:ext cx="229193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รูปที่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kern="0" dirty="0">
                <a:solidFill>
                  <a:srgbClr val="E7E6E6">
                    <a:lumMod val="25000"/>
                  </a:srgbClr>
                </a:solidFill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มีแกนสมมาตร 6 แกน</a:t>
            </a: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1" name="กล่องข้อความ 100">
            <a:extLst>
              <a:ext uri="{FF2B5EF4-FFF2-40B4-BE49-F238E27FC236}">
                <a16:creationId xmlns:a16="http://schemas.microsoft.com/office/drawing/2014/main" id="{79C4860C-A9D0-43CF-AC40-EE62B198634E}"/>
              </a:ext>
            </a:extLst>
          </p:cNvPr>
          <p:cNvSpPr txBox="1"/>
          <p:nvPr/>
        </p:nvSpPr>
        <p:spPr>
          <a:xfrm>
            <a:off x="6948799" y="3843709"/>
            <a:ext cx="229193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รูปที่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kern="0" dirty="0">
                <a:solidFill>
                  <a:srgbClr val="E7E6E6">
                    <a:lumMod val="25000"/>
                  </a:srgbClr>
                </a:solidFill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มีแกนสมมาตร 2 แกน</a:t>
            </a: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02" name="Google Shape;3842;p61">
            <a:extLst>
              <a:ext uri="{FF2B5EF4-FFF2-40B4-BE49-F238E27FC236}">
                <a16:creationId xmlns:a16="http://schemas.microsoft.com/office/drawing/2014/main" id="{34E026C5-A0B0-48E1-B46F-36529CEB452B}"/>
              </a:ext>
            </a:extLst>
          </p:cNvPr>
          <p:cNvSpPr txBox="1"/>
          <p:nvPr/>
        </p:nvSpPr>
        <p:spPr>
          <a:xfrm>
            <a:off x="3422393" y="5463882"/>
            <a:ext cx="1115102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รูปที่ </a:t>
            </a:r>
            <a:r>
              <a:rPr lang="th-TH" sz="2400" kern="0" dirty="0">
                <a:solidFill>
                  <a:srgbClr val="002060"/>
                </a:solidFill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1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grpSp>
        <p:nvGrpSpPr>
          <p:cNvPr id="103" name="กลุ่ม 102">
            <a:extLst>
              <a:ext uri="{FF2B5EF4-FFF2-40B4-BE49-F238E27FC236}">
                <a16:creationId xmlns:a16="http://schemas.microsoft.com/office/drawing/2014/main" id="{92DB2107-072B-4AEA-80DE-4EBDD5F5CDCC}"/>
              </a:ext>
            </a:extLst>
          </p:cNvPr>
          <p:cNvGrpSpPr/>
          <p:nvPr/>
        </p:nvGrpSpPr>
        <p:grpSpPr>
          <a:xfrm>
            <a:off x="3007742" y="4890477"/>
            <a:ext cx="6567420" cy="980119"/>
            <a:chOff x="3007742" y="4890477"/>
            <a:chExt cx="6567420" cy="980119"/>
          </a:xfrm>
        </p:grpSpPr>
        <p:sp>
          <p:nvSpPr>
            <p:cNvPr id="104" name="Google Shape;3842;p61">
              <a:extLst>
                <a:ext uri="{FF2B5EF4-FFF2-40B4-BE49-F238E27FC236}">
                  <a16:creationId xmlns:a16="http://schemas.microsoft.com/office/drawing/2014/main" id="{8E268F31-5924-4227-BFAB-E55B5C49BA8F}"/>
                </a:ext>
              </a:extLst>
            </p:cNvPr>
            <p:cNvSpPr txBox="1"/>
            <p:nvPr/>
          </p:nvSpPr>
          <p:spPr>
            <a:xfrm>
              <a:off x="3275162" y="4890477"/>
              <a:ext cx="6300000" cy="3950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>
                  <a:tab pos="715963" algn="l"/>
                </a:tabLst>
                <a:defRPr/>
              </a:pPr>
              <a:r>
                <a:rPr lang="th-TH" sz="2400" kern="0" dirty="0">
                  <a:solidFill>
                    <a:prstClr val="black"/>
                  </a:solidFill>
                  <a:latin typeface="4804_KwangMD_PukluK" panose="02000000000000000000" pitchFamily="2" charset="0"/>
                  <a:ea typeface="Fira Sans Extra Condensed"/>
                  <a:cs typeface="4804_KwangMD_PukluK" panose="02000000000000000000" pitchFamily="2" charset="0"/>
                  <a:sym typeface="Fira Sans Extra Condensed"/>
                </a:rPr>
                <a:t>รูปใดบ้างมีจำนวนแกนสมมาตรเท่ากับจำนวนด้าน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endParaRPr>
            </a:p>
          </p:txBody>
        </p:sp>
        <p:cxnSp>
          <p:nvCxnSpPr>
            <p:cNvPr id="105" name="Google Shape;972;p53">
              <a:extLst>
                <a:ext uri="{FF2B5EF4-FFF2-40B4-BE49-F238E27FC236}">
                  <a16:creationId xmlns:a16="http://schemas.microsoft.com/office/drawing/2014/main" id="{74F73B33-19A7-4572-BE8B-6127514BDE35}"/>
                </a:ext>
              </a:extLst>
            </p:cNvPr>
            <p:cNvCxnSpPr/>
            <p:nvPr/>
          </p:nvCxnSpPr>
          <p:spPr>
            <a:xfrm>
              <a:off x="3443236" y="5870596"/>
              <a:ext cx="1080000" cy="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dot"/>
              <a:round/>
              <a:headEnd type="none" w="med" len="med"/>
              <a:tailEnd type="oval" w="med" len="med"/>
            </a:ln>
          </p:spPr>
        </p:cxnSp>
        <p:sp>
          <p:nvSpPr>
            <p:cNvPr id="106" name="Google Shape;1076;p53">
              <a:extLst>
                <a:ext uri="{FF2B5EF4-FFF2-40B4-BE49-F238E27FC236}">
                  <a16:creationId xmlns:a16="http://schemas.microsoft.com/office/drawing/2014/main" id="{7EAF2E5C-2A2E-49FA-BAB3-66F10509C7C3}"/>
                </a:ext>
              </a:extLst>
            </p:cNvPr>
            <p:cNvSpPr/>
            <p:nvPr/>
          </p:nvSpPr>
          <p:spPr>
            <a:xfrm>
              <a:off x="3007742" y="5218846"/>
              <a:ext cx="185100" cy="185100"/>
            </a:xfrm>
            <a:prstGeom prst="rect">
              <a:avLst/>
            </a:prstGeom>
            <a:solidFill>
              <a:srgbClr val="C7EA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0268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66" grpId="0" animBg="1"/>
      <p:bldP spid="100" grpId="0"/>
      <p:bldP spid="101" grpId="0"/>
      <p:bldP spid="10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กลุ่ม 320">
            <a:extLst>
              <a:ext uri="{FF2B5EF4-FFF2-40B4-BE49-F238E27FC236}">
                <a16:creationId xmlns:a16="http://schemas.microsoft.com/office/drawing/2014/main" id="{933A9628-1AC8-4B47-8279-A08D7E2A79A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22" name="รูปแบบอิสระ: รูปร่าง 321">
              <a:extLst>
                <a:ext uri="{FF2B5EF4-FFF2-40B4-BE49-F238E27FC236}">
                  <a16:creationId xmlns:a16="http://schemas.microsoft.com/office/drawing/2014/main" id="{F13D66D4-BC1C-4227-AFF5-B113D0678ED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3" name="รูปแบบอิสระ: รูปร่าง 322">
              <a:extLst>
                <a:ext uri="{FF2B5EF4-FFF2-40B4-BE49-F238E27FC236}">
                  <a16:creationId xmlns:a16="http://schemas.microsoft.com/office/drawing/2014/main" id="{232BC962-4F7A-4C2D-BBB4-A4212F115BD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4" name="กลุ่ม 323">
            <a:extLst>
              <a:ext uri="{FF2B5EF4-FFF2-40B4-BE49-F238E27FC236}">
                <a16:creationId xmlns:a16="http://schemas.microsoft.com/office/drawing/2014/main" id="{265C6E43-8BC2-475F-AF9C-0490D2AD5FB4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25" name="รูปแบบอิสระ: รูปร่าง 324">
              <a:extLst>
                <a:ext uri="{FF2B5EF4-FFF2-40B4-BE49-F238E27FC236}">
                  <a16:creationId xmlns:a16="http://schemas.microsoft.com/office/drawing/2014/main" id="{81A37A53-3339-44A9-A64E-01DA4DB2D0A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6" name="รูปแบบอิสระ: รูปร่าง 325">
              <a:extLst>
                <a:ext uri="{FF2B5EF4-FFF2-40B4-BE49-F238E27FC236}">
                  <a16:creationId xmlns:a16="http://schemas.microsoft.com/office/drawing/2014/main" id="{ADA5378B-5860-4824-9A50-8B457DF9AD3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7" name="กลุ่ม 326">
            <a:extLst>
              <a:ext uri="{FF2B5EF4-FFF2-40B4-BE49-F238E27FC236}">
                <a16:creationId xmlns:a16="http://schemas.microsoft.com/office/drawing/2014/main" id="{D75E6333-E953-4B60-8197-38DDFFEF4E4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28" name="รูปแบบอิสระ: รูปร่าง 327">
              <a:extLst>
                <a:ext uri="{FF2B5EF4-FFF2-40B4-BE49-F238E27FC236}">
                  <a16:creationId xmlns:a16="http://schemas.microsoft.com/office/drawing/2014/main" id="{5CE5303F-82E6-40C2-8BDC-0DDE6E8E8C9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9" name="รูปแบบอิสระ: รูปร่าง 328">
              <a:extLst>
                <a:ext uri="{FF2B5EF4-FFF2-40B4-BE49-F238E27FC236}">
                  <a16:creationId xmlns:a16="http://schemas.microsoft.com/office/drawing/2014/main" id="{B19C908B-8048-4D4F-8B38-6B4C5C34A1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0" name="กลุ่ม 329">
            <a:extLst>
              <a:ext uri="{FF2B5EF4-FFF2-40B4-BE49-F238E27FC236}">
                <a16:creationId xmlns:a16="http://schemas.microsoft.com/office/drawing/2014/main" id="{51D2BE5D-C5E9-4AE6-9494-7D4733CEF200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331" name="รูปแบบอิสระ: รูปร่าง 330">
              <a:extLst>
                <a:ext uri="{FF2B5EF4-FFF2-40B4-BE49-F238E27FC236}">
                  <a16:creationId xmlns:a16="http://schemas.microsoft.com/office/drawing/2014/main" id="{6F0CD11E-62AE-4D00-8B32-71337E02A8F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2" name="รูปแบบอิสระ: รูปร่าง 331">
              <a:extLst>
                <a:ext uri="{FF2B5EF4-FFF2-40B4-BE49-F238E27FC236}">
                  <a16:creationId xmlns:a16="http://schemas.microsoft.com/office/drawing/2014/main" id="{25F19320-E4C5-41D2-9C67-71FC5E17075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3" name="กลุ่ม 332">
            <a:extLst>
              <a:ext uri="{FF2B5EF4-FFF2-40B4-BE49-F238E27FC236}">
                <a16:creationId xmlns:a16="http://schemas.microsoft.com/office/drawing/2014/main" id="{A02B6030-27BD-4916-A1D9-A9C2D5CFCE68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334" name="รูปแบบอิสระ: รูปร่าง 333">
              <a:extLst>
                <a:ext uri="{FF2B5EF4-FFF2-40B4-BE49-F238E27FC236}">
                  <a16:creationId xmlns:a16="http://schemas.microsoft.com/office/drawing/2014/main" id="{DEF4E081-EBCB-45A9-A4A2-1314D7309EE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5" name="รูปแบบอิสระ: รูปร่าง 334">
              <a:extLst>
                <a:ext uri="{FF2B5EF4-FFF2-40B4-BE49-F238E27FC236}">
                  <a16:creationId xmlns:a16="http://schemas.microsoft.com/office/drawing/2014/main" id="{BC3F9E87-5E1C-4842-A165-4D93278824D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3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05CB36F-6299-4AC6-8615-0A81AC8E2211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0C163F3-61DA-45E9-9D04-63ED5FD16B3E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3E44F46-058E-4DE1-8008-F9615046209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E3E4E7F-4DA5-4325-80F8-8C0689D263A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340" name="รูปภาพ 339">
            <a:hlinkClick r:id="rId8" action="ppaction://hlinksldjump"/>
            <a:extLst>
              <a:ext uri="{FF2B5EF4-FFF2-40B4-BE49-F238E27FC236}">
                <a16:creationId xmlns:a16="http://schemas.microsoft.com/office/drawing/2014/main" id="{178FFF60-FD74-45AF-9451-7294243E2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85" name="Google Shape;4259;p71">
            <a:extLst>
              <a:ext uri="{FF2B5EF4-FFF2-40B4-BE49-F238E27FC236}">
                <a16:creationId xmlns:a16="http://schemas.microsoft.com/office/drawing/2014/main" id="{58C5126D-5C6B-43DF-A44C-E94413F6F66C}"/>
              </a:ext>
            </a:extLst>
          </p:cNvPr>
          <p:cNvSpPr txBox="1"/>
          <p:nvPr/>
        </p:nvSpPr>
        <p:spPr>
          <a:xfrm>
            <a:off x="3183538" y="537339"/>
            <a:ext cx="3842144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lang="th-TH" sz="3000" b="1" kern="0" dirty="0">
                <a:solidFill>
                  <a:prstClr val="black"/>
                </a:solidFill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หาแกนสมมาตร</a:t>
            </a:r>
            <a:endParaRPr kumimoji="0" lang="th-TH" sz="3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Comfortaa"/>
              <a:cs typeface="4804_KwangMD_PukluK" panose="02000000000000000000" pitchFamily="2" charset="0"/>
              <a:sym typeface="Comfortaa"/>
            </a:endParaRPr>
          </a:p>
        </p:txBody>
      </p:sp>
      <p:grpSp>
        <p:nvGrpSpPr>
          <p:cNvPr id="86" name="Google Shape;3186;p51">
            <a:extLst>
              <a:ext uri="{FF2B5EF4-FFF2-40B4-BE49-F238E27FC236}">
                <a16:creationId xmlns:a16="http://schemas.microsoft.com/office/drawing/2014/main" id="{F7F3C136-5302-4801-B3EB-16AF46EAC999}"/>
              </a:ext>
            </a:extLst>
          </p:cNvPr>
          <p:cNvGrpSpPr/>
          <p:nvPr/>
        </p:nvGrpSpPr>
        <p:grpSpPr>
          <a:xfrm rot="14045225">
            <a:off x="6565883" y="492390"/>
            <a:ext cx="292669" cy="583541"/>
            <a:chOff x="2518050" y="238125"/>
            <a:chExt cx="2610950" cy="5185750"/>
          </a:xfrm>
        </p:grpSpPr>
        <p:sp>
          <p:nvSpPr>
            <p:cNvPr id="87" name="Google Shape;3187;p51">
              <a:extLst>
                <a:ext uri="{FF2B5EF4-FFF2-40B4-BE49-F238E27FC236}">
                  <a16:creationId xmlns:a16="http://schemas.microsoft.com/office/drawing/2014/main" id="{72DBE600-ABB0-47FD-9082-FF5A923CE630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88" name="Google Shape;3188;p51">
              <a:extLst>
                <a:ext uri="{FF2B5EF4-FFF2-40B4-BE49-F238E27FC236}">
                  <a16:creationId xmlns:a16="http://schemas.microsoft.com/office/drawing/2014/main" id="{8840A1A2-8C2A-4384-9A26-882C6DCCE281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89" name="Google Shape;3189;p51">
              <a:extLst>
                <a:ext uri="{FF2B5EF4-FFF2-40B4-BE49-F238E27FC236}">
                  <a16:creationId xmlns:a16="http://schemas.microsoft.com/office/drawing/2014/main" id="{65ED5938-F914-45C8-886A-775F72962938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0" name="Google Shape;3190;p51">
              <a:extLst>
                <a:ext uri="{FF2B5EF4-FFF2-40B4-BE49-F238E27FC236}">
                  <a16:creationId xmlns:a16="http://schemas.microsoft.com/office/drawing/2014/main" id="{C3FCDD6B-C252-46C9-AACB-C95AC2133A74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1" name="Google Shape;3191;p51">
              <a:extLst>
                <a:ext uri="{FF2B5EF4-FFF2-40B4-BE49-F238E27FC236}">
                  <a16:creationId xmlns:a16="http://schemas.microsoft.com/office/drawing/2014/main" id="{D327A6A2-D066-426F-BAD4-A2884E0C55AD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2" name="Google Shape;3192;p51">
              <a:extLst>
                <a:ext uri="{FF2B5EF4-FFF2-40B4-BE49-F238E27FC236}">
                  <a16:creationId xmlns:a16="http://schemas.microsoft.com/office/drawing/2014/main" id="{5FB097C8-6F7C-450B-9373-B23DFBF0A3FB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3" name="Google Shape;3193;p51">
              <a:extLst>
                <a:ext uri="{FF2B5EF4-FFF2-40B4-BE49-F238E27FC236}">
                  <a16:creationId xmlns:a16="http://schemas.microsoft.com/office/drawing/2014/main" id="{D3800738-B0E2-4B08-A5D1-FA0D77ACBDF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</p:grpSp>
      <p:sp>
        <p:nvSpPr>
          <p:cNvPr id="94" name="Google Shape;8099;p68">
            <a:extLst>
              <a:ext uri="{FF2B5EF4-FFF2-40B4-BE49-F238E27FC236}">
                <a16:creationId xmlns:a16="http://schemas.microsoft.com/office/drawing/2014/main" id="{44D7F4A7-3556-400D-83B4-B703F4996BB5}"/>
              </a:ext>
            </a:extLst>
          </p:cNvPr>
          <p:cNvSpPr/>
          <p:nvPr/>
        </p:nvSpPr>
        <p:spPr>
          <a:xfrm rot="191175">
            <a:off x="3034390" y="905405"/>
            <a:ext cx="350779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</p:txBody>
      </p:sp>
      <p:grpSp>
        <p:nvGrpSpPr>
          <p:cNvPr id="95" name="กลุ่ม 94">
            <a:extLst>
              <a:ext uri="{FF2B5EF4-FFF2-40B4-BE49-F238E27FC236}">
                <a16:creationId xmlns:a16="http://schemas.microsoft.com/office/drawing/2014/main" id="{43A04CD7-B09A-4AD2-AB7C-202FAE742D1B}"/>
              </a:ext>
            </a:extLst>
          </p:cNvPr>
          <p:cNvGrpSpPr/>
          <p:nvPr/>
        </p:nvGrpSpPr>
        <p:grpSpPr>
          <a:xfrm>
            <a:off x="1081709" y="462698"/>
            <a:ext cx="2641600" cy="733223"/>
            <a:chOff x="982795" y="710715"/>
            <a:chExt cx="2641600" cy="733223"/>
          </a:xfrm>
        </p:grpSpPr>
        <p:sp>
          <p:nvSpPr>
            <p:cNvPr id="96" name="Google Shape;698;p49">
              <a:extLst>
                <a:ext uri="{FF2B5EF4-FFF2-40B4-BE49-F238E27FC236}">
                  <a16:creationId xmlns:a16="http://schemas.microsoft.com/office/drawing/2014/main" id="{8A7EF197-E13B-49A8-9998-B67CC94EDF64}"/>
                </a:ext>
              </a:extLst>
            </p:cNvPr>
            <p:cNvSpPr/>
            <p:nvPr/>
          </p:nvSpPr>
          <p:spPr>
            <a:xfrm>
              <a:off x="991451" y="797186"/>
              <a:ext cx="2632944" cy="566289"/>
            </a:xfrm>
            <a:prstGeom prst="roundRect">
              <a:avLst>
                <a:gd name="adj" fmla="val 50000"/>
              </a:avLst>
            </a:prstGeom>
            <a:solidFill>
              <a:srgbClr val="FF4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701;p49">
              <a:extLst>
                <a:ext uri="{FF2B5EF4-FFF2-40B4-BE49-F238E27FC236}">
                  <a16:creationId xmlns:a16="http://schemas.microsoft.com/office/drawing/2014/main" id="{884C75F9-602E-4150-8925-DDB022E4CE46}"/>
                </a:ext>
              </a:extLst>
            </p:cNvPr>
            <p:cNvSpPr txBox="1">
              <a:spLocks/>
            </p:cNvSpPr>
            <p:nvPr/>
          </p:nvSpPr>
          <p:spPr>
            <a:xfrm>
              <a:off x="982795" y="710715"/>
              <a:ext cx="2641600" cy="733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400" b="0" i="0" u="none" strike="noStrike" cap="none">
                  <a:solidFill>
                    <a:schemeClr val="lt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022B"/>
                </a:buClr>
                <a:buSzPts val="2500"/>
                <a:buFont typeface="Odibee Sans"/>
                <a:buNone/>
                <a:tabLst/>
                <a:defRPr/>
              </a:pPr>
              <a:r>
                <a:rPr kumimoji="0" lang="th-TH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Odibee Sans"/>
                </a:rPr>
                <a:t>กิจกรรม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Odibee Sans"/>
              </a:endParaRPr>
            </a:p>
          </p:txBody>
        </p:sp>
      </p:grpSp>
      <p:sp>
        <p:nvSpPr>
          <p:cNvPr id="98" name="Rectangle: Rounded Corners 50833">
            <a:extLst>
              <a:ext uri="{FF2B5EF4-FFF2-40B4-BE49-F238E27FC236}">
                <a16:creationId xmlns:a16="http://schemas.microsoft.com/office/drawing/2014/main" id="{E56228BD-5B75-4B5E-986A-DF161E9C233C}"/>
              </a:ext>
            </a:extLst>
          </p:cNvPr>
          <p:cNvSpPr/>
          <p:nvPr/>
        </p:nvSpPr>
        <p:spPr>
          <a:xfrm>
            <a:off x="1306646" y="1299474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อุปกรณ์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99" name="กล่องข้อความ 98">
            <a:extLst>
              <a:ext uri="{FF2B5EF4-FFF2-40B4-BE49-F238E27FC236}">
                <a16:creationId xmlns:a16="http://schemas.microsoft.com/office/drawing/2014/main" id="{DC2A0838-FFA2-444D-9FF7-806D717D76E7}"/>
              </a:ext>
            </a:extLst>
          </p:cNvPr>
          <p:cNvSpPr txBox="1"/>
          <p:nvPr/>
        </p:nvSpPr>
        <p:spPr>
          <a:xfrm>
            <a:off x="3116050" y="1299474"/>
            <a:ext cx="6210829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1 ชุด ประกอบด้วย 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กระดาษรูปต่าง ๆ ที่มีแกนสมมาตร เช่น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แบบบันทึกกิจกรรม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DB37AF55-ED1D-4800-B443-7EE5E77389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4616" y="2128046"/>
            <a:ext cx="5182767" cy="3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97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กลุ่ม 320">
            <a:extLst>
              <a:ext uri="{FF2B5EF4-FFF2-40B4-BE49-F238E27FC236}">
                <a16:creationId xmlns:a16="http://schemas.microsoft.com/office/drawing/2014/main" id="{933A9628-1AC8-4B47-8279-A08D7E2A79A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22" name="รูปแบบอิสระ: รูปร่าง 321">
              <a:extLst>
                <a:ext uri="{FF2B5EF4-FFF2-40B4-BE49-F238E27FC236}">
                  <a16:creationId xmlns:a16="http://schemas.microsoft.com/office/drawing/2014/main" id="{F13D66D4-BC1C-4227-AFF5-B113D0678ED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3" name="รูปแบบอิสระ: รูปร่าง 322">
              <a:extLst>
                <a:ext uri="{FF2B5EF4-FFF2-40B4-BE49-F238E27FC236}">
                  <a16:creationId xmlns:a16="http://schemas.microsoft.com/office/drawing/2014/main" id="{232BC962-4F7A-4C2D-BBB4-A4212F115BD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4" name="กลุ่ม 323">
            <a:extLst>
              <a:ext uri="{FF2B5EF4-FFF2-40B4-BE49-F238E27FC236}">
                <a16:creationId xmlns:a16="http://schemas.microsoft.com/office/drawing/2014/main" id="{265C6E43-8BC2-475F-AF9C-0490D2AD5FB4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25" name="รูปแบบอิสระ: รูปร่าง 324">
              <a:extLst>
                <a:ext uri="{FF2B5EF4-FFF2-40B4-BE49-F238E27FC236}">
                  <a16:creationId xmlns:a16="http://schemas.microsoft.com/office/drawing/2014/main" id="{81A37A53-3339-44A9-A64E-01DA4DB2D0A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6" name="รูปแบบอิสระ: รูปร่าง 325">
              <a:extLst>
                <a:ext uri="{FF2B5EF4-FFF2-40B4-BE49-F238E27FC236}">
                  <a16:creationId xmlns:a16="http://schemas.microsoft.com/office/drawing/2014/main" id="{ADA5378B-5860-4824-9A50-8B457DF9AD3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7" name="กลุ่ม 326">
            <a:extLst>
              <a:ext uri="{FF2B5EF4-FFF2-40B4-BE49-F238E27FC236}">
                <a16:creationId xmlns:a16="http://schemas.microsoft.com/office/drawing/2014/main" id="{D75E6333-E953-4B60-8197-38DDFFEF4E4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28" name="รูปแบบอิสระ: รูปร่าง 327">
              <a:extLst>
                <a:ext uri="{FF2B5EF4-FFF2-40B4-BE49-F238E27FC236}">
                  <a16:creationId xmlns:a16="http://schemas.microsoft.com/office/drawing/2014/main" id="{5CE5303F-82E6-40C2-8BDC-0DDE6E8E8C9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9" name="รูปแบบอิสระ: รูปร่าง 328">
              <a:extLst>
                <a:ext uri="{FF2B5EF4-FFF2-40B4-BE49-F238E27FC236}">
                  <a16:creationId xmlns:a16="http://schemas.microsoft.com/office/drawing/2014/main" id="{B19C908B-8048-4D4F-8B38-6B4C5C34A1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0" name="กลุ่ม 329">
            <a:extLst>
              <a:ext uri="{FF2B5EF4-FFF2-40B4-BE49-F238E27FC236}">
                <a16:creationId xmlns:a16="http://schemas.microsoft.com/office/drawing/2014/main" id="{51D2BE5D-C5E9-4AE6-9494-7D4733CEF200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331" name="รูปแบบอิสระ: รูปร่าง 330">
              <a:extLst>
                <a:ext uri="{FF2B5EF4-FFF2-40B4-BE49-F238E27FC236}">
                  <a16:creationId xmlns:a16="http://schemas.microsoft.com/office/drawing/2014/main" id="{6F0CD11E-62AE-4D00-8B32-71337E02A8F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2" name="รูปแบบอิสระ: รูปร่าง 331">
              <a:extLst>
                <a:ext uri="{FF2B5EF4-FFF2-40B4-BE49-F238E27FC236}">
                  <a16:creationId xmlns:a16="http://schemas.microsoft.com/office/drawing/2014/main" id="{25F19320-E4C5-41D2-9C67-71FC5E17075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3" name="กลุ่ม 332">
            <a:extLst>
              <a:ext uri="{FF2B5EF4-FFF2-40B4-BE49-F238E27FC236}">
                <a16:creationId xmlns:a16="http://schemas.microsoft.com/office/drawing/2014/main" id="{A02B6030-27BD-4916-A1D9-A9C2D5CFCE68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334" name="รูปแบบอิสระ: รูปร่าง 333">
              <a:extLst>
                <a:ext uri="{FF2B5EF4-FFF2-40B4-BE49-F238E27FC236}">
                  <a16:creationId xmlns:a16="http://schemas.microsoft.com/office/drawing/2014/main" id="{DEF4E081-EBCB-45A9-A4A2-1314D7309EE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5" name="รูปแบบอิสระ: รูปร่าง 334">
              <a:extLst>
                <a:ext uri="{FF2B5EF4-FFF2-40B4-BE49-F238E27FC236}">
                  <a16:creationId xmlns:a16="http://schemas.microsoft.com/office/drawing/2014/main" id="{BC3F9E87-5E1C-4842-A165-4D93278824D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3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05CB36F-6299-4AC6-8615-0A81AC8E2211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0C163F3-61DA-45E9-9D04-63ED5FD16B3E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3E44F46-058E-4DE1-8008-F9615046209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E3E4E7F-4DA5-4325-80F8-8C0689D263A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340" name="รูปภาพ 339">
            <a:hlinkClick r:id="rId8" action="ppaction://hlinksldjump"/>
            <a:extLst>
              <a:ext uri="{FF2B5EF4-FFF2-40B4-BE49-F238E27FC236}">
                <a16:creationId xmlns:a16="http://schemas.microsoft.com/office/drawing/2014/main" id="{178FFF60-FD74-45AF-9451-7294243E2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41" name="Rectangle: Rounded Corners 50833">
            <a:extLst>
              <a:ext uri="{FF2B5EF4-FFF2-40B4-BE49-F238E27FC236}">
                <a16:creationId xmlns:a16="http://schemas.microsoft.com/office/drawing/2014/main" id="{B323313F-45CA-4009-8A47-0F2F2FCE9E2C}"/>
              </a:ext>
            </a:extLst>
          </p:cNvPr>
          <p:cNvSpPr/>
          <p:nvPr/>
        </p:nvSpPr>
        <p:spPr>
          <a:xfrm>
            <a:off x="1184726" y="664024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วิธีจัดกิจกรรม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42" name="กล่องข้อความ 41">
            <a:extLst>
              <a:ext uri="{FF2B5EF4-FFF2-40B4-BE49-F238E27FC236}">
                <a16:creationId xmlns:a16="http://schemas.microsoft.com/office/drawing/2014/main" id="{35A3535E-DF6E-43D9-B809-194B9948D4B0}"/>
              </a:ext>
            </a:extLst>
          </p:cNvPr>
          <p:cNvSpPr txBox="1"/>
          <p:nvPr/>
        </p:nvSpPr>
        <p:spPr>
          <a:xfrm>
            <a:off x="1305506" y="1219020"/>
            <a:ext cx="947570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357188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ครูแบ่งนักเรียนเป็นกลุ่ม กลุ่มละเท่า ๆ กัน และแจกอุปกรณ์กลุ่มละ 1 ชุด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357188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ให้นักเรียนแต่ละกลุ่มพับกระดาษรูปต่าง ๆ และขีดเส้นตามรอยพับเพื่อแสดงแกนสมมาตร แล้วบันทึกจำนวนแกนสมมาตรในแบบบันทึกกิจกรรม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357188" algn="l"/>
              </a:tabLst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แต่ละกลุ่มนำเสนอ ครูและนักเรียนร่วมกันตรวจสอบความถูกต้อง</a:t>
            </a:r>
          </a:p>
        </p:txBody>
      </p:sp>
      <p:sp>
        <p:nvSpPr>
          <p:cNvPr id="2" name="สี่เหลี่ยมผืนผ้า: มุมมน 1">
            <a:extLst>
              <a:ext uri="{FF2B5EF4-FFF2-40B4-BE49-F238E27FC236}">
                <a16:creationId xmlns:a16="http://schemas.microsoft.com/office/drawing/2014/main" id="{D97E3B1E-4FDE-4ACC-9699-5B249106EAE3}"/>
              </a:ext>
            </a:extLst>
          </p:cNvPr>
          <p:cNvSpPr/>
          <p:nvPr/>
        </p:nvSpPr>
        <p:spPr>
          <a:xfrm>
            <a:off x="1537063" y="2937492"/>
            <a:ext cx="9117874" cy="3282185"/>
          </a:xfrm>
          <a:prstGeom prst="roundRect">
            <a:avLst>
              <a:gd name="adj" fmla="val 7115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BFBE6D60-D9EF-4FDE-ADBB-46A30195B3FB}"/>
              </a:ext>
            </a:extLst>
          </p:cNvPr>
          <p:cNvSpPr txBox="1"/>
          <p:nvPr/>
        </p:nvSpPr>
        <p:spPr>
          <a:xfrm>
            <a:off x="4528818" y="2950510"/>
            <a:ext cx="240001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ตัวอย่างแบบบันทึกกิจกรรม</a:t>
            </a: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CA4B0546-99B5-4533-B5EB-660C81F52E69}"/>
              </a:ext>
            </a:extLst>
          </p:cNvPr>
          <p:cNvSpPr txBox="1"/>
          <p:nvPr/>
        </p:nvSpPr>
        <p:spPr>
          <a:xfrm>
            <a:off x="6096000" y="3878652"/>
            <a:ext cx="30588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รูปนี้มีแกนสมมาตร </a:t>
            </a:r>
            <a:r>
              <a:rPr kumimoji="0" lang="th-TH" sz="2600" b="0" i="0" u="dotted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	     </a:t>
            </a: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 แกน</a:t>
            </a:r>
          </a:p>
        </p:txBody>
      </p:sp>
      <p:sp>
        <p:nvSpPr>
          <p:cNvPr id="43" name="กล่องข้อความ 42">
            <a:extLst>
              <a:ext uri="{FF2B5EF4-FFF2-40B4-BE49-F238E27FC236}">
                <a16:creationId xmlns:a16="http://schemas.microsoft.com/office/drawing/2014/main" id="{AB4B0BDC-ED83-4F1D-A4F3-6F4F0C7A4D37}"/>
              </a:ext>
            </a:extLst>
          </p:cNvPr>
          <p:cNvSpPr txBox="1"/>
          <p:nvPr/>
        </p:nvSpPr>
        <p:spPr>
          <a:xfrm>
            <a:off x="6102141" y="5118966"/>
            <a:ext cx="305885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รูปนี้มีแกนสมมาตร </a:t>
            </a:r>
            <a:r>
              <a:rPr kumimoji="0" lang="th-TH" sz="2600" b="0" i="0" u="dotted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	     </a:t>
            </a: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 แกน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50E3373-A400-49FA-80E7-078748BF255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4" r="81843" b="48539"/>
          <a:stretch/>
        </p:blipFill>
        <p:spPr>
          <a:xfrm>
            <a:off x="3176312" y="3389032"/>
            <a:ext cx="809998" cy="1213454"/>
          </a:xfrm>
          <a:prstGeom prst="rect">
            <a:avLst/>
          </a:prstGeom>
        </p:spPr>
      </p:pic>
      <p:pic>
        <p:nvPicPr>
          <p:cNvPr id="46" name="รูปภาพ 45">
            <a:extLst>
              <a:ext uri="{FF2B5EF4-FFF2-40B4-BE49-F238E27FC236}">
                <a16:creationId xmlns:a16="http://schemas.microsoft.com/office/drawing/2014/main" id="{69F17A8A-3F9B-427C-BAF2-1A62DCD5410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0" r="34855" b="38974"/>
          <a:stretch/>
        </p:blipFill>
        <p:spPr>
          <a:xfrm>
            <a:off x="2708452" y="4671897"/>
            <a:ext cx="1578568" cy="1547780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4C968A97-88BD-4548-88E2-3E28FFC0DE56}"/>
              </a:ext>
            </a:extLst>
          </p:cNvPr>
          <p:cNvSpPr txBox="1"/>
          <p:nvPr/>
        </p:nvSpPr>
        <p:spPr>
          <a:xfrm>
            <a:off x="7991014" y="3890700"/>
            <a:ext cx="2776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dirty="0">
                <a:solidFill>
                  <a:srgbClr val="FF0000"/>
                </a:solidFill>
                <a:latin typeface="4804_KwangMD_PukluK" panose="02000000000000000000" pitchFamily="2" charset="0"/>
                <a:cs typeface="4804_KwangMD_PukluK" panose="02000000000000000000" pitchFamily="2" charset="0"/>
              </a:rPr>
              <a:t>1</a:t>
            </a: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</p:txBody>
      </p:sp>
      <p:sp>
        <p:nvSpPr>
          <p:cNvPr id="50" name="กล่องข้อความ 49">
            <a:extLst>
              <a:ext uri="{FF2B5EF4-FFF2-40B4-BE49-F238E27FC236}">
                <a16:creationId xmlns:a16="http://schemas.microsoft.com/office/drawing/2014/main" id="{2BF63B66-3C90-41FA-A706-3F54D7400B97}"/>
              </a:ext>
            </a:extLst>
          </p:cNvPr>
          <p:cNvSpPr txBox="1"/>
          <p:nvPr/>
        </p:nvSpPr>
        <p:spPr>
          <a:xfrm>
            <a:off x="8009341" y="5121273"/>
            <a:ext cx="2776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dirty="0">
                <a:solidFill>
                  <a:srgbClr val="FF0000"/>
                </a:solidFill>
                <a:latin typeface="4804_KwangMD_PukluK" panose="02000000000000000000" pitchFamily="2" charset="0"/>
                <a:cs typeface="4804_KwangMD_PukluK" panose="02000000000000000000" pitchFamily="2" charset="0"/>
              </a:rPr>
              <a:t>1</a:t>
            </a: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</p:txBody>
      </p:sp>
      <p:cxnSp>
        <p:nvCxnSpPr>
          <p:cNvPr id="10" name="ตัวเชื่อมต่อตรง 9">
            <a:extLst>
              <a:ext uri="{FF2B5EF4-FFF2-40B4-BE49-F238E27FC236}">
                <a16:creationId xmlns:a16="http://schemas.microsoft.com/office/drawing/2014/main" id="{E1D550F9-1687-4727-A110-BDF12FDED2A5}"/>
              </a:ext>
            </a:extLst>
          </p:cNvPr>
          <p:cNvCxnSpPr/>
          <p:nvPr/>
        </p:nvCxnSpPr>
        <p:spPr>
          <a:xfrm>
            <a:off x="3562462" y="3420291"/>
            <a:ext cx="0" cy="11556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ตัวเชื่อมต่อตรง 57">
            <a:extLst>
              <a:ext uri="{FF2B5EF4-FFF2-40B4-BE49-F238E27FC236}">
                <a16:creationId xmlns:a16="http://schemas.microsoft.com/office/drawing/2014/main" id="{36534E1C-3ED4-4846-8907-8C9546ECC6C1}"/>
              </a:ext>
            </a:extLst>
          </p:cNvPr>
          <p:cNvCxnSpPr>
            <a:cxnSpLocks/>
          </p:cNvCxnSpPr>
          <p:nvPr/>
        </p:nvCxnSpPr>
        <p:spPr>
          <a:xfrm>
            <a:off x="3562481" y="4709428"/>
            <a:ext cx="0" cy="12600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201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5" name="Google Shape;2873;p64">
                <a:extLst>
                  <a:ext uri="{FF2B5EF4-FFF2-40B4-BE49-F238E27FC236}">
                    <a16:creationId xmlns:a16="http://schemas.microsoft.com/office/drawing/2014/main" id="{2649AFE4-F5F8-4A8A-B37E-F277A6BFAF33}"/>
                  </a:ext>
                </a:extLst>
              </p:cNvPr>
              <p:cNvSpPr txBox="1"/>
              <p:nvPr/>
            </p:nvSpPr>
            <p:spPr>
              <a:xfrm>
                <a:off x="2040032" y="623314"/>
                <a:ext cx="2950234" cy="32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th-TH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เปรียบเทียบ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AE" sz="2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8</m:t>
                        </m:r>
                      </m:den>
                    </m:f>
                  </m:oMath>
                </a14:m>
                <a:r>
                  <a:rPr kumimoji="0" lang="ar-AE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 </a:t>
                </a:r>
                <a:r>
                  <a:rPr kumimoji="0" lang="th-TH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กับ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AE" sz="2600" b="1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8</m:t>
                        </m:r>
                      </m:den>
                    </m:f>
                  </m:oMath>
                </a14:m>
                <a:r>
                  <a:rPr kumimoji="0" lang="ar-AE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 </a:t>
                </a:r>
              </a:p>
            </p:txBody>
          </p:sp>
        </mc:Choice>
        <mc:Fallback xmlns="">
          <p:sp>
            <p:nvSpPr>
              <p:cNvPr id="65" name="Google Shape;2873;p64">
                <a:extLst>
                  <a:ext uri="{FF2B5EF4-FFF2-40B4-BE49-F238E27FC236}">
                    <a16:creationId xmlns:a16="http://schemas.microsoft.com/office/drawing/2014/main" id="{2649AFE4-F5F8-4A8A-B37E-F277A6BFA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032" y="623314"/>
                <a:ext cx="2950234" cy="322400"/>
              </a:xfrm>
              <a:prstGeom prst="rect">
                <a:avLst/>
              </a:prstGeom>
              <a:blipFill>
                <a:blip r:embed="rId4"/>
                <a:stretch>
                  <a:fillRect t="-28302" b="-9245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6" name="Google Shape;3577;p79">
            <a:extLst>
              <a:ext uri="{FF2B5EF4-FFF2-40B4-BE49-F238E27FC236}">
                <a16:creationId xmlns:a16="http://schemas.microsoft.com/office/drawing/2014/main" id="{AB9AAFD8-08CE-45AE-A884-567A61407321}"/>
              </a:ext>
            </a:extLst>
          </p:cNvPr>
          <p:cNvGrpSpPr/>
          <p:nvPr/>
        </p:nvGrpSpPr>
        <p:grpSpPr>
          <a:xfrm rot="4603370">
            <a:off x="8363351" y="921604"/>
            <a:ext cx="334467" cy="260133"/>
            <a:chOff x="2471675" y="2390075"/>
            <a:chExt cx="250850" cy="195100"/>
          </a:xfrm>
        </p:grpSpPr>
        <p:sp>
          <p:nvSpPr>
            <p:cNvPr id="147" name="Google Shape;3578;p79">
              <a:extLst>
                <a:ext uri="{FF2B5EF4-FFF2-40B4-BE49-F238E27FC236}">
                  <a16:creationId xmlns:a16="http://schemas.microsoft.com/office/drawing/2014/main" id="{5F6A9CEB-582A-45EA-9161-7C828704BB84}"/>
                </a:ext>
              </a:extLst>
            </p:cNvPr>
            <p:cNvSpPr/>
            <p:nvPr/>
          </p:nvSpPr>
          <p:spPr>
            <a:xfrm>
              <a:off x="2471675" y="2390075"/>
              <a:ext cx="250850" cy="181175"/>
            </a:xfrm>
            <a:custGeom>
              <a:avLst/>
              <a:gdLst/>
              <a:ahLst/>
              <a:cxnLst/>
              <a:rect l="l" t="t" r="r" b="b"/>
              <a:pathLst>
                <a:path w="10034" h="7247" extrusionOk="0">
                  <a:moveTo>
                    <a:pt x="10034" y="0"/>
                  </a:moveTo>
                  <a:cubicBezTo>
                    <a:pt x="5908" y="0"/>
                    <a:pt x="2290" y="3815"/>
                    <a:pt x="0" y="724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8" name="Google Shape;3579;p79">
              <a:extLst>
                <a:ext uri="{FF2B5EF4-FFF2-40B4-BE49-F238E27FC236}">
                  <a16:creationId xmlns:a16="http://schemas.microsoft.com/office/drawing/2014/main" id="{73888C66-894D-4AE2-9665-76363B95804E}"/>
                </a:ext>
              </a:extLst>
            </p:cNvPr>
            <p:cNvSpPr/>
            <p:nvPr/>
          </p:nvSpPr>
          <p:spPr>
            <a:xfrm>
              <a:off x="2520450" y="2515500"/>
              <a:ext cx="90600" cy="69675"/>
            </a:xfrm>
            <a:custGeom>
              <a:avLst/>
              <a:gdLst/>
              <a:ahLst/>
              <a:cxnLst/>
              <a:rect l="l" t="t" r="r" b="b"/>
              <a:pathLst>
                <a:path w="3624" h="2787" extrusionOk="0">
                  <a:moveTo>
                    <a:pt x="3624" y="0"/>
                  </a:moveTo>
                  <a:cubicBezTo>
                    <a:pt x="2146" y="370"/>
                    <a:pt x="482" y="1341"/>
                    <a:pt x="0" y="278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52" name="Google Shape;3807;p53">
            <a:extLst>
              <a:ext uri="{FF2B5EF4-FFF2-40B4-BE49-F238E27FC236}">
                <a16:creationId xmlns:a16="http://schemas.microsoft.com/office/drawing/2014/main" id="{6EABC2E5-E7DD-487A-AF6C-E209F28646BD}"/>
              </a:ext>
            </a:extLst>
          </p:cNvPr>
          <p:cNvSpPr/>
          <p:nvPr/>
        </p:nvSpPr>
        <p:spPr>
          <a:xfrm rot="329428">
            <a:off x="1273669" y="5635235"/>
            <a:ext cx="279621" cy="279535"/>
          </a:xfrm>
          <a:custGeom>
            <a:avLst/>
            <a:gdLst/>
            <a:ahLst/>
            <a:cxnLst/>
            <a:rect l="l" t="t" r="r" b="b"/>
            <a:pathLst>
              <a:path w="6478" h="6476" extrusionOk="0">
                <a:moveTo>
                  <a:pt x="6043" y="1"/>
                </a:moveTo>
                <a:lnTo>
                  <a:pt x="3131" y="1436"/>
                </a:lnTo>
                <a:lnTo>
                  <a:pt x="0" y="437"/>
                </a:lnTo>
                <a:lnTo>
                  <a:pt x="1436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77" y="6041"/>
                </a:lnTo>
                <a:lnTo>
                  <a:pt x="6477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3" name="Google Shape;3810;p53">
            <a:extLst>
              <a:ext uri="{FF2B5EF4-FFF2-40B4-BE49-F238E27FC236}">
                <a16:creationId xmlns:a16="http://schemas.microsoft.com/office/drawing/2014/main" id="{17D483BB-4D77-4452-8B7E-678F4AE4EFF2}"/>
              </a:ext>
            </a:extLst>
          </p:cNvPr>
          <p:cNvSpPr/>
          <p:nvPr/>
        </p:nvSpPr>
        <p:spPr>
          <a:xfrm rot="21082927">
            <a:off x="983958" y="767459"/>
            <a:ext cx="400681" cy="415117"/>
          </a:xfrm>
          <a:custGeom>
            <a:avLst/>
            <a:gdLst/>
            <a:ahLst/>
            <a:cxnLst/>
            <a:rect l="l" t="t" r="r" b="b"/>
            <a:pathLst>
              <a:path w="9873" h="9871" extrusionOk="0">
                <a:moveTo>
                  <a:pt x="7002" y="0"/>
                </a:moveTo>
                <a:lnTo>
                  <a:pt x="4108" y="2838"/>
                </a:lnTo>
                <a:lnTo>
                  <a:pt x="0" y="2872"/>
                </a:lnTo>
                <a:lnTo>
                  <a:pt x="2837" y="5765"/>
                </a:lnTo>
                <a:lnTo>
                  <a:pt x="2871" y="9871"/>
                </a:lnTo>
                <a:lnTo>
                  <a:pt x="5765" y="7034"/>
                </a:lnTo>
                <a:lnTo>
                  <a:pt x="9873" y="7004"/>
                </a:lnTo>
                <a:lnTo>
                  <a:pt x="7036" y="4106"/>
                </a:lnTo>
                <a:lnTo>
                  <a:pt x="7002" y="0"/>
                </a:lnTo>
                <a:close/>
              </a:path>
            </a:pathLst>
          </a:custGeom>
          <a:solidFill>
            <a:srgbClr val="FCAE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4" name="Google Shape;3805;p53">
            <a:extLst>
              <a:ext uri="{FF2B5EF4-FFF2-40B4-BE49-F238E27FC236}">
                <a16:creationId xmlns:a16="http://schemas.microsoft.com/office/drawing/2014/main" id="{AC5A5E93-2898-42D8-9F54-D8B5E46D3511}"/>
              </a:ext>
            </a:extLst>
          </p:cNvPr>
          <p:cNvSpPr/>
          <p:nvPr/>
        </p:nvSpPr>
        <p:spPr>
          <a:xfrm rot="329428">
            <a:off x="10411143" y="2071546"/>
            <a:ext cx="279793" cy="279535"/>
          </a:xfrm>
          <a:custGeom>
            <a:avLst/>
            <a:gdLst/>
            <a:ahLst/>
            <a:cxnLst/>
            <a:rect l="l" t="t" r="r" b="b"/>
            <a:pathLst>
              <a:path w="6482" h="6476" extrusionOk="0">
                <a:moveTo>
                  <a:pt x="6043" y="1"/>
                </a:moveTo>
                <a:lnTo>
                  <a:pt x="3136" y="1436"/>
                </a:lnTo>
                <a:lnTo>
                  <a:pt x="0" y="437"/>
                </a:lnTo>
                <a:lnTo>
                  <a:pt x="1440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82" y="6041"/>
                </a:lnTo>
                <a:lnTo>
                  <a:pt x="6482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FFCC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5" name="Google Shape;3808;p53">
            <a:extLst>
              <a:ext uri="{FF2B5EF4-FFF2-40B4-BE49-F238E27FC236}">
                <a16:creationId xmlns:a16="http://schemas.microsoft.com/office/drawing/2014/main" id="{405BE82E-E03F-4C46-A10F-300E4D5989CD}"/>
              </a:ext>
            </a:extLst>
          </p:cNvPr>
          <p:cNvSpPr/>
          <p:nvPr/>
        </p:nvSpPr>
        <p:spPr>
          <a:xfrm rot="329428">
            <a:off x="9972862" y="5515158"/>
            <a:ext cx="407648" cy="393748"/>
          </a:xfrm>
          <a:custGeom>
            <a:avLst/>
            <a:gdLst/>
            <a:ahLst/>
            <a:cxnLst/>
            <a:rect l="l" t="t" r="r" b="b"/>
            <a:pathLst>
              <a:path w="9444" h="9122" extrusionOk="0">
                <a:moveTo>
                  <a:pt x="5290" y="0"/>
                </a:moveTo>
                <a:cubicBezTo>
                  <a:pt x="4566" y="0"/>
                  <a:pt x="3407" y="2567"/>
                  <a:pt x="3407" y="2567"/>
                </a:cubicBezTo>
                <a:cubicBezTo>
                  <a:pt x="3407" y="2567"/>
                  <a:pt x="2754" y="2495"/>
                  <a:pt x="2046" y="2495"/>
                </a:cubicBezTo>
                <a:cubicBezTo>
                  <a:pt x="1301" y="2495"/>
                  <a:pt x="496" y="2575"/>
                  <a:pt x="328" y="2904"/>
                </a:cubicBezTo>
                <a:cubicBezTo>
                  <a:pt x="0" y="3546"/>
                  <a:pt x="2363" y="5156"/>
                  <a:pt x="2363" y="5156"/>
                </a:cubicBezTo>
                <a:cubicBezTo>
                  <a:pt x="2363" y="5156"/>
                  <a:pt x="724" y="7903"/>
                  <a:pt x="1158" y="8149"/>
                </a:cubicBezTo>
                <a:cubicBezTo>
                  <a:pt x="1244" y="8198"/>
                  <a:pt x="1359" y="8219"/>
                  <a:pt x="1495" y="8219"/>
                </a:cubicBezTo>
                <a:cubicBezTo>
                  <a:pt x="2475" y="8219"/>
                  <a:pt x="4526" y="7098"/>
                  <a:pt x="4526" y="7098"/>
                </a:cubicBezTo>
                <a:cubicBezTo>
                  <a:pt x="4526" y="7098"/>
                  <a:pt x="6612" y="9122"/>
                  <a:pt x="7367" y="9122"/>
                </a:cubicBezTo>
                <a:cubicBezTo>
                  <a:pt x="7415" y="9122"/>
                  <a:pt x="7458" y="9114"/>
                  <a:pt x="7494" y="9096"/>
                </a:cubicBezTo>
                <a:cubicBezTo>
                  <a:pt x="8105" y="8807"/>
                  <a:pt x="7090" y="5721"/>
                  <a:pt x="7090" y="5721"/>
                </a:cubicBezTo>
                <a:cubicBezTo>
                  <a:pt x="7090" y="5721"/>
                  <a:pt x="9396" y="4979"/>
                  <a:pt x="9421" y="4251"/>
                </a:cubicBezTo>
                <a:cubicBezTo>
                  <a:pt x="9443" y="3526"/>
                  <a:pt x="6590" y="2644"/>
                  <a:pt x="6590" y="2644"/>
                </a:cubicBezTo>
                <a:cubicBezTo>
                  <a:pt x="6590" y="2644"/>
                  <a:pt x="6088" y="234"/>
                  <a:pt x="5374" y="13"/>
                </a:cubicBezTo>
                <a:cubicBezTo>
                  <a:pt x="5347" y="4"/>
                  <a:pt x="5319" y="0"/>
                  <a:pt x="5290" y="0"/>
                </a:cubicBez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52" name="กลุ่ม 51">
            <a:extLst>
              <a:ext uri="{FF2B5EF4-FFF2-40B4-BE49-F238E27FC236}">
                <a16:creationId xmlns:a16="http://schemas.microsoft.com/office/drawing/2014/main" id="{4B88FA6D-1525-4F17-A00A-63126541B6ED}"/>
              </a:ext>
            </a:extLst>
          </p:cNvPr>
          <p:cNvGrpSpPr/>
          <p:nvPr/>
        </p:nvGrpSpPr>
        <p:grpSpPr>
          <a:xfrm>
            <a:off x="1310431" y="525326"/>
            <a:ext cx="4677086" cy="667417"/>
            <a:chOff x="1710684" y="676431"/>
            <a:chExt cx="4677086" cy="667417"/>
          </a:xfrm>
        </p:grpSpPr>
        <p:sp>
          <p:nvSpPr>
            <p:cNvPr id="53" name="Google Shape;4259;p71">
              <a:extLst>
                <a:ext uri="{FF2B5EF4-FFF2-40B4-BE49-F238E27FC236}">
                  <a16:creationId xmlns:a16="http://schemas.microsoft.com/office/drawing/2014/main" id="{5D466589-9C22-43F1-8A76-11A218254D61}"/>
                </a:ext>
              </a:extLst>
            </p:cNvPr>
            <p:cNvSpPr txBox="1"/>
            <p:nvPr/>
          </p:nvSpPr>
          <p:spPr>
            <a:xfrm>
              <a:off x="1726214" y="676431"/>
              <a:ext cx="4098831" cy="482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>
                  <a:tab pos="2062163" algn="l"/>
                </a:tabLst>
                <a:defRPr/>
              </a:pPr>
              <a:r>
                <a:rPr kumimoji="0" lang="th-TH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4804_KwangMD_PukluK" panose="02000000000000000000" pitchFamily="2" charset="0"/>
                  <a:ea typeface="Comfortaa"/>
                  <a:cs typeface="4804_KwangMD_PukluK" panose="02000000000000000000" pitchFamily="2" charset="0"/>
                  <a:sym typeface="Comfortaa"/>
                </a:rPr>
                <a:t>รูปต่อไปนี้มีแกนสมมาตรกี่แกน</a:t>
              </a:r>
            </a:p>
          </p:txBody>
        </p:sp>
        <p:grpSp>
          <p:nvGrpSpPr>
            <p:cNvPr id="54" name="Google Shape;3186;p51">
              <a:extLst>
                <a:ext uri="{FF2B5EF4-FFF2-40B4-BE49-F238E27FC236}">
                  <a16:creationId xmlns:a16="http://schemas.microsoft.com/office/drawing/2014/main" id="{5BFF3BD4-744D-46B6-BF9A-A6E5CC36E62B}"/>
                </a:ext>
              </a:extLst>
            </p:cNvPr>
            <p:cNvGrpSpPr/>
            <p:nvPr/>
          </p:nvGrpSpPr>
          <p:grpSpPr>
            <a:xfrm rot="14045225">
              <a:off x="5949665" y="597930"/>
              <a:ext cx="292669" cy="583541"/>
              <a:chOff x="2518050" y="238125"/>
              <a:chExt cx="2610950" cy="5185750"/>
            </a:xfrm>
          </p:grpSpPr>
          <p:sp>
            <p:nvSpPr>
              <p:cNvPr id="56" name="Google Shape;3187;p51">
                <a:extLst>
                  <a:ext uri="{FF2B5EF4-FFF2-40B4-BE49-F238E27FC236}">
                    <a16:creationId xmlns:a16="http://schemas.microsoft.com/office/drawing/2014/main" id="{4C139BE5-E20A-47C5-B8A4-5EDE193D8A48}"/>
                  </a:ext>
                </a:extLst>
              </p:cNvPr>
              <p:cNvSpPr/>
              <p:nvPr/>
            </p:nvSpPr>
            <p:spPr>
              <a:xfrm>
                <a:off x="2525425" y="2079525"/>
                <a:ext cx="1063450" cy="2137225"/>
              </a:xfrm>
              <a:custGeom>
                <a:avLst/>
                <a:gdLst/>
                <a:ahLst/>
                <a:cxnLst/>
                <a:rect l="l" t="t" r="r" b="b"/>
                <a:pathLst>
                  <a:path w="42538" h="85489" extrusionOk="0">
                    <a:moveTo>
                      <a:pt x="27807" y="0"/>
                    </a:moveTo>
                    <a:lnTo>
                      <a:pt x="1" y="5088"/>
                    </a:lnTo>
                    <a:lnTo>
                      <a:pt x="14200" y="85488"/>
                    </a:lnTo>
                    <a:cubicBezTo>
                      <a:pt x="14969" y="85370"/>
                      <a:pt x="15738" y="85133"/>
                      <a:pt x="16566" y="84956"/>
                    </a:cubicBezTo>
                    <a:cubicBezTo>
                      <a:pt x="23665" y="83418"/>
                      <a:pt x="32895" y="81643"/>
                      <a:pt x="42538" y="79868"/>
                    </a:cubicBezTo>
                    <a:lnTo>
                      <a:pt x="27807" y="0"/>
                    </a:lnTo>
                    <a:close/>
                  </a:path>
                </a:pathLst>
              </a:custGeom>
              <a:solidFill>
                <a:srgbClr val="FF3A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7" name="Google Shape;3188;p51">
                <a:extLst>
                  <a:ext uri="{FF2B5EF4-FFF2-40B4-BE49-F238E27FC236}">
                    <a16:creationId xmlns:a16="http://schemas.microsoft.com/office/drawing/2014/main" id="{C9C28440-86E7-4D7C-824C-C51CE4DDD3C5}"/>
                  </a:ext>
                </a:extLst>
              </p:cNvPr>
              <p:cNvSpPr/>
              <p:nvPr/>
            </p:nvSpPr>
            <p:spPr>
              <a:xfrm>
                <a:off x="3766350" y="1850275"/>
                <a:ext cx="1070850" cy="2129825"/>
              </a:xfrm>
              <a:custGeom>
                <a:avLst/>
                <a:gdLst/>
                <a:ahLst/>
                <a:cxnLst/>
                <a:rect l="l" t="t" r="r" b="b"/>
                <a:pathLst>
                  <a:path w="42834" h="85193" extrusionOk="0">
                    <a:moveTo>
                      <a:pt x="28102" y="0"/>
                    </a:moveTo>
                    <a:lnTo>
                      <a:pt x="0" y="5206"/>
                    </a:lnTo>
                    <a:lnTo>
                      <a:pt x="14731" y="85193"/>
                    </a:lnTo>
                    <a:cubicBezTo>
                      <a:pt x="28516" y="82767"/>
                      <a:pt x="39934" y="80696"/>
                      <a:pt x="42596" y="79809"/>
                    </a:cubicBezTo>
                    <a:lnTo>
                      <a:pt x="42360" y="79809"/>
                    </a:lnTo>
                    <a:lnTo>
                      <a:pt x="42715" y="79750"/>
                    </a:lnTo>
                    <a:lnTo>
                      <a:pt x="42833" y="79750"/>
                    </a:lnTo>
                    <a:lnTo>
                      <a:pt x="28102" y="0"/>
                    </a:lnTo>
                    <a:close/>
                  </a:path>
                </a:pathLst>
              </a:custGeom>
              <a:solidFill>
                <a:srgbClr val="FF3A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8" name="Google Shape;3189;p51">
                <a:extLst>
                  <a:ext uri="{FF2B5EF4-FFF2-40B4-BE49-F238E27FC236}">
                    <a16:creationId xmlns:a16="http://schemas.microsoft.com/office/drawing/2014/main" id="{CC6520E8-509A-4256-A545-717D35879582}"/>
                  </a:ext>
                </a:extLst>
              </p:cNvPr>
              <p:cNvSpPr/>
              <p:nvPr/>
            </p:nvSpPr>
            <p:spPr>
              <a:xfrm>
                <a:off x="3220575" y="1980425"/>
                <a:ext cx="914075" cy="2095825"/>
              </a:xfrm>
              <a:custGeom>
                <a:avLst/>
                <a:gdLst/>
                <a:ahLst/>
                <a:cxnLst/>
                <a:rect l="l" t="t" r="r" b="b"/>
                <a:pathLst>
                  <a:path w="36563" h="83833" extrusionOk="0">
                    <a:moveTo>
                      <a:pt x="21831" y="0"/>
                    </a:moveTo>
                    <a:lnTo>
                      <a:pt x="1" y="3964"/>
                    </a:lnTo>
                    <a:lnTo>
                      <a:pt x="14732" y="83832"/>
                    </a:lnTo>
                    <a:cubicBezTo>
                      <a:pt x="22068" y="82531"/>
                      <a:pt x="29581" y="81170"/>
                      <a:pt x="36562" y="79927"/>
                    </a:cubicBezTo>
                    <a:lnTo>
                      <a:pt x="21831" y="0"/>
                    </a:lnTo>
                    <a:close/>
                  </a:path>
                </a:pathLst>
              </a:custGeom>
              <a:solidFill>
                <a:srgbClr val="EE7B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9" name="Google Shape;3190;p51">
                <a:extLst>
                  <a:ext uri="{FF2B5EF4-FFF2-40B4-BE49-F238E27FC236}">
                    <a16:creationId xmlns:a16="http://schemas.microsoft.com/office/drawing/2014/main" id="{098815E9-153F-4847-ADC8-82EE15415E29}"/>
                  </a:ext>
                </a:extLst>
              </p:cNvPr>
              <p:cNvSpPr/>
              <p:nvPr/>
            </p:nvSpPr>
            <p:spPr>
              <a:xfrm>
                <a:off x="2518050" y="813450"/>
                <a:ext cx="1950850" cy="1393275"/>
              </a:xfrm>
              <a:custGeom>
                <a:avLst/>
                <a:gdLst/>
                <a:ahLst/>
                <a:cxnLst/>
                <a:rect l="l" t="t" r="r" b="b"/>
                <a:pathLst>
                  <a:path w="78034" h="55731" extrusionOk="0">
                    <a:moveTo>
                      <a:pt x="41295" y="1"/>
                    </a:moveTo>
                    <a:cubicBezTo>
                      <a:pt x="37508" y="2486"/>
                      <a:pt x="33130" y="3905"/>
                      <a:pt x="28693" y="4970"/>
                    </a:cubicBezTo>
                    <a:cubicBezTo>
                      <a:pt x="27284" y="5297"/>
                      <a:pt x="25922" y="5441"/>
                      <a:pt x="24597" y="5441"/>
                    </a:cubicBezTo>
                    <a:cubicBezTo>
                      <a:pt x="20636" y="5441"/>
                      <a:pt x="16990" y="4155"/>
                      <a:pt x="13311" y="2604"/>
                    </a:cubicBezTo>
                    <a:lnTo>
                      <a:pt x="0" y="54429"/>
                    </a:lnTo>
                    <a:lnTo>
                      <a:pt x="296" y="55731"/>
                    </a:lnTo>
                    <a:lnTo>
                      <a:pt x="78034" y="41473"/>
                    </a:lnTo>
                    <a:lnTo>
                      <a:pt x="77561" y="39107"/>
                    </a:lnTo>
                    <a:lnTo>
                      <a:pt x="41295" y="1"/>
                    </a:lnTo>
                    <a:close/>
                  </a:path>
                </a:pathLst>
              </a:custGeom>
              <a:solidFill>
                <a:srgbClr val="FF91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0" name="Google Shape;3191;p51">
                <a:extLst>
                  <a:ext uri="{FF2B5EF4-FFF2-40B4-BE49-F238E27FC236}">
                    <a16:creationId xmlns:a16="http://schemas.microsoft.com/office/drawing/2014/main" id="{B8E471A9-0F31-41AE-816B-6B3CCFD134FB}"/>
                  </a:ext>
                </a:extLst>
              </p:cNvPr>
              <p:cNvSpPr/>
              <p:nvPr/>
            </p:nvSpPr>
            <p:spPr>
              <a:xfrm>
                <a:off x="2850825" y="238125"/>
                <a:ext cx="699600" cy="710750"/>
              </a:xfrm>
              <a:custGeom>
                <a:avLst/>
                <a:gdLst/>
                <a:ahLst/>
                <a:cxnLst/>
                <a:rect l="l" t="t" r="r" b="b"/>
                <a:pathLst>
                  <a:path w="27984" h="28430" extrusionOk="0">
                    <a:moveTo>
                      <a:pt x="6567" y="0"/>
                    </a:moveTo>
                    <a:lnTo>
                      <a:pt x="0" y="25617"/>
                    </a:lnTo>
                    <a:cubicBezTo>
                      <a:pt x="3688" y="27153"/>
                      <a:pt x="7278" y="28429"/>
                      <a:pt x="11181" y="28429"/>
                    </a:cubicBezTo>
                    <a:cubicBezTo>
                      <a:pt x="12538" y="28429"/>
                      <a:pt x="13933" y="28275"/>
                      <a:pt x="15382" y="27924"/>
                    </a:cubicBezTo>
                    <a:cubicBezTo>
                      <a:pt x="19819" y="26918"/>
                      <a:pt x="24197" y="25499"/>
                      <a:pt x="27984" y="23014"/>
                    </a:cubicBezTo>
                    <a:lnTo>
                      <a:pt x="6567" y="0"/>
                    </a:lnTo>
                    <a:close/>
                  </a:path>
                </a:pathLst>
              </a:custGeom>
              <a:solidFill>
                <a:srgbClr val="B789F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4" name="Google Shape;3192;p51">
                <a:extLst>
                  <a:ext uri="{FF2B5EF4-FFF2-40B4-BE49-F238E27FC236}">
                    <a16:creationId xmlns:a16="http://schemas.microsoft.com/office/drawing/2014/main" id="{BA3C6B69-2289-4436-BED3-FD3DAB6F7267}"/>
                  </a:ext>
                </a:extLst>
              </p:cNvPr>
              <p:cNvSpPr/>
              <p:nvPr/>
            </p:nvSpPr>
            <p:spPr>
              <a:xfrm>
                <a:off x="3031275" y="4459275"/>
                <a:ext cx="1941875" cy="964600"/>
              </a:xfrm>
              <a:custGeom>
                <a:avLst/>
                <a:gdLst/>
                <a:ahLst/>
                <a:cxnLst/>
                <a:rect l="l" t="t" r="r" b="b"/>
                <a:pathLst>
                  <a:path w="77675" h="38584" extrusionOk="0">
                    <a:moveTo>
                      <a:pt x="75608" y="1"/>
                    </a:moveTo>
                    <a:lnTo>
                      <a:pt x="75608" y="1"/>
                    </a:lnTo>
                    <a:cubicBezTo>
                      <a:pt x="55848" y="4675"/>
                      <a:pt x="16861" y="11774"/>
                      <a:pt x="0" y="14555"/>
                    </a:cubicBezTo>
                    <a:cubicBezTo>
                      <a:pt x="4155" y="31149"/>
                      <a:pt x="18668" y="38584"/>
                      <a:pt x="33894" y="38584"/>
                    </a:cubicBezTo>
                    <a:cubicBezTo>
                      <a:pt x="55093" y="38584"/>
                      <a:pt x="77674" y="24172"/>
                      <a:pt x="75608" y="1"/>
                    </a:cubicBezTo>
                    <a:close/>
                  </a:path>
                </a:pathLst>
              </a:custGeom>
              <a:solidFill>
                <a:srgbClr val="B789F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0" name="Google Shape;3193;p51">
                <a:extLst>
                  <a:ext uri="{FF2B5EF4-FFF2-40B4-BE49-F238E27FC236}">
                    <a16:creationId xmlns:a16="http://schemas.microsoft.com/office/drawing/2014/main" id="{F99AF23B-3BE6-40F2-827D-E5B0A651BBD1}"/>
                  </a:ext>
                </a:extLst>
              </p:cNvPr>
              <p:cNvSpPr/>
              <p:nvPr/>
            </p:nvSpPr>
            <p:spPr>
              <a:xfrm>
                <a:off x="2721850" y="3843925"/>
                <a:ext cx="2407150" cy="994950"/>
              </a:xfrm>
              <a:custGeom>
                <a:avLst/>
                <a:gdLst/>
                <a:ahLst/>
                <a:cxnLst/>
                <a:rect l="l" t="t" r="r" b="b"/>
                <a:pathLst>
                  <a:path w="96286" h="39798" extrusionOk="0">
                    <a:moveTo>
                      <a:pt x="84624" y="1"/>
                    </a:moveTo>
                    <a:cubicBezTo>
                      <a:pt x="84581" y="1"/>
                      <a:pt x="84538" y="2"/>
                      <a:pt x="84495" y="4"/>
                    </a:cubicBezTo>
                    <a:lnTo>
                      <a:pt x="84376" y="4"/>
                    </a:lnTo>
                    <a:cubicBezTo>
                      <a:pt x="81714" y="891"/>
                      <a:pt x="70237" y="2962"/>
                      <a:pt x="56511" y="5387"/>
                    </a:cubicBezTo>
                    <a:cubicBezTo>
                      <a:pt x="49530" y="6630"/>
                      <a:pt x="41958" y="7991"/>
                      <a:pt x="34681" y="9292"/>
                    </a:cubicBezTo>
                    <a:cubicBezTo>
                      <a:pt x="25038" y="11067"/>
                      <a:pt x="15808" y="12842"/>
                      <a:pt x="8709" y="14380"/>
                    </a:cubicBezTo>
                    <a:cubicBezTo>
                      <a:pt x="7881" y="14557"/>
                      <a:pt x="7052" y="14794"/>
                      <a:pt x="6343" y="14912"/>
                    </a:cubicBezTo>
                    <a:cubicBezTo>
                      <a:pt x="5751" y="15090"/>
                      <a:pt x="5218" y="15149"/>
                      <a:pt x="4686" y="15267"/>
                    </a:cubicBezTo>
                    <a:cubicBezTo>
                      <a:pt x="0" y="16135"/>
                      <a:pt x="3743" y="39797"/>
                      <a:pt x="8170" y="39797"/>
                    </a:cubicBezTo>
                    <a:cubicBezTo>
                      <a:pt x="8270" y="39797"/>
                      <a:pt x="8371" y="39785"/>
                      <a:pt x="8472" y="39760"/>
                    </a:cubicBezTo>
                    <a:cubicBezTo>
                      <a:pt x="9596" y="39642"/>
                      <a:pt x="10898" y="39405"/>
                      <a:pt x="12495" y="39109"/>
                    </a:cubicBezTo>
                    <a:cubicBezTo>
                      <a:pt x="29356" y="36270"/>
                      <a:pt x="68344" y="29170"/>
                      <a:pt x="88044" y="24556"/>
                    </a:cubicBezTo>
                    <a:cubicBezTo>
                      <a:pt x="88636" y="24378"/>
                      <a:pt x="89169" y="24260"/>
                      <a:pt x="89760" y="24142"/>
                    </a:cubicBezTo>
                    <a:cubicBezTo>
                      <a:pt x="96285" y="22672"/>
                      <a:pt x="91304" y="1"/>
                      <a:pt x="84624" y="1"/>
                    </a:cubicBezTo>
                    <a:close/>
                  </a:path>
                </a:pathLst>
              </a:custGeom>
              <a:solidFill>
                <a:srgbClr val="92E4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8099;p68">
              <a:extLst>
                <a:ext uri="{FF2B5EF4-FFF2-40B4-BE49-F238E27FC236}">
                  <a16:creationId xmlns:a16="http://schemas.microsoft.com/office/drawing/2014/main" id="{3668DF2C-F53D-4299-82FA-8F17F5F910FE}"/>
                </a:ext>
              </a:extLst>
            </p:cNvPr>
            <p:cNvSpPr/>
            <p:nvPr/>
          </p:nvSpPr>
          <p:spPr>
            <a:xfrm rot="126129">
              <a:off x="1710684" y="1045251"/>
              <a:ext cx="4205553" cy="298597"/>
            </a:xfrm>
            <a:custGeom>
              <a:avLst/>
              <a:gdLst/>
              <a:ahLst/>
              <a:cxnLst/>
              <a:rect l="l" t="t" r="r" b="b"/>
              <a:pathLst>
                <a:path w="170773" h="12125" extrusionOk="0">
                  <a:moveTo>
                    <a:pt x="170211" y="0"/>
                  </a:moveTo>
                  <a:lnTo>
                    <a:pt x="166044" y="2274"/>
                  </a:lnTo>
                  <a:cubicBezTo>
                    <a:pt x="165878" y="2365"/>
                    <a:pt x="165695" y="2411"/>
                    <a:pt x="165511" y="2411"/>
                  </a:cubicBezTo>
                  <a:cubicBezTo>
                    <a:pt x="165366" y="2411"/>
                    <a:pt x="165220" y="2382"/>
                    <a:pt x="165081" y="2324"/>
                  </a:cubicBezTo>
                  <a:lnTo>
                    <a:pt x="161452" y="823"/>
                  </a:lnTo>
                  <a:cubicBezTo>
                    <a:pt x="161167" y="704"/>
                    <a:pt x="160868" y="645"/>
                    <a:pt x="160570" y="645"/>
                  </a:cubicBezTo>
                  <a:cubicBezTo>
                    <a:pt x="160192" y="645"/>
                    <a:pt x="159816" y="740"/>
                    <a:pt x="159474" y="927"/>
                  </a:cubicBezTo>
                  <a:lnTo>
                    <a:pt x="156025" y="2810"/>
                  </a:lnTo>
                  <a:cubicBezTo>
                    <a:pt x="155860" y="2902"/>
                    <a:pt x="155677" y="2948"/>
                    <a:pt x="155493" y="2948"/>
                  </a:cubicBezTo>
                  <a:cubicBezTo>
                    <a:pt x="155348" y="2948"/>
                    <a:pt x="155202" y="2919"/>
                    <a:pt x="155063" y="2863"/>
                  </a:cubicBezTo>
                  <a:lnTo>
                    <a:pt x="151433" y="1359"/>
                  </a:lnTo>
                  <a:cubicBezTo>
                    <a:pt x="151150" y="1241"/>
                    <a:pt x="150852" y="1183"/>
                    <a:pt x="150555" y="1183"/>
                  </a:cubicBezTo>
                  <a:cubicBezTo>
                    <a:pt x="150176" y="1183"/>
                    <a:pt x="149799" y="1278"/>
                    <a:pt x="149455" y="1465"/>
                  </a:cubicBezTo>
                  <a:lnTo>
                    <a:pt x="146010" y="3343"/>
                  </a:lnTo>
                  <a:cubicBezTo>
                    <a:pt x="145843" y="3435"/>
                    <a:pt x="145659" y="3480"/>
                    <a:pt x="145474" y="3480"/>
                  </a:cubicBezTo>
                  <a:cubicBezTo>
                    <a:pt x="145328" y="3480"/>
                    <a:pt x="145182" y="3452"/>
                    <a:pt x="145045" y="3396"/>
                  </a:cubicBezTo>
                  <a:lnTo>
                    <a:pt x="141418" y="1892"/>
                  </a:lnTo>
                  <a:cubicBezTo>
                    <a:pt x="141135" y="1774"/>
                    <a:pt x="140837" y="1716"/>
                    <a:pt x="140539" y="1716"/>
                  </a:cubicBezTo>
                  <a:cubicBezTo>
                    <a:pt x="140161" y="1716"/>
                    <a:pt x="139784" y="1810"/>
                    <a:pt x="139440" y="1998"/>
                  </a:cubicBezTo>
                  <a:lnTo>
                    <a:pt x="135995" y="3878"/>
                  </a:lnTo>
                  <a:cubicBezTo>
                    <a:pt x="135828" y="3969"/>
                    <a:pt x="135643" y="4015"/>
                    <a:pt x="135458" y="4015"/>
                  </a:cubicBezTo>
                  <a:cubicBezTo>
                    <a:pt x="135313" y="4015"/>
                    <a:pt x="135167" y="3986"/>
                    <a:pt x="135029" y="3928"/>
                  </a:cubicBezTo>
                  <a:lnTo>
                    <a:pt x="131403" y="2428"/>
                  </a:lnTo>
                  <a:cubicBezTo>
                    <a:pt x="131118" y="2308"/>
                    <a:pt x="130819" y="2249"/>
                    <a:pt x="130521" y="2249"/>
                  </a:cubicBezTo>
                  <a:cubicBezTo>
                    <a:pt x="130144" y="2249"/>
                    <a:pt x="129768" y="2344"/>
                    <a:pt x="129425" y="2531"/>
                  </a:cubicBezTo>
                  <a:lnTo>
                    <a:pt x="125979" y="4411"/>
                  </a:lnTo>
                  <a:cubicBezTo>
                    <a:pt x="125812" y="4503"/>
                    <a:pt x="125628" y="4549"/>
                    <a:pt x="125443" y="4549"/>
                  </a:cubicBezTo>
                  <a:cubicBezTo>
                    <a:pt x="125297" y="4549"/>
                    <a:pt x="125152" y="4521"/>
                    <a:pt x="125014" y="4464"/>
                  </a:cubicBezTo>
                  <a:lnTo>
                    <a:pt x="121387" y="2960"/>
                  </a:lnTo>
                  <a:cubicBezTo>
                    <a:pt x="121104" y="2842"/>
                    <a:pt x="120804" y="2783"/>
                    <a:pt x="120505" y="2783"/>
                  </a:cubicBezTo>
                  <a:cubicBezTo>
                    <a:pt x="120128" y="2783"/>
                    <a:pt x="119752" y="2877"/>
                    <a:pt x="119409" y="3064"/>
                  </a:cubicBezTo>
                  <a:lnTo>
                    <a:pt x="115964" y="4944"/>
                  </a:lnTo>
                  <a:cubicBezTo>
                    <a:pt x="115797" y="5036"/>
                    <a:pt x="115612" y="5082"/>
                    <a:pt x="115428" y="5082"/>
                  </a:cubicBezTo>
                  <a:cubicBezTo>
                    <a:pt x="115282" y="5082"/>
                    <a:pt x="115136" y="5053"/>
                    <a:pt x="114999" y="4997"/>
                  </a:cubicBezTo>
                  <a:lnTo>
                    <a:pt x="111372" y="3493"/>
                  </a:lnTo>
                  <a:cubicBezTo>
                    <a:pt x="111089" y="3375"/>
                    <a:pt x="110790" y="3317"/>
                    <a:pt x="110493" y="3317"/>
                  </a:cubicBezTo>
                  <a:cubicBezTo>
                    <a:pt x="110115" y="3317"/>
                    <a:pt x="109738" y="3412"/>
                    <a:pt x="109394" y="3599"/>
                  </a:cubicBezTo>
                  <a:lnTo>
                    <a:pt x="105949" y="5477"/>
                  </a:lnTo>
                  <a:cubicBezTo>
                    <a:pt x="105782" y="5569"/>
                    <a:pt x="105597" y="5615"/>
                    <a:pt x="105412" y="5615"/>
                  </a:cubicBezTo>
                  <a:cubicBezTo>
                    <a:pt x="105267" y="5615"/>
                    <a:pt x="105121" y="5586"/>
                    <a:pt x="104983" y="5530"/>
                  </a:cubicBezTo>
                  <a:lnTo>
                    <a:pt x="101357" y="4026"/>
                  </a:lnTo>
                  <a:cubicBezTo>
                    <a:pt x="101073" y="3908"/>
                    <a:pt x="100775" y="3850"/>
                    <a:pt x="100478" y="3850"/>
                  </a:cubicBezTo>
                  <a:cubicBezTo>
                    <a:pt x="100099" y="3850"/>
                    <a:pt x="99722" y="3945"/>
                    <a:pt x="99379" y="4132"/>
                  </a:cubicBezTo>
                  <a:lnTo>
                    <a:pt x="95933" y="6012"/>
                  </a:lnTo>
                  <a:cubicBezTo>
                    <a:pt x="95766" y="6103"/>
                    <a:pt x="95582" y="6149"/>
                    <a:pt x="95397" y="6149"/>
                  </a:cubicBezTo>
                  <a:cubicBezTo>
                    <a:pt x="95251" y="6149"/>
                    <a:pt x="95106" y="6120"/>
                    <a:pt x="94968" y="6063"/>
                  </a:cubicBezTo>
                  <a:lnTo>
                    <a:pt x="91341" y="4562"/>
                  </a:lnTo>
                  <a:cubicBezTo>
                    <a:pt x="91057" y="4442"/>
                    <a:pt x="90758" y="4383"/>
                    <a:pt x="90460" y="4383"/>
                  </a:cubicBezTo>
                  <a:cubicBezTo>
                    <a:pt x="90082" y="4383"/>
                    <a:pt x="89706" y="4478"/>
                    <a:pt x="89363" y="4665"/>
                  </a:cubicBezTo>
                  <a:lnTo>
                    <a:pt x="85918" y="6545"/>
                  </a:lnTo>
                  <a:cubicBezTo>
                    <a:pt x="85751" y="6637"/>
                    <a:pt x="85566" y="6683"/>
                    <a:pt x="85382" y="6683"/>
                  </a:cubicBezTo>
                  <a:cubicBezTo>
                    <a:pt x="85236" y="6683"/>
                    <a:pt x="85090" y="6655"/>
                    <a:pt x="84953" y="6598"/>
                  </a:cubicBezTo>
                  <a:lnTo>
                    <a:pt x="81326" y="5095"/>
                  </a:lnTo>
                  <a:cubicBezTo>
                    <a:pt x="81041" y="4976"/>
                    <a:pt x="80741" y="4917"/>
                    <a:pt x="80443" y="4917"/>
                  </a:cubicBezTo>
                  <a:cubicBezTo>
                    <a:pt x="80066" y="4917"/>
                    <a:pt x="79690" y="5011"/>
                    <a:pt x="79348" y="5198"/>
                  </a:cubicBezTo>
                  <a:lnTo>
                    <a:pt x="75903" y="7078"/>
                  </a:lnTo>
                  <a:cubicBezTo>
                    <a:pt x="75736" y="7170"/>
                    <a:pt x="75551" y="7216"/>
                    <a:pt x="75366" y="7216"/>
                  </a:cubicBezTo>
                  <a:cubicBezTo>
                    <a:pt x="75221" y="7216"/>
                    <a:pt x="75075" y="7188"/>
                    <a:pt x="74937" y="7131"/>
                  </a:cubicBezTo>
                  <a:lnTo>
                    <a:pt x="71311" y="5627"/>
                  </a:lnTo>
                  <a:cubicBezTo>
                    <a:pt x="71027" y="5510"/>
                    <a:pt x="70729" y="5451"/>
                    <a:pt x="70432" y="5451"/>
                  </a:cubicBezTo>
                  <a:cubicBezTo>
                    <a:pt x="70053" y="5451"/>
                    <a:pt x="69676" y="5546"/>
                    <a:pt x="69333" y="5733"/>
                  </a:cubicBezTo>
                  <a:lnTo>
                    <a:pt x="65887" y="7611"/>
                  </a:lnTo>
                  <a:cubicBezTo>
                    <a:pt x="65720" y="7703"/>
                    <a:pt x="65536" y="7749"/>
                    <a:pt x="65351" y="7749"/>
                  </a:cubicBezTo>
                  <a:cubicBezTo>
                    <a:pt x="65205" y="7749"/>
                    <a:pt x="65060" y="7720"/>
                    <a:pt x="64922" y="7664"/>
                  </a:cubicBezTo>
                  <a:lnTo>
                    <a:pt x="61295" y="6160"/>
                  </a:lnTo>
                  <a:cubicBezTo>
                    <a:pt x="61012" y="6042"/>
                    <a:pt x="60714" y="5984"/>
                    <a:pt x="60416" y="5984"/>
                  </a:cubicBezTo>
                  <a:cubicBezTo>
                    <a:pt x="60038" y="5984"/>
                    <a:pt x="59661" y="6079"/>
                    <a:pt x="59317" y="6266"/>
                  </a:cubicBezTo>
                  <a:lnTo>
                    <a:pt x="55872" y="8147"/>
                  </a:lnTo>
                  <a:cubicBezTo>
                    <a:pt x="55705" y="8237"/>
                    <a:pt x="55520" y="8283"/>
                    <a:pt x="55336" y="8283"/>
                  </a:cubicBezTo>
                  <a:cubicBezTo>
                    <a:pt x="55190" y="8283"/>
                    <a:pt x="55044" y="8255"/>
                    <a:pt x="54907" y="8197"/>
                  </a:cubicBezTo>
                  <a:lnTo>
                    <a:pt x="51280" y="6696"/>
                  </a:lnTo>
                  <a:cubicBezTo>
                    <a:pt x="50995" y="6576"/>
                    <a:pt x="50696" y="6517"/>
                    <a:pt x="50398" y="6517"/>
                  </a:cubicBezTo>
                  <a:cubicBezTo>
                    <a:pt x="50021" y="6517"/>
                    <a:pt x="49645" y="6612"/>
                    <a:pt x="49302" y="6799"/>
                  </a:cubicBezTo>
                  <a:lnTo>
                    <a:pt x="45857" y="8679"/>
                  </a:lnTo>
                  <a:cubicBezTo>
                    <a:pt x="45689" y="8772"/>
                    <a:pt x="45506" y="8817"/>
                    <a:pt x="45321" y="8817"/>
                  </a:cubicBezTo>
                  <a:cubicBezTo>
                    <a:pt x="45176" y="8817"/>
                    <a:pt x="45030" y="8789"/>
                    <a:pt x="44891" y="8732"/>
                  </a:cubicBezTo>
                  <a:lnTo>
                    <a:pt x="41265" y="7229"/>
                  </a:lnTo>
                  <a:cubicBezTo>
                    <a:pt x="40980" y="7110"/>
                    <a:pt x="40680" y="7051"/>
                    <a:pt x="40381" y="7051"/>
                  </a:cubicBezTo>
                  <a:cubicBezTo>
                    <a:pt x="40004" y="7051"/>
                    <a:pt x="39629" y="7145"/>
                    <a:pt x="39287" y="7332"/>
                  </a:cubicBezTo>
                  <a:lnTo>
                    <a:pt x="35841" y="9212"/>
                  </a:lnTo>
                  <a:cubicBezTo>
                    <a:pt x="35674" y="9304"/>
                    <a:pt x="35491" y="9350"/>
                    <a:pt x="35306" y="9350"/>
                  </a:cubicBezTo>
                  <a:cubicBezTo>
                    <a:pt x="35161" y="9350"/>
                    <a:pt x="35015" y="9322"/>
                    <a:pt x="34876" y="9265"/>
                  </a:cubicBezTo>
                  <a:lnTo>
                    <a:pt x="31249" y="7762"/>
                  </a:lnTo>
                  <a:cubicBezTo>
                    <a:pt x="30966" y="7644"/>
                    <a:pt x="30668" y="7585"/>
                    <a:pt x="30370" y="7585"/>
                  </a:cubicBezTo>
                  <a:cubicBezTo>
                    <a:pt x="29992" y="7585"/>
                    <a:pt x="29615" y="7680"/>
                    <a:pt x="29271" y="7868"/>
                  </a:cubicBezTo>
                  <a:lnTo>
                    <a:pt x="25826" y="9745"/>
                  </a:lnTo>
                  <a:cubicBezTo>
                    <a:pt x="25659" y="9837"/>
                    <a:pt x="25475" y="9883"/>
                    <a:pt x="25291" y="9883"/>
                  </a:cubicBezTo>
                  <a:cubicBezTo>
                    <a:pt x="25145" y="9883"/>
                    <a:pt x="24999" y="9855"/>
                    <a:pt x="24861" y="9798"/>
                  </a:cubicBezTo>
                  <a:lnTo>
                    <a:pt x="21234" y="8294"/>
                  </a:lnTo>
                  <a:cubicBezTo>
                    <a:pt x="20952" y="8177"/>
                    <a:pt x="20654" y="8118"/>
                    <a:pt x="20356" y="8118"/>
                  </a:cubicBezTo>
                  <a:cubicBezTo>
                    <a:pt x="19978" y="8118"/>
                    <a:pt x="19600" y="8213"/>
                    <a:pt x="19256" y="8400"/>
                  </a:cubicBezTo>
                  <a:lnTo>
                    <a:pt x="15810" y="10281"/>
                  </a:lnTo>
                  <a:cubicBezTo>
                    <a:pt x="15643" y="10371"/>
                    <a:pt x="15459" y="10417"/>
                    <a:pt x="15274" y="10417"/>
                  </a:cubicBezTo>
                  <a:cubicBezTo>
                    <a:pt x="15129" y="10417"/>
                    <a:pt x="14983" y="10389"/>
                    <a:pt x="14845" y="10331"/>
                  </a:cubicBezTo>
                  <a:lnTo>
                    <a:pt x="11218" y="8827"/>
                  </a:lnTo>
                  <a:cubicBezTo>
                    <a:pt x="10935" y="8709"/>
                    <a:pt x="10637" y="8651"/>
                    <a:pt x="10340" y="8651"/>
                  </a:cubicBezTo>
                  <a:cubicBezTo>
                    <a:pt x="9961" y="8651"/>
                    <a:pt x="9584" y="8746"/>
                    <a:pt x="9240" y="8933"/>
                  </a:cubicBezTo>
                  <a:lnTo>
                    <a:pt x="5795" y="10814"/>
                  </a:lnTo>
                  <a:cubicBezTo>
                    <a:pt x="5629" y="10905"/>
                    <a:pt x="5446" y="10951"/>
                    <a:pt x="5263" y="10951"/>
                  </a:cubicBezTo>
                  <a:cubicBezTo>
                    <a:pt x="5117" y="10951"/>
                    <a:pt x="4970" y="10922"/>
                    <a:pt x="4830" y="10864"/>
                  </a:cubicBezTo>
                  <a:lnTo>
                    <a:pt x="450" y="9048"/>
                  </a:lnTo>
                  <a:lnTo>
                    <a:pt x="1" y="10133"/>
                  </a:lnTo>
                  <a:lnTo>
                    <a:pt x="4381" y="11949"/>
                  </a:lnTo>
                  <a:cubicBezTo>
                    <a:pt x="4662" y="12063"/>
                    <a:pt x="4964" y="12125"/>
                    <a:pt x="5259" y="12125"/>
                  </a:cubicBezTo>
                  <a:cubicBezTo>
                    <a:pt x="5639" y="12125"/>
                    <a:pt x="6015" y="12030"/>
                    <a:pt x="6359" y="11843"/>
                  </a:cubicBezTo>
                  <a:lnTo>
                    <a:pt x="9824" y="9943"/>
                  </a:lnTo>
                  <a:cubicBezTo>
                    <a:pt x="9992" y="9853"/>
                    <a:pt x="10176" y="9807"/>
                    <a:pt x="10361" y="9807"/>
                  </a:cubicBezTo>
                  <a:cubicBezTo>
                    <a:pt x="10506" y="9807"/>
                    <a:pt x="10651" y="9835"/>
                    <a:pt x="10789" y="9893"/>
                  </a:cubicBezTo>
                  <a:lnTo>
                    <a:pt x="14416" y="11394"/>
                  </a:lnTo>
                  <a:cubicBezTo>
                    <a:pt x="14699" y="11513"/>
                    <a:pt x="14998" y="11572"/>
                    <a:pt x="15296" y="11572"/>
                  </a:cubicBezTo>
                  <a:cubicBezTo>
                    <a:pt x="15674" y="11572"/>
                    <a:pt x="16051" y="11478"/>
                    <a:pt x="16394" y="11291"/>
                  </a:cubicBezTo>
                  <a:lnTo>
                    <a:pt x="19839" y="9410"/>
                  </a:lnTo>
                  <a:cubicBezTo>
                    <a:pt x="20008" y="9318"/>
                    <a:pt x="20192" y="9272"/>
                    <a:pt x="20376" y="9272"/>
                  </a:cubicBezTo>
                  <a:cubicBezTo>
                    <a:pt x="20521" y="9272"/>
                    <a:pt x="20667" y="9301"/>
                    <a:pt x="20804" y="9357"/>
                  </a:cubicBezTo>
                  <a:lnTo>
                    <a:pt x="24431" y="10861"/>
                  </a:lnTo>
                  <a:cubicBezTo>
                    <a:pt x="24717" y="10979"/>
                    <a:pt x="25017" y="11038"/>
                    <a:pt x="25315" y="11038"/>
                  </a:cubicBezTo>
                  <a:cubicBezTo>
                    <a:pt x="25692" y="11038"/>
                    <a:pt x="26066" y="10945"/>
                    <a:pt x="26409" y="10758"/>
                  </a:cubicBezTo>
                  <a:lnTo>
                    <a:pt x="29854" y="8878"/>
                  </a:lnTo>
                  <a:cubicBezTo>
                    <a:pt x="30023" y="8785"/>
                    <a:pt x="30207" y="8740"/>
                    <a:pt x="30392" y="8740"/>
                  </a:cubicBezTo>
                  <a:cubicBezTo>
                    <a:pt x="30537" y="8740"/>
                    <a:pt x="30682" y="8768"/>
                    <a:pt x="30820" y="8825"/>
                  </a:cubicBezTo>
                  <a:lnTo>
                    <a:pt x="34446" y="10328"/>
                  </a:lnTo>
                  <a:cubicBezTo>
                    <a:pt x="34731" y="10446"/>
                    <a:pt x="35029" y="10504"/>
                    <a:pt x="35326" y="10504"/>
                  </a:cubicBezTo>
                  <a:cubicBezTo>
                    <a:pt x="35704" y="10504"/>
                    <a:pt x="36080" y="10410"/>
                    <a:pt x="36424" y="10222"/>
                  </a:cubicBezTo>
                  <a:lnTo>
                    <a:pt x="39870" y="8345"/>
                  </a:lnTo>
                  <a:cubicBezTo>
                    <a:pt x="40038" y="8253"/>
                    <a:pt x="40223" y="8207"/>
                    <a:pt x="40407" y="8207"/>
                  </a:cubicBezTo>
                  <a:cubicBezTo>
                    <a:pt x="40552" y="8207"/>
                    <a:pt x="40697" y="8235"/>
                    <a:pt x="40835" y="8292"/>
                  </a:cubicBezTo>
                  <a:lnTo>
                    <a:pt x="44462" y="9795"/>
                  </a:lnTo>
                  <a:cubicBezTo>
                    <a:pt x="44746" y="9913"/>
                    <a:pt x="45045" y="9972"/>
                    <a:pt x="45341" y="9972"/>
                  </a:cubicBezTo>
                  <a:cubicBezTo>
                    <a:pt x="45720" y="9972"/>
                    <a:pt x="46096" y="9877"/>
                    <a:pt x="46440" y="9689"/>
                  </a:cubicBezTo>
                  <a:lnTo>
                    <a:pt x="49885" y="7809"/>
                  </a:lnTo>
                  <a:cubicBezTo>
                    <a:pt x="50054" y="7719"/>
                    <a:pt x="50238" y="7673"/>
                    <a:pt x="50422" y="7673"/>
                  </a:cubicBezTo>
                  <a:cubicBezTo>
                    <a:pt x="50567" y="7673"/>
                    <a:pt x="50713" y="7701"/>
                    <a:pt x="50850" y="7759"/>
                  </a:cubicBezTo>
                  <a:lnTo>
                    <a:pt x="54477" y="9260"/>
                  </a:lnTo>
                  <a:cubicBezTo>
                    <a:pt x="54763" y="9379"/>
                    <a:pt x="55062" y="9438"/>
                    <a:pt x="55360" y="9438"/>
                  </a:cubicBezTo>
                  <a:cubicBezTo>
                    <a:pt x="55737" y="9438"/>
                    <a:pt x="56112" y="9344"/>
                    <a:pt x="56455" y="9156"/>
                  </a:cubicBezTo>
                  <a:lnTo>
                    <a:pt x="59900" y="7276"/>
                  </a:lnTo>
                  <a:cubicBezTo>
                    <a:pt x="60069" y="7184"/>
                    <a:pt x="60253" y="7138"/>
                    <a:pt x="60438" y="7138"/>
                  </a:cubicBezTo>
                  <a:cubicBezTo>
                    <a:pt x="60583" y="7138"/>
                    <a:pt x="60728" y="7167"/>
                    <a:pt x="60866" y="7223"/>
                  </a:cubicBezTo>
                  <a:lnTo>
                    <a:pt x="64492" y="8727"/>
                  </a:lnTo>
                  <a:cubicBezTo>
                    <a:pt x="64779" y="8845"/>
                    <a:pt x="65078" y="8904"/>
                    <a:pt x="65377" y="8904"/>
                  </a:cubicBezTo>
                  <a:cubicBezTo>
                    <a:pt x="65753" y="8904"/>
                    <a:pt x="66128" y="8810"/>
                    <a:pt x="66470" y="8624"/>
                  </a:cubicBezTo>
                  <a:lnTo>
                    <a:pt x="69916" y="6743"/>
                  </a:lnTo>
                  <a:cubicBezTo>
                    <a:pt x="70084" y="6651"/>
                    <a:pt x="70269" y="6605"/>
                    <a:pt x="70453" y="6605"/>
                  </a:cubicBezTo>
                  <a:cubicBezTo>
                    <a:pt x="70598" y="6605"/>
                    <a:pt x="70743" y="6634"/>
                    <a:pt x="70881" y="6690"/>
                  </a:cubicBezTo>
                  <a:lnTo>
                    <a:pt x="74508" y="8194"/>
                  </a:lnTo>
                  <a:cubicBezTo>
                    <a:pt x="74792" y="8312"/>
                    <a:pt x="75091" y="8370"/>
                    <a:pt x="75388" y="8370"/>
                  </a:cubicBezTo>
                  <a:cubicBezTo>
                    <a:pt x="75766" y="8370"/>
                    <a:pt x="76142" y="8276"/>
                    <a:pt x="76486" y="8088"/>
                  </a:cubicBezTo>
                  <a:lnTo>
                    <a:pt x="79931" y="6210"/>
                  </a:lnTo>
                  <a:cubicBezTo>
                    <a:pt x="80100" y="6118"/>
                    <a:pt x="80284" y="6073"/>
                    <a:pt x="80468" y="6073"/>
                  </a:cubicBezTo>
                  <a:cubicBezTo>
                    <a:pt x="80613" y="6073"/>
                    <a:pt x="80759" y="6101"/>
                    <a:pt x="80896" y="6157"/>
                  </a:cubicBezTo>
                  <a:lnTo>
                    <a:pt x="84523" y="7661"/>
                  </a:lnTo>
                  <a:cubicBezTo>
                    <a:pt x="84808" y="7779"/>
                    <a:pt x="85106" y="7837"/>
                    <a:pt x="85403" y="7837"/>
                  </a:cubicBezTo>
                  <a:cubicBezTo>
                    <a:pt x="85781" y="7837"/>
                    <a:pt x="86157" y="7743"/>
                    <a:pt x="86501" y="7555"/>
                  </a:cubicBezTo>
                  <a:lnTo>
                    <a:pt x="89946" y="5675"/>
                  </a:lnTo>
                  <a:cubicBezTo>
                    <a:pt x="90115" y="5584"/>
                    <a:pt x="90299" y="5538"/>
                    <a:pt x="90484" y="5538"/>
                  </a:cubicBezTo>
                  <a:cubicBezTo>
                    <a:pt x="90629" y="5538"/>
                    <a:pt x="90774" y="5567"/>
                    <a:pt x="90912" y="5625"/>
                  </a:cubicBezTo>
                  <a:lnTo>
                    <a:pt x="94538" y="7126"/>
                  </a:lnTo>
                  <a:cubicBezTo>
                    <a:pt x="94822" y="7245"/>
                    <a:pt x="95120" y="7304"/>
                    <a:pt x="95419" y="7304"/>
                  </a:cubicBezTo>
                  <a:cubicBezTo>
                    <a:pt x="95797" y="7304"/>
                    <a:pt x="96173" y="7209"/>
                    <a:pt x="96516" y="7022"/>
                  </a:cubicBezTo>
                  <a:lnTo>
                    <a:pt x="99962" y="5142"/>
                  </a:lnTo>
                  <a:cubicBezTo>
                    <a:pt x="100130" y="5050"/>
                    <a:pt x="100315" y="5004"/>
                    <a:pt x="100499" y="5004"/>
                  </a:cubicBezTo>
                  <a:cubicBezTo>
                    <a:pt x="100644" y="5004"/>
                    <a:pt x="100789" y="5032"/>
                    <a:pt x="100927" y="5089"/>
                  </a:cubicBezTo>
                  <a:lnTo>
                    <a:pt x="104554" y="6593"/>
                  </a:lnTo>
                  <a:cubicBezTo>
                    <a:pt x="104840" y="6711"/>
                    <a:pt x="105140" y="6770"/>
                    <a:pt x="105438" y="6770"/>
                  </a:cubicBezTo>
                  <a:cubicBezTo>
                    <a:pt x="105815" y="6770"/>
                    <a:pt x="106189" y="6676"/>
                    <a:pt x="106532" y="6489"/>
                  </a:cubicBezTo>
                  <a:lnTo>
                    <a:pt x="109977" y="4609"/>
                  </a:lnTo>
                  <a:cubicBezTo>
                    <a:pt x="110146" y="4517"/>
                    <a:pt x="110330" y="4471"/>
                    <a:pt x="110514" y="4471"/>
                  </a:cubicBezTo>
                  <a:cubicBezTo>
                    <a:pt x="110660" y="4471"/>
                    <a:pt x="110805" y="4500"/>
                    <a:pt x="110942" y="4556"/>
                  </a:cubicBezTo>
                  <a:lnTo>
                    <a:pt x="114569" y="6060"/>
                  </a:lnTo>
                  <a:cubicBezTo>
                    <a:pt x="114851" y="6178"/>
                    <a:pt x="115149" y="6236"/>
                    <a:pt x="115447" y="6236"/>
                  </a:cubicBezTo>
                  <a:cubicBezTo>
                    <a:pt x="115825" y="6236"/>
                    <a:pt x="116203" y="6141"/>
                    <a:pt x="116547" y="5954"/>
                  </a:cubicBezTo>
                  <a:lnTo>
                    <a:pt x="119992" y="4076"/>
                  </a:lnTo>
                  <a:cubicBezTo>
                    <a:pt x="120161" y="3984"/>
                    <a:pt x="120345" y="3938"/>
                    <a:pt x="120530" y="3938"/>
                  </a:cubicBezTo>
                  <a:cubicBezTo>
                    <a:pt x="120675" y="3938"/>
                    <a:pt x="120820" y="3967"/>
                    <a:pt x="120958" y="4023"/>
                  </a:cubicBezTo>
                  <a:lnTo>
                    <a:pt x="124584" y="5527"/>
                  </a:lnTo>
                  <a:cubicBezTo>
                    <a:pt x="124867" y="5645"/>
                    <a:pt x="125165" y="5703"/>
                    <a:pt x="125462" y="5703"/>
                  </a:cubicBezTo>
                  <a:cubicBezTo>
                    <a:pt x="125841" y="5703"/>
                    <a:pt x="126219" y="5608"/>
                    <a:pt x="126562" y="5421"/>
                  </a:cubicBezTo>
                  <a:lnTo>
                    <a:pt x="130008" y="3541"/>
                  </a:lnTo>
                  <a:cubicBezTo>
                    <a:pt x="130175" y="3450"/>
                    <a:pt x="130359" y="3404"/>
                    <a:pt x="130544" y="3404"/>
                  </a:cubicBezTo>
                  <a:cubicBezTo>
                    <a:pt x="130690" y="3404"/>
                    <a:pt x="130835" y="3433"/>
                    <a:pt x="130973" y="3490"/>
                  </a:cubicBezTo>
                  <a:lnTo>
                    <a:pt x="134600" y="4991"/>
                  </a:lnTo>
                  <a:cubicBezTo>
                    <a:pt x="134883" y="5111"/>
                    <a:pt x="135182" y="5170"/>
                    <a:pt x="135480" y="5170"/>
                  </a:cubicBezTo>
                  <a:cubicBezTo>
                    <a:pt x="135858" y="5170"/>
                    <a:pt x="136235" y="5075"/>
                    <a:pt x="136578" y="4888"/>
                  </a:cubicBezTo>
                  <a:lnTo>
                    <a:pt x="140023" y="3008"/>
                  </a:lnTo>
                  <a:cubicBezTo>
                    <a:pt x="140190" y="2916"/>
                    <a:pt x="140375" y="2870"/>
                    <a:pt x="140560" y="2870"/>
                  </a:cubicBezTo>
                  <a:cubicBezTo>
                    <a:pt x="140705" y="2870"/>
                    <a:pt x="140851" y="2898"/>
                    <a:pt x="140988" y="2955"/>
                  </a:cubicBezTo>
                  <a:lnTo>
                    <a:pt x="144615" y="4458"/>
                  </a:lnTo>
                  <a:cubicBezTo>
                    <a:pt x="144899" y="4577"/>
                    <a:pt x="145198" y="4636"/>
                    <a:pt x="145497" y="4636"/>
                  </a:cubicBezTo>
                  <a:cubicBezTo>
                    <a:pt x="145874" y="4636"/>
                    <a:pt x="146251" y="4542"/>
                    <a:pt x="146593" y="4355"/>
                  </a:cubicBezTo>
                  <a:lnTo>
                    <a:pt x="150039" y="2475"/>
                  </a:lnTo>
                  <a:cubicBezTo>
                    <a:pt x="150206" y="2383"/>
                    <a:pt x="150390" y="2337"/>
                    <a:pt x="150575" y="2337"/>
                  </a:cubicBezTo>
                  <a:cubicBezTo>
                    <a:pt x="150720" y="2337"/>
                    <a:pt x="150866" y="2365"/>
                    <a:pt x="151004" y="2422"/>
                  </a:cubicBezTo>
                  <a:lnTo>
                    <a:pt x="154636" y="3926"/>
                  </a:lnTo>
                  <a:cubicBezTo>
                    <a:pt x="154920" y="4043"/>
                    <a:pt x="155218" y="4102"/>
                    <a:pt x="155515" y="4102"/>
                  </a:cubicBezTo>
                  <a:cubicBezTo>
                    <a:pt x="155894" y="4102"/>
                    <a:pt x="156271" y="4007"/>
                    <a:pt x="156611" y="3820"/>
                  </a:cubicBezTo>
                  <a:lnTo>
                    <a:pt x="160062" y="1942"/>
                  </a:lnTo>
                  <a:cubicBezTo>
                    <a:pt x="160228" y="1850"/>
                    <a:pt x="160411" y="1804"/>
                    <a:pt x="160595" y="1804"/>
                  </a:cubicBezTo>
                  <a:cubicBezTo>
                    <a:pt x="160740" y="1804"/>
                    <a:pt x="160886" y="1833"/>
                    <a:pt x="161025" y="1889"/>
                  </a:cubicBezTo>
                  <a:lnTo>
                    <a:pt x="164654" y="3393"/>
                  </a:lnTo>
                  <a:cubicBezTo>
                    <a:pt x="164938" y="3511"/>
                    <a:pt x="165236" y="3569"/>
                    <a:pt x="165534" y="3569"/>
                  </a:cubicBezTo>
                  <a:cubicBezTo>
                    <a:pt x="165913" y="3569"/>
                    <a:pt x="166290" y="3474"/>
                    <a:pt x="166632" y="3287"/>
                  </a:cubicBezTo>
                  <a:lnTo>
                    <a:pt x="170772" y="1033"/>
                  </a:lnTo>
                  <a:lnTo>
                    <a:pt x="170211" y="0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cxnSp>
        <p:nvCxnSpPr>
          <p:cNvPr id="87" name="Google Shape;972;p53">
            <a:extLst>
              <a:ext uri="{FF2B5EF4-FFF2-40B4-BE49-F238E27FC236}">
                <a16:creationId xmlns:a16="http://schemas.microsoft.com/office/drawing/2014/main" id="{C8A8D185-1055-42F9-82A2-A6A81DB78C09}"/>
              </a:ext>
            </a:extLst>
          </p:cNvPr>
          <p:cNvCxnSpPr/>
          <p:nvPr/>
        </p:nvCxnSpPr>
        <p:spPr>
          <a:xfrm>
            <a:off x="1942862" y="5223712"/>
            <a:ext cx="2520000" cy="0"/>
          </a:xfrm>
          <a:prstGeom prst="straightConnector1">
            <a:avLst/>
          </a:prstGeom>
          <a:noFill/>
          <a:ln w="19050" cap="flat" cmpd="sng">
            <a:solidFill>
              <a:srgbClr val="0070C0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88" name="Google Shape;3842;p61">
            <a:extLst>
              <a:ext uri="{FF2B5EF4-FFF2-40B4-BE49-F238E27FC236}">
                <a16:creationId xmlns:a16="http://schemas.microsoft.com/office/drawing/2014/main" id="{7CD9F651-14C1-4AC7-954A-34FA55413DB3}"/>
              </a:ext>
            </a:extLst>
          </p:cNvPr>
          <p:cNvSpPr txBox="1"/>
          <p:nvPr/>
        </p:nvSpPr>
        <p:spPr>
          <a:xfrm>
            <a:off x="2033541" y="4806699"/>
            <a:ext cx="2348680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รูปนี้มีแกนสมมาตร 1 แกน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sp>
        <p:nvSpPr>
          <p:cNvPr id="11" name="รูปแบบอิสระ: รูปร่าง 10">
            <a:extLst>
              <a:ext uri="{FF2B5EF4-FFF2-40B4-BE49-F238E27FC236}">
                <a16:creationId xmlns:a16="http://schemas.microsoft.com/office/drawing/2014/main" id="{E08497A7-60E2-4DB6-A908-B28F8ECDB84B}"/>
              </a:ext>
            </a:extLst>
          </p:cNvPr>
          <p:cNvSpPr/>
          <p:nvPr/>
        </p:nvSpPr>
        <p:spPr>
          <a:xfrm>
            <a:off x="1699404" y="2122099"/>
            <a:ext cx="1879819" cy="2378788"/>
          </a:xfrm>
          <a:custGeom>
            <a:avLst/>
            <a:gdLst>
              <a:gd name="connsiteX0" fmla="*/ 0 w 1949570"/>
              <a:gd name="connsiteY0" fmla="*/ 1199072 h 2424023"/>
              <a:gd name="connsiteX1" fmla="*/ 1492370 w 1949570"/>
              <a:gd name="connsiteY1" fmla="*/ 2424023 h 2424023"/>
              <a:gd name="connsiteX2" fmla="*/ 1949570 w 1949570"/>
              <a:gd name="connsiteY2" fmla="*/ 577970 h 2424023"/>
              <a:gd name="connsiteX3" fmla="*/ 672860 w 1949570"/>
              <a:gd name="connsiteY3" fmla="*/ 0 h 2424023"/>
              <a:gd name="connsiteX4" fmla="*/ 0 w 1949570"/>
              <a:gd name="connsiteY4" fmla="*/ 1199072 h 2424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570" h="2424023">
                <a:moveTo>
                  <a:pt x="0" y="1199072"/>
                </a:moveTo>
                <a:lnTo>
                  <a:pt x="1492370" y="2424023"/>
                </a:lnTo>
                <a:lnTo>
                  <a:pt x="1949570" y="577970"/>
                </a:lnTo>
                <a:lnTo>
                  <a:pt x="672860" y="0"/>
                </a:lnTo>
                <a:lnTo>
                  <a:pt x="0" y="1199072"/>
                </a:lnTo>
                <a:close/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รูปแปดเหลี่ยม 11">
            <a:extLst>
              <a:ext uri="{FF2B5EF4-FFF2-40B4-BE49-F238E27FC236}">
                <a16:creationId xmlns:a16="http://schemas.microsoft.com/office/drawing/2014/main" id="{D58684F1-0F91-45ED-909A-BD43CBB44F33}"/>
              </a:ext>
            </a:extLst>
          </p:cNvPr>
          <p:cNvSpPr/>
          <p:nvPr/>
        </p:nvSpPr>
        <p:spPr>
          <a:xfrm>
            <a:off x="4934309" y="2261797"/>
            <a:ext cx="2208363" cy="2163554"/>
          </a:xfrm>
          <a:prstGeom prst="octagon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7534E584-1A2A-46E4-9FB8-9B43681033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95353" y="2372452"/>
            <a:ext cx="1972300" cy="1958007"/>
          </a:xfrm>
          <a:prstGeom prst="rect">
            <a:avLst/>
          </a:prstGeom>
        </p:spPr>
      </p:pic>
      <p:cxnSp>
        <p:nvCxnSpPr>
          <p:cNvPr id="96" name="Google Shape;972;p53">
            <a:extLst>
              <a:ext uri="{FF2B5EF4-FFF2-40B4-BE49-F238E27FC236}">
                <a16:creationId xmlns:a16="http://schemas.microsoft.com/office/drawing/2014/main" id="{106AB596-E0CE-46AB-945F-3684B7C583EB}"/>
              </a:ext>
            </a:extLst>
          </p:cNvPr>
          <p:cNvCxnSpPr/>
          <p:nvPr/>
        </p:nvCxnSpPr>
        <p:spPr>
          <a:xfrm>
            <a:off x="4872961" y="5245684"/>
            <a:ext cx="2520000" cy="0"/>
          </a:xfrm>
          <a:prstGeom prst="straightConnector1">
            <a:avLst/>
          </a:prstGeom>
          <a:noFill/>
          <a:ln w="19050" cap="flat" cmpd="sng">
            <a:solidFill>
              <a:srgbClr val="0070C0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97" name="Google Shape;3842;p61">
            <a:extLst>
              <a:ext uri="{FF2B5EF4-FFF2-40B4-BE49-F238E27FC236}">
                <a16:creationId xmlns:a16="http://schemas.microsoft.com/office/drawing/2014/main" id="{847C765C-424F-453E-98D1-A9B4F156D6AC}"/>
              </a:ext>
            </a:extLst>
          </p:cNvPr>
          <p:cNvSpPr txBox="1"/>
          <p:nvPr/>
        </p:nvSpPr>
        <p:spPr>
          <a:xfrm>
            <a:off x="4963640" y="4828671"/>
            <a:ext cx="2348680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รูปนี้มีแกนสมมาตร 8 แกน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cxnSp>
        <p:nvCxnSpPr>
          <p:cNvPr id="98" name="Google Shape;972;p53">
            <a:extLst>
              <a:ext uri="{FF2B5EF4-FFF2-40B4-BE49-F238E27FC236}">
                <a16:creationId xmlns:a16="http://schemas.microsoft.com/office/drawing/2014/main" id="{0153A8D5-0D28-4239-AACD-B423FC35B1EA}"/>
              </a:ext>
            </a:extLst>
          </p:cNvPr>
          <p:cNvCxnSpPr/>
          <p:nvPr/>
        </p:nvCxnSpPr>
        <p:spPr>
          <a:xfrm>
            <a:off x="8116500" y="5234122"/>
            <a:ext cx="2520000" cy="0"/>
          </a:xfrm>
          <a:prstGeom prst="straightConnector1">
            <a:avLst/>
          </a:prstGeom>
          <a:noFill/>
          <a:ln w="19050" cap="flat" cmpd="sng">
            <a:solidFill>
              <a:srgbClr val="0070C0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99" name="Google Shape;3842;p61">
            <a:extLst>
              <a:ext uri="{FF2B5EF4-FFF2-40B4-BE49-F238E27FC236}">
                <a16:creationId xmlns:a16="http://schemas.microsoft.com/office/drawing/2014/main" id="{22B05246-A624-491F-B640-9AC4A75228F3}"/>
              </a:ext>
            </a:extLst>
          </p:cNvPr>
          <p:cNvSpPr txBox="1"/>
          <p:nvPr/>
        </p:nvSpPr>
        <p:spPr>
          <a:xfrm>
            <a:off x="8207179" y="4817109"/>
            <a:ext cx="2348680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รูปนี้มีแกนสมมาตร 4 แกน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grpSp>
        <p:nvGrpSpPr>
          <p:cNvPr id="100" name="กลุ่ม 99">
            <a:extLst>
              <a:ext uri="{FF2B5EF4-FFF2-40B4-BE49-F238E27FC236}">
                <a16:creationId xmlns:a16="http://schemas.microsoft.com/office/drawing/2014/main" id="{A870132F-2F86-4D6F-BFE6-B5B8B3E88BEF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101" name="รูปแบบอิสระ: รูปร่าง 100">
              <a:extLst>
                <a:ext uri="{FF2B5EF4-FFF2-40B4-BE49-F238E27FC236}">
                  <a16:creationId xmlns:a16="http://schemas.microsoft.com/office/drawing/2014/main" id="{D381BB78-22CB-4272-8573-CB62EBA3B14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2" name="รูปแบบอิสระ: รูปร่าง 101">
              <a:extLst>
                <a:ext uri="{FF2B5EF4-FFF2-40B4-BE49-F238E27FC236}">
                  <a16:creationId xmlns:a16="http://schemas.microsoft.com/office/drawing/2014/main" id="{CEEA92C5-9D7E-4E2B-8DA3-86A23CD6E449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03" name="กลุ่ม 102">
            <a:extLst>
              <a:ext uri="{FF2B5EF4-FFF2-40B4-BE49-F238E27FC236}">
                <a16:creationId xmlns:a16="http://schemas.microsoft.com/office/drawing/2014/main" id="{F9D6829E-97FA-456D-81C7-A9849D9D5C19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104" name="รูปแบบอิสระ: รูปร่าง 103">
              <a:extLst>
                <a:ext uri="{FF2B5EF4-FFF2-40B4-BE49-F238E27FC236}">
                  <a16:creationId xmlns:a16="http://schemas.microsoft.com/office/drawing/2014/main" id="{D9196DDC-982C-489B-9211-ECAE92E10EE7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5" name="รูปแบบอิสระ: รูปร่าง 104">
              <a:extLst>
                <a:ext uri="{FF2B5EF4-FFF2-40B4-BE49-F238E27FC236}">
                  <a16:creationId xmlns:a16="http://schemas.microsoft.com/office/drawing/2014/main" id="{2C9ED224-A93F-4D24-A09E-060E86E9BC03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06" name="กลุ่ม 105">
            <a:extLst>
              <a:ext uri="{FF2B5EF4-FFF2-40B4-BE49-F238E27FC236}">
                <a16:creationId xmlns:a16="http://schemas.microsoft.com/office/drawing/2014/main" id="{CEBA2EEF-DF6B-43B5-853D-5319F4D43E6C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107" name="รูปแบบอิสระ: รูปร่าง 106">
              <a:extLst>
                <a:ext uri="{FF2B5EF4-FFF2-40B4-BE49-F238E27FC236}">
                  <a16:creationId xmlns:a16="http://schemas.microsoft.com/office/drawing/2014/main" id="{1594E07B-2B08-4C2A-BBA3-E24814EA1E0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8" name="รูปแบบอิสระ: รูปร่าง 107">
              <a:extLst>
                <a:ext uri="{FF2B5EF4-FFF2-40B4-BE49-F238E27FC236}">
                  <a16:creationId xmlns:a16="http://schemas.microsoft.com/office/drawing/2014/main" id="{2569B925-5ABF-4D83-A6E1-F9F2A1561B9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09" name="กลุ่ม 108">
            <a:extLst>
              <a:ext uri="{FF2B5EF4-FFF2-40B4-BE49-F238E27FC236}">
                <a16:creationId xmlns:a16="http://schemas.microsoft.com/office/drawing/2014/main" id="{21D1CA59-4D12-47CF-A271-7E2B2D63828D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10" name="รูปแบบอิสระ: รูปร่าง 109">
              <a:extLst>
                <a:ext uri="{FF2B5EF4-FFF2-40B4-BE49-F238E27FC236}">
                  <a16:creationId xmlns:a16="http://schemas.microsoft.com/office/drawing/2014/main" id="{043FA795-C47F-4E06-A580-76E4BB072308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11" name="รูปแบบอิสระ: รูปร่าง 110">
              <a:extLst>
                <a:ext uri="{FF2B5EF4-FFF2-40B4-BE49-F238E27FC236}">
                  <a16:creationId xmlns:a16="http://schemas.microsoft.com/office/drawing/2014/main" id="{1A34376E-9F07-41DB-98E9-2793A2620C32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12" name="กลุ่ม 111">
            <a:extLst>
              <a:ext uri="{FF2B5EF4-FFF2-40B4-BE49-F238E27FC236}">
                <a16:creationId xmlns:a16="http://schemas.microsoft.com/office/drawing/2014/main" id="{A58B8577-0B5B-4569-AC29-C0A99031FB9E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113" name="รูปแบบอิสระ: รูปร่าง 112">
              <a:extLst>
                <a:ext uri="{FF2B5EF4-FFF2-40B4-BE49-F238E27FC236}">
                  <a16:creationId xmlns:a16="http://schemas.microsoft.com/office/drawing/2014/main" id="{DFEFE8FE-0C28-41B7-BBAE-D73EC15709AA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14" name="รูปแบบอิสระ: รูปร่าง 113">
              <a:extLst>
                <a:ext uri="{FF2B5EF4-FFF2-40B4-BE49-F238E27FC236}">
                  <a16:creationId xmlns:a16="http://schemas.microsoft.com/office/drawing/2014/main" id="{2F9B1723-A829-4B86-BFA7-6ACA9F0BF6B4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15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9F81DBAA-A3C9-47D8-81C8-C3B67921B1A5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16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5D7F646A-CE14-4AD1-93E5-490555A4932F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17" name="Google Shape;1193;p37">
            <a:hlinkClick r:id="rId8" action="ppaction://hlinksldjump"/>
            <a:extLst>
              <a:ext uri="{FF2B5EF4-FFF2-40B4-BE49-F238E27FC236}">
                <a16:creationId xmlns:a16="http://schemas.microsoft.com/office/drawing/2014/main" id="{9E7518CB-780A-4630-8D70-2EDA4823C8FC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18" name="Google Shape;1193;p37">
            <a:hlinkClick r:id="rId9" action="ppaction://hlinksldjump"/>
            <a:extLst>
              <a:ext uri="{FF2B5EF4-FFF2-40B4-BE49-F238E27FC236}">
                <a16:creationId xmlns:a16="http://schemas.microsoft.com/office/drawing/2014/main" id="{08BA50CB-75AB-4D64-89B4-54E96ACADEB8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119" name="รูปภาพ 118">
            <a:hlinkClick r:id="rId10" action="ppaction://hlinksldjump"/>
            <a:extLst>
              <a:ext uri="{FF2B5EF4-FFF2-40B4-BE49-F238E27FC236}">
                <a16:creationId xmlns:a16="http://schemas.microsoft.com/office/drawing/2014/main" id="{168D7E01-5192-4F5A-9D24-06CAB3DD43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cxnSp>
        <p:nvCxnSpPr>
          <p:cNvPr id="3" name="ตัวเชื่อมต่อตรง 2">
            <a:extLst>
              <a:ext uri="{FF2B5EF4-FFF2-40B4-BE49-F238E27FC236}">
                <a16:creationId xmlns:a16="http://schemas.microsoft.com/office/drawing/2014/main" id="{101F42DB-8867-4467-89F5-1E09B83CBF47}"/>
              </a:ext>
            </a:extLst>
          </p:cNvPr>
          <p:cNvCxnSpPr>
            <a:cxnSpLocks/>
            <a:stCxn id="11" idx="3"/>
            <a:endCxn id="11" idx="1"/>
          </p:cNvCxnSpPr>
          <p:nvPr/>
        </p:nvCxnSpPr>
        <p:spPr>
          <a:xfrm>
            <a:off x="2348191" y="2122099"/>
            <a:ext cx="790190" cy="2378788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ตัวเชื่อมต่อตรง 5">
            <a:extLst>
              <a:ext uri="{FF2B5EF4-FFF2-40B4-BE49-F238E27FC236}">
                <a16:creationId xmlns:a16="http://schemas.microsoft.com/office/drawing/2014/main" id="{5E1EBF34-ED47-4B62-81E0-DD000214CACC}"/>
              </a:ext>
            </a:extLst>
          </p:cNvPr>
          <p:cNvCxnSpPr>
            <a:stCxn id="12" idx="6"/>
            <a:endCxn id="12" idx="2"/>
          </p:cNvCxnSpPr>
          <p:nvPr/>
        </p:nvCxnSpPr>
        <p:spPr>
          <a:xfrm>
            <a:off x="5567992" y="2261797"/>
            <a:ext cx="940997" cy="2163554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DF1196FC-2062-4A3E-A3AA-35F9628422C8}"/>
              </a:ext>
            </a:extLst>
          </p:cNvPr>
          <p:cNvCxnSpPr>
            <a:stCxn id="12" idx="3"/>
            <a:endCxn id="12" idx="7"/>
          </p:cNvCxnSpPr>
          <p:nvPr/>
        </p:nvCxnSpPr>
        <p:spPr>
          <a:xfrm flipV="1">
            <a:off x="5567992" y="2261797"/>
            <a:ext cx="940997" cy="2163554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ตัวเชื่อมต่อตรง 9">
            <a:extLst>
              <a:ext uri="{FF2B5EF4-FFF2-40B4-BE49-F238E27FC236}">
                <a16:creationId xmlns:a16="http://schemas.microsoft.com/office/drawing/2014/main" id="{6287315C-21C6-4EB9-843B-3D0EFFF1AA11}"/>
              </a:ext>
            </a:extLst>
          </p:cNvPr>
          <p:cNvCxnSpPr>
            <a:stCxn id="12" idx="4"/>
            <a:endCxn id="12" idx="0"/>
          </p:cNvCxnSpPr>
          <p:nvPr/>
        </p:nvCxnSpPr>
        <p:spPr>
          <a:xfrm flipV="1">
            <a:off x="4934309" y="2895480"/>
            <a:ext cx="2208363" cy="896188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ตัวเชื่อมต่อตรง 14">
            <a:extLst>
              <a:ext uri="{FF2B5EF4-FFF2-40B4-BE49-F238E27FC236}">
                <a16:creationId xmlns:a16="http://schemas.microsoft.com/office/drawing/2014/main" id="{A8023FFE-1C12-4704-BC5A-92E9C3F27FA9}"/>
              </a:ext>
            </a:extLst>
          </p:cNvPr>
          <p:cNvCxnSpPr>
            <a:stCxn id="12" idx="5"/>
            <a:endCxn id="12" idx="1"/>
          </p:cNvCxnSpPr>
          <p:nvPr/>
        </p:nvCxnSpPr>
        <p:spPr>
          <a:xfrm>
            <a:off x="4934309" y="2895480"/>
            <a:ext cx="2208363" cy="896188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ตัวเชื่อมต่อตรง 16">
            <a:extLst>
              <a:ext uri="{FF2B5EF4-FFF2-40B4-BE49-F238E27FC236}">
                <a16:creationId xmlns:a16="http://schemas.microsoft.com/office/drawing/2014/main" id="{65FE62DD-80EC-48DE-8DBF-63DEF301CBFC}"/>
              </a:ext>
            </a:extLst>
          </p:cNvPr>
          <p:cNvCxnSpPr/>
          <p:nvPr/>
        </p:nvCxnSpPr>
        <p:spPr>
          <a:xfrm>
            <a:off x="6038490" y="2269560"/>
            <a:ext cx="0" cy="215579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ตัวเชื่อมต่อตรง 18">
            <a:extLst>
              <a:ext uri="{FF2B5EF4-FFF2-40B4-BE49-F238E27FC236}">
                <a16:creationId xmlns:a16="http://schemas.microsoft.com/office/drawing/2014/main" id="{F6DDFD9E-BAF2-46DA-89B9-57877A7BA05A}"/>
              </a:ext>
            </a:extLst>
          </p:cNvPr>
          <p:cNvCxnSpPr/>
          <p:nvPr/>
        </p:nvCxnSpPr>
        <p:spPr>
          <a:xfrm>
            <a:off x="5268686" y="2594876"/>
            <a:ext cx="1541417" cy="1489444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>
            <a:extLst>
              <a:ext uri="{FF2B5EF4-FFF2-40B4-BE49-F238E27FC236}">
                <a16:creationId xmlns:a16="http://schemas.microsoft.com/office/drawing/2014/main" id="{0789F34A-8E2B-4E41-AD88-78FD64DB358E}"/>
              </a:ext>
            </a:extLst>
          </p:cNvPr>
          <p:cNvCxnSpPr/>
          <p:nvPr/>
        </p:nvCxnSpPr>
        <p:spPr>
          <a:xfrm>
            <a:off x="4934309" y="3346329"/>
            <a:ext cx="2208363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ตัวเชื่อมต่อตรง 22">
            <a:extLst>
              <a:ext uri="{FF2B5EF4-FFF2-40B4-BE49-F238E27FC236}">
                <a16:creationId xmlns:a16="http://schemas.microsoft.com/office/drawing/2014/main" id="{979C9A96-1DC5-4076-8C06-D62E0CEF4673}"/>
              </a:ext>
            </a:extLst>
          </p:cNvPr>
          <p:cNvCxnSpPr/>
          <p:nvPr/>
        </p:nvCxnSpPr>
        <p:spPr>
          <a:xfrm flipV="1">
            <a:off x="5268686" y="2594876"/>
            <a:ext cx="1541417" cy="1489444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>
            <a:extLst>
              <a:ext uri="{FF2B5EF4-FFF2-40B4-BE49-F238E27FC236}">
                <a16:creationId xmlns:a16="http://schemas.microsoft.com/office/drawing/2014/main" id="{61294925-A8D3-4029-9B90-2F35C831A2E4}"/>
              </a:ext>
            </a:extLst>
          </p:cNvPr>
          <p:cNvCxnSpPr>
            <a:stCxn id="14" idx="0"/>
            <a:endCxn id="14" idx="2"/>
          </p:cNvCxnSpPr>
          <p:nvPr/>
        </p:nvCxnSpPr>
        <p:spPr>
          <a:xfrm>
            <a:off x="9281503" y="2372452"/>
            <a:ext cx="0" cy="1958007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ตัวเชื่อมต่อตรง 26">
            <a:extLst>
              <a:ext uri="{FF2B5EF4-FFF2-40B4-BE49-F238E27FC236}">
                <a16:creationId xmlns:a16="http://schemas.microsoft.com/office/drawing/2014/main" id="{EE8EBC66-BBBC-49A4-BCA2-CDC1F36868C7}"/>
              </a:ext>
            </a:extLst>
          </p:cNvPr>
          <p:cNvCxnSpPr>
            <a:stCxn id="14" idx="1"/>
            <a:endCxn id="14" idx="3"/>
          </p:cNvCxnSpPr>
          <p:nvPr/>
        </p:nvCxnSpPr>
        <p:spPr>
          <a:xfrm>
            <a:off x="8295353" y="3351456"/>
            <a:ext cx="1972300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>
            <a:extLst>
              <a:ext uri="{FF2B5EF4-FFF2-40B4-BE49-F238E27FC236}">
                <a16:creationId xmlns:a16="http://schemas.microsoft.com/office/drawing/2014/main" id="{441D920E-90BD-4572-A8A7-3FFADA6F9775}"/>
              </a:ext>
            </a:extLst>
          </p:cNvPr>
          <p:cNvCxnSpPr/>
          <p:nvPr/>
        </p:nvCxnSpPr>
        <p:spPr>
          <a:xfrm>
            <a:off x="8539619" y="2594876"/>
            <a:ext cx="1483947" cy="1489444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ตัวเชื่อมต่อตรง 74">
            <a:extLst>
              <a:ext uri="{FF2B5EF4-FFF2-40B4-BE49-F238E27FC236}">
                <a16:creationId xmlns:a16="http://schemas.microsoft.com/office/drawing/2014/main" id="{1B411610-0C56-4312-9E2F-59BC6D25CC9E}"/>
              </a:ext>
            </a:extLst>
          </p:cNvPr>
          <p:cNvCxnSpPr>
            <a:cxnSpLocks/>
          </p:cNvCxnSpPr>
          <p:nvPr/>
        </p:nvCxnSpPr>
        <p:spPr>
          <a:xfrm flipH="1">
            <a:off x="8539529" y="2616848"/>
            <a:ext cx="1483947" cy="1489444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94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97" grpId="0"/>
      <p:bldP spid="9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5" name="Google Shape;2873;p64">
                <a:extLst>
                  <a:ext uri="{FF2B5EF4-FFF2-40B4-BE49-F238E27FC236}">
                    <a16:creationId xmlns:a16="http://schemas.microsoft.com/office/drawing/2014/main" id="{2649AFE4-F5F8-4A8A-B37E-F277A6BFAF33}"/>
                  </a:ext>
                </a:extLst>
              </p:cNvPr>
              <p:cNvSpPr txBox="1"/>
              <p:nvPr/>
            </p:nvSpPr>
            <p:spPr>
              <a:xfrm>
                <a:off x="2346385" y="813817"/>
                <a:ext cx="2950234" cy="32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th-TH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เปรียบเทียบ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AE" sz="2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8</m:t>
                        </m:r>
                      </m:den>
                    </m:f>
                  </m:oMath>
                </a14:m>
                <a:r>
                  <a:rPr kumimoji="0" lang="ar-AE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 </a:t>
                </a:r>
                <a:r>
                  <a:rPr kumimoji="0" lang="th-TH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กับ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AE" sz="2600" b="1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8</m:t>
                        </m:r>
                      </m:den>
                    </m:f>
                  </m:oMath>
                </a14:m>
                <a:r>
                  <a:rPr kumimoji="0" lang="ar-AE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 </a:t>
                </a:r>
              </a:p>
            </p:txBody>
          </p:sp>
        </mc:Choice>
        <mc:Fallback xmlns="">
          <p:sp>
            <p:nvSpPr>
              <p:cNvPr id="65" name="Google Shape;2873;p64">
                <a:extLst>
                  <a:ext uri="{FF2B5EF4-FFF2-40B4-BE49-F238E27FC236}">
                    <a16:creationId xmlns:a16="http://schemas.microsoft.com/office/drawing/2014/main" id="{2649AFE4-F5F8-4A8A-B37E-F277A6BFA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6385" y="813817"/>
                <a:ext cx="2950234" cy="322400"/>
              </a:xfrm>
              <a:prstGeom prst="rect">
                <a:avLst/>
              </a:prstGeom>
              <a:blipFill>
                <a:blip r:embed="rId4"/>
                <a:stretch>
                  <a:fillRect t="-30769" b="-9423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6" name="Google Shape;3577;p79">
            <a:extLst>
              <a:ext uri="{FF2B5EF4-FFF2-40B4-BE49-F238E27FC236}">
                <a16:creationId xmlns:a16="http://schemas.microsoft.com/office/drawing/2014/main" id="{AB9AAFD8-08CE-45AE-A884-567A61407321}"/>
              </a:ext>
            </a:extLst>
          </p:cNvPr>
          <p:cNvGrpSpPr/>
          <p:nvPr/>
        </p:nvGrpSpPr>
        <p:grpSpPr>
          <a:xfrm rot="4603370">
            <a:off x="8363351" y="921604"/>
            <a:ext cx="334467" cy="260133"/>
            <a:chOff x="2471675" y="2390075"/>
            <a:chExt cx="250850" cy="195100"/>
          </a:xfrm>
        </p:grpSpPr>
        <p:sp>
          <p:nvSpPr>
            <p:cNvPr id="147" name="Google Shape;3578;p79">
              <a:extLst>
                <a:ext uri="{FF2B5EF4-FFF2-40B4-BE49-F238E27FC236}">
                  <a16:creationId xmlns:a16="http://schemas.microsoft.com/office/drawing/2014/main" id="{5F6A9CEB-582A-45EA-9161-7C828704BB84}"/>
                </a:ext>
              </a:extLst>
            </p:cNvPr>
            <p:cNvSpPr/>
            <p:nvPr/>
          </p:nvSpPr>
          <p:spPr>
            <a:xfrm>
              <a:off x="2471675" y="2390075"/>
              <a:ext cx="250850" cy="181175"/>
            </a:xfrm>
            <a:custGeom>
              <a:avLst/>
              <a:gdLst/>
              <a:ahLst/>
              <a:cxnLst/>
              <a:rect l="l" t="t" r="r" b="b"/>
              <a:pathLst>
                <a:path w="10034" h="7247" extrusionOk="0">
                  <a:moveTo>
                    <a:pt x="10034" y="0"/>
                  </a:moveTo>
                  <a:cubicBezTo>
                    <a:pt x="5908" y="0"/>
                    <a:pt x="2290" y="3815"/>
                    <a:pt x="0" y="724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8" name="Google Shape;3579;p79">
              <a:extLst>
                <a:ext uri="{FF2B5EF4-FFF2-40B4-BE49-F238E27FC236}">
                  <a16:creationId xmlns:a16="http://schemas.microsoft.com/office/drawing/2014/main" id="{73888C66-894D-4AE2-9665-76363B95804E}"/>
                </a:ext>
              </a:extLst>
            </p:cNvPr>
            <p:cNvSpPr/>
            <p:nvPr/>
          </p:nvSpPr>
          <p:spPr>
            <a:xfrm>
              <a:off x="2520450" y="2515500"/>
              <a:ext cx="90600" cy="69675"/>
            </a:xfrm>
            <a:custGeom>
              <a:avLst/>
              <a:gdLst/>
              <a:ahLst/>
              <a:cxnLst/>
              <a:rect l="l" t="t" r="r" b="b"/>
              <a:pathLst>
                <a:path w="3624" h="2787" extrusionOk="0">
                  <a:moveTo>
                    <a:pt x="3624" y="0"/>
                  </a:moveTo>
                  <a:cubicBezTo>
                    <a:pt x="2146" y="370"/>
                    <a:pt x="482" y="1341"/>
                    <a:pt x="0" y="278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52" name="Google Shape;3807;p53">
            <a:extLst>
              <a:ext uri="{FF2B5EF4-FFF2-40B4-BE49-F238E27FC236}">
                <a16:creationId xmlns:a16="http://schemas.microsoft.com/office/drawing/2014/main" id="{6EABC2E5-E7DD-487A-AF6C-E209F28646BD}"/>
              </a:ext>
            </a:extLst>
          </p:cNvPr>
          <p:cNvSpPr/>
          <p:nvPr/>
        </p:nvSpPr>
        <p:spPr>
          <a:xfrm rot="329428">
            <a:off x="1273669" y="5635235"/>
            <a:ext cx="279621" cy="279535"/>
          </a:xfrm>
          <a:custGeom>
            <a:avLst/>
            <a:gdLst/>
            <a:ahLst/>
            <a:cxnLst/>
            <a:rect l="l" t="t" r="r" b="b"/>
            <a:pathLst>
              <a:path w="6478" h="6476" extrusionOk="0">
                <a:moveTo>
                  <a:pt x="6043" y="1"/>
                </a:moveTo>
                <a:lnTo>
                  <a:pt x="3131" y="1436"/>
                </a:lnTo>
                <a:lnTo>
                  <a:pt x="0" y="437"/>
                </a:lnTo>
                <a:lnTo>
                  <a:pt x="1436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77" y="6041"/>
                </a:lnTo>
                <a:lnTo>
                  <a:pt x="6477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3" name="Google Shape;3810;p53">
            <a:extLst>
              <a:ext uri="{FF2B5EF4-FFF2-40B4-BE49-F238E27FC236}">
                <a16:creationId xmlns:a16="http://schemas.microsoft.com/office/drawing/2014/main" id="{17D483BB-4D77-4452-8B7E-678F4AE4EFF2}"/>
              </a:ext>
            </a:extLst>
          </p:cNvPr>
          <p:cNvSpPr/>
          <p:nvPr/>
        </p:nvSpPr>
        <p:spPr>
          <a:xfrm rot="21082927">
            <a:off x="983958" y="767459"/>
            <a:ext cx="400681" cy="415117"/>
          </a:xfrm>
          <a:custGeom>
            <a:avLst/>
            <a:gdLst/>
            <a:ahLst/>
            <a:cxnLst/>
            <a:rect l="l" t="t" r="r" b="b"/>
            <a:pathLst>
              <a:path w="9873" h="9871" extrusionOk="0">
                <a:moveTo>
                  <a:pt x="7002" y="0"/>
                </a:moveTo>
                <a:lnTo>
                  <a:pt x="4108" y="2838"/>
                </a:lnTo>
                <a:lnTo>
                  <a:pt x="0" y="2872"/>
                </a:lnTo>
                <a:lnTo>
                  <a:pt x="2837" y="5765"/>
                </a:lnTo>
                <a:lnTo>
                  <a:pt x="2871" y="9871"/>
                </a:lnTo>
                <a:lnTo>
                  <a:pt x="5765" y="7034"/>
                </a:lnTo>
                <a:lnTo>
                  <a:pt x="9873" y="7004"/>
                </a:lnTo>
                <a:lnTo>
                  <a:pt x="7036" y="4106"/>
                </a:lnTo>
                <a:lnTo>
                  <a:pt x="7002" y="0"/>
                </a:lnTo>
                <a:close/>
              </a:path>
            </a:pathLst>
          </a:custGeom>
          <a:solidFill>
            <a:srgbClr val="FCAE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4" name="Google Shape;3805;p53">
            <a:extLst>
              <a:ext uri="{FF2B5EF4-FFF2-40B4-BE49-F238E27FC236}">
                <a16:creationId xmlns:a16="http://schemas.microsoft.com/office/drawing/2014/main" id="{AC5A5E93-2898-42D8-9F54-D8B5E46D3511}"/>
              </a:ext>
            </a:extLst>
          </p:cNvPr>
          <p:cNvSpPr/>
          <p:nvPr/>
        </p:nvSpPr>
        <p:spPr>
          <a:xfrm rot="329428">
            <a:off x="10411143" y="2071546"/>
            <a:ext cx="279793" cy="279535"/>
          </a:xfrm>
          <a:custGeom>
            <a:avLst/>
            <a:gdLst/>
            <a:ahLst/>
            <a:cxnLst/>
            <a:rect l="l" t="t" r="r" b="b"/>
            <a:pathLst>
              <a:path w="6482" h="6476" extrusionOk="0">
                <a:moveTo>
                  <a:pt x="6043" y="1"/>
                </a:moveTo>
                <a:lnTo>
                  <a:pt x="3136" y="1436"/>
                </a:lnTo>
                <a:lnTo>
                  <a:pt x="0" y="437"/>
                </a:lnTo>
                <a:lnTo>
                  <a:pt x="1440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82" y="6041"/>
                </a:lnTo>
                <a:lnTo>
                  <a:pt x="6482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FFCC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5" name="Google Shape;3808;p53">
            <a:extLst>
              <a:ext uri="{FF2B5EF4-FFF2-40B4-BE49-F238E27FC236}">
                <a16:creationId xmlns:a16="http://schemas.microsoft.com/office/drawing/2014/main" id="{405BE82E-E03F-4C46-A10F-300E4D5989CD}"/>
              </a:ext>
            </a:extLst>
          </p:cNvPr>
          <p:cNvSpPr/>
          <p:nvPr/>
        </p:nvSpPr>
        <p:spPr>
          <a:xfrm rot="329428">
            <a:off x="9972862" y="5515158"/>
            <a:ext cx="407648" cy="393748"/>
          </a:xfrm>
          <a:custGeom>
            <a:avLst/>
            <a:gdLst/>
            <a:ahLst/>
            <a:cxnLst/>
            <a:rect l="l" t="t" r="r" b="b"/>
            <a:pathLst>
              <a:path w="9444" h="9122" extrusionOk="0">
                <a:moveTo>
                  <a:pt x="5290" y="0"/>
                </a:moveTo>
                <a:cubicBezTo>
                  <a:pt x="4566" y="0"/>
                  <a:pt x="3407" y="2567"/>
                  <a:pt x="3407" y="2567"/>
                </a:cubicBezTo>
                <a:cubicBezTo>
                  <a:pt x="3407" y="2567"/>
                  <a:pt x="2754" y="2495"/>
                  <a:pt x="2046" y="2495"/>
                </a:cubicBezTo>
                <a:cubicBezTo>
                  <a:pt x="1301" y="2495"/>
                  <a:pt x="496" y="2575"/>
                  <a:pt x="328" y="2904"/>
                </a:cubicBezTo>
                <a:cubicBezTo>
                  <a:pt x="0" y="3546"/>
                  <a:pt x="2363" y="5156"/>
                  <a:pt x="2363" y="5156"/>
                </a:cubicBezTo>
                <a:cubicBezTo>
                  <a:pt x="2363" y="5156"/>
                  <a:pt x="724" y="7903"/>
                  <a:pt x="1158" y="8149"/>
                </a:cubicBezTo>
                <a:cubicBezTo>
                  <a:pt x="1244" y="8198"/>
                  <a:pt x="1359" y="8219"/>
                  <a:pt x="1495" y="8219"/>
                </a:cubicBezTo>
                <a:cubicBezTo>
                  <a:pt x="2475" y="8219"/>
                  <a:pt x="4526" y="7098"/>
                  <a:pt x="4526" y="7098"/>
                </a:cubicBezTo>
                <a:cubicBezTo>
                  <a:pt x="4526" y="7098"/>
                  <a:pt x="6612" y="9122"/>
                  <a:pt x="7367" y="9122"/>
                </a:cubicBezTo>
                <a:cubicBezTo>
                  <a:pt x="7415" y="9122"/>
                  <a:pt x="7458" y="9114"/>
                  <a:pt x="7494" y="9096"/>
                </a:cubicBezTo>
                <a:cubicBezTo>
                  <a:pt x="8105" y="8807"/>
                  <a:pt x="7090" y="5721"/>
                  <a:pt x="7090" y="5721"/>
                </a:cubicBezTo>
                <a:cubicBezTo>
                  <a:pt x="7090" y="5721"/>
                  <a:pt x="9396" y="4979"/>
                  <a:pt x="9421" y="4251"/>
                </a:cubicBezTo>
                <a:cubicBezTo>
                  <a:pt x="9443" y="3526"/>
                  <a:pt x="6590" y="2644"/>
                  <a:pt x="6590" y="2644"/>
                </a:cubicBezTo>
                <a:cubicBezTo>
                  <a:pt x="6590" y="2644"/>
                  <a:pt x="6088" y="234"/>
                  <a:pt x="5374" y="13"/>
                </a:cubicBezTo>
                <a:cubicBezTo>
                  <a:pt x="5347" y="4"/>
                  <a:pt x="5319" y="0"/>
                  <a:pt x="5290" y="0"/>
                </a:cubicBez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cxnSp>
        <p:nvCxnSpPr>
          <p:cNvPr id="87" name="Google Shape;972;p53">
            <a:extLst>
              <a:ext uri="{FF2B5EF4-FFF2-40B4-BE49-F238E27FC236}">
                <a16:creationId xmlns:a16="http://schemas.microsoft.com/office/drawing/2014/main" id="{C8A8D185-1055-42F9-82A2-A6A81DB78C09}"/>
              </a:ext>
            </a:extLst>
          </p:cNvPr>
          <p:cNvCxnSpPr/>
          <p:nvPr/>
        </p:nvCxnSpPr>
        <p:spPr>
          <a:xfrm>
            <a:off x="1475343" y="4598046"/>
            <a:ext cx="2520000" cy="0"/>
          </a:xfrm>
          <a:prstGeom prst="straightConnector1">
            <a:avLst/>
          </a:prstGeom>
          <a:noFill/>
          <a:ln w="19050" cap="flat" cmpd="sng">
            <a:solidFill>
              <a:srgbClr val="0070C0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88" name="Google Shape;3842;p61">
            <a:extLst>
              <a:ext uri="{FF2B5EF4-FFF2-40B4-BE49-F238E27FC236}">
                <a16:creationId xmlns:a16="http://schemas.microsoft.com/office/drawing/2014/main" id="{7CD9F651-14C1-4AC7-954A-34FA55413DB3}"/>
              </a:ext>
            </a:extLst>
          </p:cNvPr>
          <p:cNvSpPr txBox="1"/>
          <p:nvPr/>
        </p:nvSpPr>
        <p:spPr>
          <a:xfrm>
            <a:off x="1566022" y="4181033"/>
            <a:ext cx="2348680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รูปนี้มีแกนสมมาตร 2 แกน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7534E584-1A2A-46E4-9FB8-9B43681033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5227" y="1868974"/>
            <a:ext cx="9594701" cy="2312059"/>
          </a:xfrm>
          <a:prstGeom prst="rect">
            <a:avLst/>
          </a:prstGeom>
        </p:spPr>
      </p:pic>
      <p:cxnSp>
        <p:nvCxnSpPr>
          <p:cNvPr id="96" name="Google Shape;972;p53">
            <a:extLst>
              <a:ext uri="{FF2B5EF4-FFF2-40B4-BE49-F238E27FC236}">
                <a16:creationId xmlns:a16="http://schemas.microsoft.com/office/drawing/2014/main" id="{106AB596-E0CE-46AB-945F-3684B7C583EB}"/>
              </a:ext>
            </a:extLst>
          </p:cNvPr>
          <p:cNvCxnSpPr/>
          <p:nvPr/>
        </p:nvCxnSpPr>
        <p:spPr>
          <a:xfrm>
            <a:off x="4983147" y="4620353"/>
            <a:ext cx="2520000" cy="0"/>
          </a:xfrm>
          <a:prstGeom prst="straightConnector1">
            <a:avLst/>
          </a:prstGeom>
          <a:noFill/>
          <a:ln w="19050" cap="flat" cmpd="sng">
            <a:solidFill>
              <a:srgbClr val="0070C0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97" name="Google Shape;3842;p61">
            <a:extLst>
              <a:ext uri="{FF2B5EF4-FFF2-40B4-BE49-F238E27FC236}">
                <a16:creationId xmlns:a16="http://schemas.microsoft.com/office/drawing/2014/main" id="{847C765C-424F-453E-98D1-A9B4F156D6AC}"/>
              </a:ext>
            </a:extLst>
          </p:cNvPr>
          <p:cNvSpPr txBox="1"/>
          <p:nvPr/>
        </p:nvSpPr>
        <p:spPr>
          <a:xfrm>
            <a:off x="5073826" y="4203340"/>
            <a:ext cx="2348680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รูปนี้มีแกนสมมาตร 2 แกน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cxnSp>
        <p:nvCxnSpPr>
          <p:cNvPr id="98" name="Google Shape;972;p53">
            <a:extLst>
              <a:ext uri="{FF2B5EF4-FFF2-40B4-BE49-F238E27FC236}">
                <a16:creationId xmlns:a16="http://schemas.microsoft.com/office/drawing/2014/main" id="{0153A8D5-0D28-4239-AACD-B423FC35B1EA}"/>
              </a:ext>
            </a:extLst>
          </p:cNvPr>
          <p:cNvCxnSpPr/>
          <p:nvPr/>
        </p:nvCxnSpPr>
        <p:spPr>
          <a:xfrm>
            <a:off x="8289844" y="4638751"/>
            <a:ext cx="2520000" cy="0"/>
          </a:xfrm>
          <a:prstGeom prst="straightConnector1">
            <a:avLst/>
          </a:prstGeom>
          <a:noFill/>
          <a:ln w="19050" cap="flat" cmpd="sng">
            <a:solidFill>
              <a:srgbClr val="0070C0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99" name="Google Shape;3842;p61">
            <a:extLst>
              <a:ext uri="{FF2B5EF4-FFF2-40B4-BE49-F238E27FC236}">
                <a16:creationId xmlns:a16="http://schemas.microsoft.com/office/drawing/2014/main" id="{22B05246-A624-491F-B640-9AC4A75228F3}"/>
              </a:ext>
            </a:extLst>
          </p:cNvPr>
          <p:cNvSpPr txBox="1"/>
          <p:nvPr/>
        </p:nvSpPr>
        <p:spPr>
          <a:xfrm>
            <a:off x="8380523" y="4221738"/>
            <a:ext cx="2348680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รูปนี้มีแกนสมมาตร 1 แกน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grpSp>
        <p:nvGrpSpPr>
          <p:cNvPr id="31" name="กลุ่ม 30">
            <a:extLst>
              <a:ext uri="{FF2B5EF4-FFF2-40B4-BE49-F238E27FC236}">
                <a16:creationId xmlns:a16="http://schemas.microsoft.com/office/drawing/2014/main" id="{7A47FDAD-3421-4373-BCFA-4128A0E2D4AD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2" name="รูปแบบอิสระ: รูปร่าง 31">
              <a:extLst>
                <a:ext uri="{FF2B5EF4-FFF2-40B4-BE49-F238E27FC236}">
                  <a16:creationId xmlns:a16="http://schemas.microsoft.com/office/drawing/2014/main" id="{E7653FE7-B744-4178-A119-9DE899A4F1B0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3" name="รูปแบบอิสระ: รูปร่าง 32">
              <a:extLst>
                <a:ext uri="{FF2B5EF4-FFF2-40B4-BE49-F238E27FC236}">
                  <a16:creationId xmlns:a16="http://schemas.microsoft.com/office/drawing/2014/main" id="{400F3CC1-CBDB-4AA2-9B4D-1393A58BA10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4" name="กลุ่ม 33">
            <a:extLst>
              <a:ext uri="{FF2B5EF4-FFF2-40B4-BE49-F238E27FC236}">
                <a16:creationId xmlns:a16="http://schemas.microsoft.com/office/drawing/2014/main" id="{ADAC50BE-8F25-47D9-8878-5463D194443D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5" name="รูปแบบอิสระ: รูปร่าง 34">
              <a:extLst>
                <a:ext uri="{FF2B5EF4-FFF2-40B4-BE49-F238E27FC236}">
                  <a16:creationId xmlns:a16="http://schemas.microsoft.com/office/drawing/2014/main" id="{2EABD39A-A7C3-405E-9625-6C24BC53F2DE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6" name="รูปแบบอิสระ: รูปร่าง 35">
              <a:extLst>
                <a:ext uri="{FF2B5EF4-FFF2-40B4-BE49-F238E27FC236}">
                  <a16:creationId xmlns:a16="http://schemas.microsoft.com/office/drawing/2014/main" id="{5E8BE700-5FD0-4204-8BB9-FB6B76EC6FE2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7" name="กลุ่ม 36">
            <a:extLst>
              <a:ext uri="{FF2B5EF4-FFF2-40B4-BE49-F238E27FC236}">
                <a16:creationId xmlns:a16="http://schemas.microsoft.com/office/drawing/2014/main" id="{7245086B-E7FA-4A6F-8A0B-A4BF19F31A75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8" name="รูปแบบอิสระ: รูปร่าง 37">
              <a:extLst>
                <a:ext uri="{FF2B5EF4-FFF2-40B4-BE49-F238E27FC236}">
                  <a16:creationId xmlns:a16="http://schemas.microsoft.com/office/drawing/2014/main" id="{1FC951A2-4025-401F-93CC-108857628F1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9" name="รูปแบบอิสระ: รูปร่าง 38">
              <a:extLst>
                <a:ext uri="{FF2B5EF4-FFF2-40B4-BE49-F238E27FC236}">
                  <a16:creationId xmlns:a16="http://schemas.microsoft.com/office/drawing/2014/main" id="{DF77CD88-7582-4532-991D-EE20408FF3D5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40" name="กลุ่ม 39">
            <a:extLst>
              <a:ext uri="{FF2B5EF4-FFF2-40B4-BE49-F238E27FC236}">
                <a16:creationId xmlns:a16="http://schemas.microsoft.com/office/drawing/2014/main" id="{74AAA062-0941-4364-9519-3D395BD11678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41" name="รูปแบบอิสระ: รูปร่าง 40">
              <a:extLst>
                <a:ext uri="{FF2B5EF4-FFF2-40B4-BE49-F238E27FC236}">
                  <a16:creationId xmlns:a16="http://schemas.microsoft.com/office/drawing/2014/main" id="{1A1A76F1-9906-4B95-838E-AD4F602739D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42" name="รูปแบบอิสระ: รูปร่าง 41">
              <a:extLst>
                <a:ext uri="{FF2B5EF4-FFF2-40B4-BE49-F238E27FC236}">
                  <a16:creationId xmlns:a16="http://schemas.microsoft.com/office/drawing/2014/main" id="{56772F2D-DE72-4E5F-95ED-CF91466E9FA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D28595-2751-4471-9E80-382421FDB386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44" name="รูปแบบอิสระ: รูปร่าง 43">
              <a:extLst>
                <a:ext uri="{FF2B5EF4-FFF2-40B4-BE49-F238E27FC236}">
                  <a16:creationId xmlns:a16="http://schemas.microsoft.com/office/drawing/2014/main" id="{84DFE1F0-7D12-4A3A-9DD5-9546E38A0FA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45" name="รูปแบบอิสระ: รูปร่าง 44">
              <a:extLst>
                <a:ext uri="{FF2B5EF4-FFF2-40B4-BE49-F238E27FC236}">
                  <a16:creationId xmlns:a16="http://schemas.microsoft.com/office/drawing/2014/main" id="{31F3A59C-97F7-4722-B676-20BBB7C14EB0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46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3EB97DB9-4308-46A6-BA16-811CB6C75614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47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3C8BA245-CD50-4819-8633-0D53120BA0C5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48" name="Google Shape;1193;p37">
            <a:hlinkClick r:id="rId8" action="ppaction://hlinksldjump"/>
            <a:extLst>
              <a:ext uri="{FF2B5EF4-FFF2-40B4-BE49-F238E27FC236}">
                <a16:creationId xmlns:a16="http://schemas.microsoft.com/office/drawing/2014/main" id="{741C5F66-61B4-462F-857A-0CBCE0432325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49" name="Google Shape;1193;p37">
            <a:hlinkClick r:id="rId9" action="ppaction://hlinksldjump"/>
            <a:extLst>
              <a:ext uri="{FF2B5EF4-FFF2-40B4-BE49-F238E27FC236}">
                <a16:creationId xmlns:a16="http://schemas.microsoft.com/office/drawing/2014/main" id="{EB5B0AB2-9B1A-404A-8C1E-652D9363F7AE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50" name="รูปภาพ 49">
            <a:hlinkClick r:id="rId10" action="ppaction://hlinksldjump"/>
            <a:extLst>
              <a:ext uri="{FF2B5EF4-FFF2-40B4-BE49-F238E27FC236}">
                <a16:creationId xmlns:a16="http://schemas.microsoft.com/office/drawing/2014/main" id="{51CAD7FE-BAA5-414B-9A76-F8B28DE6FF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cxnSp>
        <p:nvCxnSpPr>
          <p:cNvPr id="3" name="ตัวเชื่อมต่อตรง 2">
            <a:extLst>
              <a:ext uri="{FF2B5EF4-FFF2-40B4-BE49-F238E27FC236}">
                <a16:creationId xmlns:a16="http://schemas.microsoft.com/office/drawing/2014/main" id="{A7D39368-E222-4D55-A7A0-431DECF25BB3}"/>
              </a:ext>
            </a:extLst>
          </p:cNvPr>
          <p:cNvCxnSpPr/>
          <p:nvPr/>
        </p:nvCxnSpPr>
        <p:spPr>
          <a:xfrm>
            <a:off x="2647406" y="2363826"/>
            <a:ext cx="0" cy="1511488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ตัวเชื่อมต่อตรง 4">
            <a:extLst>
              <a:ext uri="{FF2B5EF4-FFF2-40B4-BE49-F238E27FC236}">
                <a16:creationId xmlns:a16="http://schemas.microsoft.com/office/drawing/2014/main" id="{74EE5E91-E8DE-4673-8277-19AD9472BB74}"/>
              </a:ext>
            </a:extLst>
          </p:cNvPr>
          <p:cNvCxnSpPr/>
          <p:nvPr/>
        </p:nvCxnSpPr>
        <p:spPr>
          <a:xfrm>
            <a:off x="1448315" y="3128226"/>
            <a:ext cx="24120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>
            <a:extLst>
              <a:ext uri="{FF2B5EF4-FFF2-40B4-BE49-F238E27FC236}">
                <a16:creationId xmlns:a16="http://schemas.microsoft.com/office/drawing/2014/main" id="{F5F33E2A-4AFD-4700-8E1B-3C4D800FBC72}"/>
              </a:ext>
            </a:extLst>
          </p:cNvPr>
          <p:cNvCxnSpPr/>
          <p:nvPr/>
        </p:nvCxnSpPr>
        <p:spPr>
          <a:xfrm>
            <a:off x="5314037" y="2173302"/>
            <a:ext cx="1696364" cy="164975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ตัวเชื่อมต่อตรง 60">
            <a:extLst>
              <a:ext uri="{FF2B5EF4-FFF2-40B4-BE49-F238E27FC236}">
                <a16:creationId xmlns:a16="http://schemas.microsoft.com/office/drawing/2014/main" id="{47A9C9CE-3BF8-46DC-A416-5A61E9DA04A7}"/>
              </a:ext>
            </a:extLst>
          </p:cNvPr>
          <p:cNvCxnSpPr>
            <a:cxnSpLocks/>
          </p:cNvCxnSpPr>
          <p:nvPr/>
        </p:nvCxnSpPr>
        <p:spPr>
          <a:xfrm flipH="1">
            <a:off x="5307050" y="2211313"/>
            <a:ext cx="1696364" cy="164975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ตัวเชื่อมต่อตรง 8">
            <a:extLst>
              <a:ext uri="{FF2B5EF4-FFF2-40B4-BE49-F238E27FC236}">
                <a16:creationId xmlns:a16="http://schemas.microsoft.com/office/drawing/2014/main" id="{32CAB065-F14B-48E5-939C-2F031B037A76}"/>
              </a:ext>
            </a:extLst>
          </p:cNvPr>
          <p:cNvCxnSpPr/>
          <p:nvPr/>
        </p:nvCxnSpPr>
        <p:spPr>
          <a:xfrm>
            <a:off x="9692640" y="1986710"/>
            <a:ext cx="0" cy="1852899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02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97" grpId="0"/>
      <p:bldP spid="9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3577;p79">
            <a:extLst>
              <a:ext uri="{FF2B5EF4-FFF2-40B4-BE49-F238E27FC236}">
                <a16:creationId xmlns:a16="http://schemas.microsoft.com/office/drawing/2014/main" id="{AB9AAFD8-08CE-45AE-A884-567A61407321}"/>
              </a:ext>
            </a:extLst>
          </p:cNvPr>
          <p:cNvGrpSpPr/>
          <p:nvPr/>
        </p:nvGrpSpPr>
        <p:grpSpPr>
          <a:xfrm rot="4603370">
            <a:off x="8363351" y="921604"/>
            <a:ext cx="334467" cy="260133"/>
            <a:chOff x="2471675" y="2390075"/>
            <a:chExt cx="250850" cy="195100"/>
          </a:xfrm>
        </p:grpSpPr>
        <p:sp>
          <p:nvSpPr>
            <p:cNvPr id="147" name="Google Shape;3578;p79">
              <a:extLst>
                <a:ext uri="{FF2B5EF4-FFF2-40B4-BE49-F238E27FC236}">
                  <a16:creationId xmlns:a16="http://schemas.microsoft.com/office/drawing/2014/main" id="{5F6A9CEB-582A-45EA-9161-7C828704BB84}"/>
                </a:ext>
              </a:extLst>
            </p:cNvPr>
            <p:cNvSpPr/>
            <p:nvPr/>
          </p:nvSpPr>
          <p:spPr>
            <a:xfrm>
              <a:off x="2471675" y="2390075"/>
              <a:ext cx="250850" cy="181175"/>
            </a:xfrm>
            <a:custGeom>
              <a:avLst/>
              <a:gdLst/>
              <a:ahLst/>
              <a:cxnLst/>
              <a:rect l="l" t="t" r="r" b="b"/>
              <a:pathLst>
                <a:path w="10034" h="7247" extrusionOk="0">
                  <a:moveTo>
                    <a:pt x="10034" y="0"/>
                  </a:moveTo>
                  <a:cubicBezTo>
                    <a:pt x="5908" y="0"/>
                    <a:pt x="2290" y="3815"/>
                    <a:pt x="0" y="724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8" name="Google Shape;3579;p79">
              <a:extLst>
                <a:ext uri="{FF2B5EF4-FFF2-40B4-BE49-F238E27FC236}">
                  <a16:creationId xmlns:a16="http://schemas.microsoft.com/office/drawing/2014/main" id="{73888C66-894D-4AE2-9665-76363B95804E}"/>
                </a:ext>
              </a:extLst>
            </p:cNvPr>
            <p:cNvSpPr/>
            <p:nvPr/>
          </p:nvSpPr>
          <p:spPr>
            <a:xfrm>
              <a:off x="2520450" y="2515500"/>
              <a:ext cx="90600" cy="69675"/>
            </a:xfrm>
            <a:custGeom>
              <a:avLst/>
              <a:gdLst/>
              <a:ahLst/>
              <a:cxnLst/>
              <a:rect l="l" t="t" r="r" b="b"/>
              <a:pathLst>
                <a:path w="3624" h="2787" extrusionOk="0">
                  <a:moveTo>
                    <a:pt x="3624" y="0"/>
                  </a:moveTo>
                  <a:cubicBezTo>
                    <a:pt x="2146" y="370"/>
                    <a:pt x="482" y="1341"/>
                    <a:pt x="0" y="278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52" name="Google Shape;3807;p53">
            <a:extLst>
              <a:ext uri="{FF2B5EF4-FFF2-40B4-BE49-F238E27FC236}">
                <a16:creationId xmlns:a16="http://schemas.microsoft.com/office/drawing/2014/main" id="{6EABC2E5-E7DD-487A-AF6C-E209F28646BD}"/>
              </a:ext>
            </a:extLst>
          </p:cNvPr>
          <p:cNvSpPr/>
          <p:nvPr/>
        </p:nvSpPr>
        <p:spPr>
          <a:xfrm rot="329428">
            <a:off x="1273669" y="5635235"/>
            <a:ext cx="279621" cy="279535"/>
          </a:xfrm>
          <a:custGeom>
            <a:avLst/>
            <a:gdLst/>
            <a:ahLst/>
            <a:cxnLst/>
            <a:rect l="l" t="t" r="r" b="b"/>
            <a:pathLst>
              <a:path w="6478" h="6476" extrusionOk="0">
                <a:moveTo>
                  <a:pt x="6043" y="1"/>
                </a:moveTo>
                <a:lnTo>
                  <a:pt x="3131" y="1436"/>
                </a:lnTo>
                <a:lnTo>
                  <a:pt x="0" y="437"/>
                </a:lnTo>
                <a:lnTo>
                  <a:pt x="1436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77" y="6041"/>
                </a:lnTo>
                <a:lnTo>
                  <a:pt x="6477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3" name="Google Shape;3810;p53">
            <a:extLst>
              <a:ext uri="{FF2B5EF4-FFF2-40B4-BE49-F238E27FC236}">
                <a16:creationId xmlns:a16="http://schemas.microsoft.com/office/drawing/2014/main" id="{17D483BB-4D77-4452-8B7E-678F4AE4EFF2}"/>
              </a:ext>
            </a:extLst>
          </p:cNvPr>
          <p:cNvSpPr/>
          <p:nvPr/>
        </p:nvSpPr>
        <p:spPr>
          <a:xfrm rot="21082927">
            <a:off x="983958" y="767459"/>
            <a:ext cx="400681" cy="415117"/>
          </a:xfrm>
          <a:custGeom>
            <a:avLst/>
            <a:gdLst/>
            <a:ahLst/>
            <a:cxnLst/>
            <a:rect l="l" t="t" r="r" b="b"/>
            <a:pathLst>
              <a:path w="9873" h="9871" extrusionOk="0">
                <a:moveTo>
                  <a:pt x="7002" y="0"/>
                </a:moveTo>
                <a:lnTo>
                  <a:pt x="4108" y="2838"/>
                </a:lnTo>
                <a:lnTo>
                  <a:pt x="0" y="2872"/>
                </a:lnTo>
                <a:lnTo>
                  <a:pt x="2837" y="5765"/>
                </a:lnTo>
                <a:lnTo>
                  <a:pt x="2871" y="9871"/>
                </a:lnTo>
                <a:lnTo>
                  <a:pt x="5765" y="7034"/>
                </a:lnTo>
                <a:lnTo>
                  <a:pt x="9873" y="7004"/>
                </a:lnTo>
                <a:lnTo>
                  <a:pt x="7036" y="4106"/>
                </a:lnTo>
                <a:lnTo>
                  <a:pt x="7002" y="0"/>
                </a:lnTo>
                <a:close/>
              </a:path>
            </a:pathLst>
          </a:custGeom>
          <a:solidFill>
            <a:srgbClr val="FCAE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4" name="Google Shape;3805;p53">
            <a:extLst>
              <a:ext uri="{FF2B5EF4-FFF2-40B4-BE49-F238E27FC236}">
                <a16:creationId xmlns:a16="http://schemas.microsoft.com/office/drawing/2014/main" id="{AC5A5E93-2898-42D8-9F54-D8B5E46D3511}"/>
              </a:ext>
            </a:extLst>
          </p:cNvPr>
          <p:cNvSpPr/>
          <p:nvPr/>
        </p:nvSpPr>
        <p:spPr>
          <a:xfrm rot="329428">
            <a:off x="10411143" y="1845120"/>
            <a:ext cx="279793" cy="279535"/>
          </a:xfrm>
          <a:custGeom>
            <a:avLst/>
            <a:gdLst/>
            <a:ahLst/>
            <a:cxnLst/>
            <a:rect l="l" t="t" r="r" b="b"/>
            <a:pathLst>
              <a:path w="6482" h="6476" extrusionOk="0">
                <a:moveTo>
                  <a:pt x="6043" y="1"/>
                </a:moveTo>
                <a:lnTo>
                  <a:pt x="3136" y="1436"/>
                </a:lnTo>
                <a:lnTo>
                  <a:pt x="0" y="437"/>
                </a:lnTo>
                <a:lnTo>
                  <a:pt x="1440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82" y="6041"/>
                </a:lnTo>
                <a:lnTo>
                  <a:pt x="6482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FFCC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5" name="Google Shape;3808;p53">
            <a:extLst>
              <a:ext uri="{FF2B5EF4-FFF2-40B4-BE49-F238E27FC236}">
                <a16:creationId xmlns:a16="http://schemas.microsoft.com/office/drawing/2014/main" id="{405BE82E-E03F-4C46-A10F-300E4D5989CD}"/>
              </a:ext>
            </a:extLst>
          </p:cNvPr>
          <p:cNvSpPr/>
          <p:nvPr/>
        </p:nvSpPr>
        <p:spPr>
          <a:xfrm rot="329428">
            <a:off x="9972862" y="5515158"/>
            <a:ext cx="407648" cy="393748"/>
          </a:xfrm>
          <a:custGeom>
            <a:avLst/>
            <a:gdLst/>
            <a:ahLst/>
            <a:cxnLst/>
            <a:rect l="l" t="t" r="r" b="b"/>
            <a:pathLst>
              <a:path w="9444" h="9122" extrusionOk="0">
                <a:moveTo>
                  <a:pt x="5290" y="0"/>
                </a:moveTo>
                <a:cubicBezTo>
                  <a:pt x="4566" y="0"/>
                  <a:pt x="3407" y="2567"/>
                  <a:pt x="3407" y="2567"/>
                </a:cubicBezTo>
                <a:cubicBezTo>
                  <a:pt x="3407" y="2567"/>
                  <a:pt x="2754" y="2495"/>
                  <a:pt x="2046" y="2495"/>
                </a:cubicBezTo>
                <a:cubicBezTo>
                  <a:pt x="1301" y="2495"/>
                  <a:pt x="496" y="2575"/>
                  <a:pt x="328" y="2904"/>
                </a:cubicBezTo>
                <a:cubicBezTo>
                  <a:pt x="0" y="3546"/>
                  <a:pt x="2363" y="5156"/>
                  <a:pt x="2363" y="5156"/>
                </a:cubicBezTo>
                <a:cubicBezTo>
                  <a:pt x="2363" y="5156"/>
                  <a:pt x="724" y="7903"/>
                  <a:pt x="1158" y="8149"/>
                </a:cubicBezTo>
                <a:cubicBezTo>
                  <a:pt x="1244" y="8198"/>
                  <a:pt x="1359" y="8219"/>
                  <a:pt x="1495" y="8219"/>
                </a:cubicBezTo>
                <a:cubicBezTo>
                  <a:pt x="2475" y="8219"/>
                  <a:pt x="4526" y="7098"/>
                  <a:pt x="4526" y="7098"/>
                </a:cubicBezTo>
                <a:cubicBezTo>
                  <a:pt x="4526" y="7098"/>
                  <a:pt x="6612" y="9122"/>
                  <a:pt x="7367" y="9122"/>
                </a:cubicBezTo>
                <a:cubicBezTo>
                  <a:pt x="7415" y="9122"/>
                  <a:pt x="7458" y="9114"/>
                  <a:pt x="7494" y="9096"/>
                </a:cubicBezTo>
                <a:cubicBezTo>
                  <a:pt x="8105" y="8807"/>
                  <a:pt x="7090" y="5721"/>
                  <a:pt x="7090" y="5721"/>
                </a:cubicBezTo>
                <a:cubicBezTo>
                  <a:pt x="7090" y="5721"/>
                  <a:pt x="9396" y="4979"/>
                  <a:pt x="9421" y="4251"/>
                </a:cubicBezTo>
                <a:cubicBezTo>
                  <a:pt x="9443" y="3526"/>
                  <a:pt x="6590" y="2644"/>
                  <a:pt x="6590" y="2644"/>
                </a:cubicBezTo>
                <a:cubicBezTo>
                  <a:pt x="6590" y="2644"/>
                  <a:pt x="6088" y="234"/>
                  <a:pt x="5374" y="13"/>
                </a:cubicBezTo>
                <a:cubicBezTo>
                  <a:pt x="5347" y="4"/>
                  <a:pt x="5319" y="0"/>
                  <a:pt x="5290" y="0"/>
                </a:cubicBez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cxnSp>
        <p:nvCxnSpPr>
          <p:cNvPr id="87" name="Google Shape;972;p53">
            <a:extLst>
              <a:ext uri="{FF2B5EF4-FFF2-40B4-BE49-F238E27FC236}">
                <a16:creationId xmlns:a16="http://schemas.microsoft.com/office/drawing/2014/main" id="{C8A8D185-1055-42F9-82A2-A6A81DB78C09}"/>
              </a:ext>
            </a:extLst>
          </p:cNvPr>
          <p:cNvCxnSpPr/>
          <p:nvPr/>
        </p:nvCxnSpPr>
        <p:spPr>
          <a:xfrm>
            <a:off x="1942862" y="4997286"/>
            <a:ext cx="2520000" cy="0"/>
          </a:xfrm>
          <a:prstGeom prst="straightConnector1">
            <a:avLst/>
          </a:prstGeom>
          <a:noFill/>
          <a:ln w="19050" cap="flat" cmpd="sng">
            <a:solidFill>
              <a:srgbClr val="0070C0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88" name="Google Shape;3842;p61">
            <a:extLst>
              <a:ext uri="{FF2B5EF4-FFF2-40B4-BE49-F238E27FC236}">
                <a16:creationId xmlns:a16="http://schemas.microsoft.com/office/drawing/2014/main" id="{7CD9F651-14C1-4AC7-954A-34FA55413DB3}"/>
              </a:ext>
            </a:extLst>
          </p:cNvPr>
          <p:cNvSpPr txBox="1"/>
          <p:nvPr/>
        </p:nvSpPr>
        <p:spPr>
          <a:xfrm>
            <a:off x="2033541" y="4580273"/>
            <a:ext cx="2348680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รูปนี้มีแกนสมมาตร 4 แกน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7534E584-1A2A-46E4-9FB8-9B43681033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0336" y="1843289"/>
            <a:ext cx="2565428" cy="2402647"/>
          </a:xfrm>
          <a:prstGeom prst="rect">
            <a:avLst/>
          </a:prstGeom>
        </p:spPr>
      </p:pic>
      <p:cxnSp>
        <p:nvCxnSpPr>
          <p:cNvPr id="96" name="Google Shape;972;p53">
            <a:extLst>
              <a:ext uri="{FF2B5EF4-FFF2-40B4-BE49-F238E27FC236}">
                <a16:creationId xmlns:a16="http://schemas.microsoft.com/office/drawing/2014/main" id="{106AB596-E0CE-46AB-945F-3684B7C583EB}"/>
              </a:ext>
            </a:extLst>
          </p:cNvPr>
          <p:cNvCxnSpPr/>
          <p:nvPr/>
        </p:nvCxnSpPr>
        <p:spPr>
          <a:xfrm>
            <a:off x="4872961" y="5019258"/>
            <a:ext cx="2520000" cy="0"/>
          </a:xfrm>
          <a:prstGeom prst="straightConnector1">
            <a:avLst/>
          </a:prstGeom>
          <a:noFill/>
          <a:ln w="19050" cap="flat" cmpd="sng">
            <a:solidFill>
              <a:srgbClr val="0070C0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97" name="Google Shape;3842;p61">
            <a:extLst>
              <a:ext uri="{FF2B5EF4-FFF2-40B4-BE49-F238E27FC236}">
                <a16:creationId xmlns:a16="http://schemas.microsoft.com/office/drawing/2014/main" id="{847C765C-424F-453E-98D1-A9B4F156D6AC}"/>
              </a:ext>
            </a:extLst>
          </p:cNvPr>
          <p:cNvSpPr txBox="1"/>
          <p:nvPr/>
        </p:nvSpPr>
        <p:spPr>
          <a:xfrm>
            <a:off x="4963640" y="4602245"/>
            <a:ext cx="2348680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รูปนี้มีแกนสมมาตร 5 แกน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cxnSp>
        <p:nvCxnSpPr>
          <p:cNvPr id="98" name="Google Shape;972;p53">
            <a:extLst>
              <a:ext uri="{FF2B5EF4-FFF2-40B4-BE49-F238E27FC236}">
                <a16:creationId xmlns:a16="http://schemas.microsoft.com/office/drawing/2014/main" id="{0153A8D5-0D28-4239-AACD-B423FC35B1EA}"/>
              </a:ext>
            </a:extLst>
          </p:cNvPr>
          <p:cNvCxnSpPr/>
          <p:nvPr/>
        </p:nvCxnSpPr>
        <p:spPr>
          <a:xfrm>
            <a:off x="8116500" y="5007696"/>
            <a:ext cx="2520000" cy="0"/>
          </a:xfrm>
          <a:prstGeom prst="straightConnector1">
            <a:avLst/>
          </a:prstGeom>
          <a:noFill/>
          <a:ln w="19050" cap="flat" cmpd="sng">
            <a:solidFill>
              <a:srgbClr val="0070C0"/>
            </a:solidFill>
            <a:prstDash val="dot"/>
            <a:round/>
            <a:headEnd type="none" w="med" len="med"/>
            <a:tailEnd type="oval" w="med" len="med"/>
          </a:ln>
        </p:spPr>
      </p:cxnSp>
      <p:sp>
        <p:nvSpPr>
          <p:cNvPr id="99" name="Google Shape;3842;p61">
            <a:extLst>
              <a:ext uri="{FF2B5EF4-FFF2-40B4-BE49-F238E27FC236}">
                <a16:creationId xmlns:a16="http://schemas.microsoft.com/office/drawing/2014/main" id="{22B05246-A624-491F-B640-9AC4A75228F3}"/>
              </a:ext>
            </a:extLst>
          </p:cNvPr>
          <p:cNvSpPr txBox="1"/>
          <p:nvPr/>
        </p:nvSpPr>
        <p:spPr>
          <a:xfrm>
            <a:off x="8207179" y="4590683"/>
            <a:ext cx="2348680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รูปนี้มีแกนสมมาตร 7 แกน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sp>
        <p:nvSpPr>
          <p:cNvPr id="4" name="ข้าวหลามตัด 3">
            <a:extLst>
              <a:ext uri="{FF2B5EF4-FFF2-40B4-BE49-F238E27FC236}">
                <a16:creationId xmlns:a16="http://schemas.microsoft.com/office/drawing/2014/main" id="{B9D95BB8-19E2-4864-B8B1-8DAB31F6A373}"/>
              </a:ext>
            </a:extLst>
          </p:cNvPr>
          <p:cNvSpPr/>
          <p:nvPr/>
        </p:nvSpPr>
        <p:spPr>
          <a:xfrm>
            <a:off x="1566022" y="1703475"/>
            <a:ext cx="2678174" cy="2616220"/>
          </a:xfrm>
          <a:prstGeom prst="diamond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รูปเจ็ดเหลี่ยม 4">
            <a:extLst>
              <a:ext uri="{FF2B5EF4-FFF2-40B4-BE49-F238E27FC236}">
                <a16:creationId xmlns:a16="http://schemas.microsoft.com/office/drawing/2014/main" id="{F3EEEB9B-B538-4295-A36F-59015CC01FE1}"/>
              </a:ext>
            </a:extLst>
          </p:cNvPr>
          <p:cNvSpPr/>
          <p:nvPr/>
        </p:nvSpPr>
        <p:spPr>
          <a:xfrm>
            <a:off x="8233058" y="2137399"/>
            <a:ext cx="2182606" cy="2108537"/>
          </a:xfrm>
          <a:prstGeom prst="heptagon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35" name="กลุ่ม 34">
            <a:extLst>
              <a:ext uri="{FF2B5EF4-FFF2-40B4-BE49-F238E27FC236}">
                <a16:creationId xmlns:a16="http://schemas.microsoft.com/office/drawing/2014/main" id="{9CC2D117-8E71-46E8-8DE9-1D757CB70220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6" name="รูปแบบอิสระ: รูปร่าง 35">
              <a:extLst>
                <a:ext uri="{FF2B5EF4-FFF2-40B4-BE49-F238E27FC236}">
                  <a16:creationId xmlns:a16="http://schemas.microsoft.com/office/drawing/2014/main" id="{5DBC244D-02A0-4A42-AB53-664AEC02F0BB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7" name="รูปแบบอิสระ: รูปร่าง 36">
              <a:extLst>
                <a:ext uri="{FF2B5EF4-FFF2-40B4-BE49-F238E27FC236}">
                  <a16:creationId xmlns:a16="http://schemas.microsoft.com/office/drawing/2014/main" id="{9444D064-70AD-4C8D-84DB-20B91348E34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8" name="กลุ่ม 37">
            <a:extLst>
              <a:ext uri="{FF2B5EF4-FFF2-40B4-BE49-F238E27FC236}">
                <a16:creationId xmlns:a16="http://schemas.microsoft.com/office/drawing/2014/main" id="{E5600399-112F-4B00-9BEE-F43C0E2B1C4A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9" name="รูปแบบอิสระ: รูปร่าง 38">
              <a:extLst>
                <a:ext uri="{FF2B5EF4-FFF2-40B4-BE49-F238E27FC236}">
                  <a16:creationId xmlns:a16="http://schemas.microsoft.com/office/drawing/2014/main" id="{C140D7DC-11E5-4E7D-9DC3-661A8CC1165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40" name="รูปแบบอิสระ: รูปร่าง 39">
              <a:extLst>
                <a:ext uri="{FF2B5EF4-FFF2-40B4-BE49-F238E27FC236}">
                  <a16:creationId xmlns:a16="http://schemas.microsoft.com/office/drawing/2014/main" id="{6F3894F2-5437-4704-8778-1C6BB40FDF33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41" name="กลุ่ม 40">
            <a:extLst>
              <a:ext uri="{FF2B5EF4-FFF2-40B4-BE49-F238E27FC236}">
                <a16:creationId xmlns:a16="http://schemas.microsoft.com/office/drawing/2014/main" id="{C1304940-F68F-458F-BE84-1F08AB90435D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42" name="รูปแบบอิสระ: รูปร่าง 41">
              <a:extLst>
                <a:ext uri="{FF2B5EF4-FFF2-40B4-BE49-F238E27FC236}">
                  <a16:creationId xmlns:a16="http://schemas.microsoft.com/office/drawing/2014/main" id="{8E49C586-2F9D-4453-B373-386B1B3F478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43" name="รูปแบบอิสระ: รูปร่าง 42">
              <a:extLst>
                <a:ext uri="{FF2B5EF4-FFF2-40B4-BE49-F238E27FC236}">
                  <a16:creationId xmlns:a16="http://schemas.microsoft.com/office/drawing/2014/main" id="{AE11A8A2-D14F-409A-8456-C325CE73A9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44" name="กลุ่ม 43">
            <a:extLst>
              <a:ext uri="{FF2B5EF4-FFF2-40B4-BE49-F238E27FC236}">
                <a16:creationId xmlns:a16="http://schemas.microsoft.com/office/drawing/2014/main" id="{5198FEF8-452C-4A3B-9503-913977943A5D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45" name="รูปแบบอิสระ: รูปร่าง 44">
              <a:extLst>
                <a:ext uri="{FF2B5EF4-FFF2-40B4-BE49-F238E27FC236}">
                  <a16:creationId xmlns:a16="http://schemas.microsoft.com/office/drawing/2014/main" id="{25E3EF53-CA16-403D-9F62-989EC00BF9C6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46" name="รูปแบบอิสระ: รูปร่าง 45">
              <a:extLst>
                <a:ext uri="{FF2B5EF4-FFF2-40B4-BE49-F238E27FC236}">
                  <a16:creationId xmlns:a16="http://schemas.microsoft.com/office/drawing/2014/main" id="{9599675F-D812-40E6-9806-1628FFF2A3D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47" name="กลุ่ม 46">
            <a:extLst>
              <a:ext uri="{FF2B5EF4-FFF2-40B4-BE49-F238E27FC236}">
                <a16:creationId xmlns:a16="http://schemas.microsoft.com/office/drawing/2014/main" id="{752EB347-250E-4CC3-AC87-5126EECBBA9F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48" name="รูปแบบอิสระ: รูปร่าง 47">
              <a:extLst>
                <a:ext uri="{FF2B5EF4-FFF2-40B4-BE49-F238E27FC236}">
                  <a16:creationId xmlns:a16="http://schemas.microsoft.com/office/drawing/2014/main" id="{262F7689-CD40-4A56-BC10-4AE72D24A349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49" name="รูปแบบอิสระ: รูปร่าง 48">
              <a:extLst>
                <a:ext uri="{FF2B5EF4-FFF2-40B4-BE49-F238E27FC236}">
                  <a16:creationId xmlns:a16="http://schemas.microsoft.com/office/drawing/2014/main" id="{FEEB0FAA-64AE-4FAA-AAC8-F124DE99D32A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50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50574D60-01A2-4401-8F56-B2A5E5DEA682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51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61694D39-0292-453D-ABCD-DF8F60B8D2EC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61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333EA072-8D47-41E2-AC3E-80C8CB828CFF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62" name="Google Shape;1193;p37">
            <a:hlinkClick r:id="rId8" action="ppaction://hlinksldjump"/>
            <a:extLst>
              <a:ext uri="{FF2B5EF4-FFF2-40B4-BE49-F238E27FC236}">
                <a16:creationId xmlns:a16="http://schemas.microsoft.com/office/drawing/2014/main" id="{DF7257A9-263A-4833-857C-DC0F7874B0E6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63" name="รูปภาพ 62">
            <a:hlinkClick r:id="rId9" action="ppaction://hlinksldjump"/>
            <a:extLst>
              <a:ext uri="{FF2B5EF4-FFF2-40B4-BE49-F238E27FC236}">
                <a16:creationId xmlns:a16="http://schemas.microsoft.com/office/drawing/2014/main" id="{EA1642E3-4BE0-41CA-B74B-6C19E049EC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cxnSp>
        <p:nvCxnSpPr>
          <p:cNvPr id="3" name="ตัวเชื่อมต่อตรง 2">
            <a:extLst>
              <a:ext uri="{FF2B5EF4-FFF2-40B4-BE49-F238E27FC236}">
                <a16:creationId xmlns:a16="http://schemas.microsoft.com/office/drawing/2014/main" id="{847F614F-E042-4F30-8B93-C78D78DB0FDA}"/>
              </a:ext>
            </a:extLst>
          </p:cNvPr>
          <p:cNvCxnSpPr>
            <a:cxnSpLocks/>
            <a:stCxn id="4" idx="0"/>
            <a:endCxn id="4" idx="2"/>
          </p:cNvCxnSpPr>
          <p:nvPr/>
        </p:nvCxnSpPr>
        <p:spPr>
          <a:xfrm>
            <a:off x="2905109" y="1703475"/>
            <a:ext cx="0" cy="261622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>
            <a:extLst>
              <a:ext uri="{FF2B5EF4-FFF2-40B4-BE49-F238E27FC236}">
                <a16:creationId xmlns:a16="http://schemas.microsoft.com/office/drawing/2014/main" id="{F1A41136-2406-47E9-8FF0-6959F60AD2D8}"/>
              </a:ext>
            </a:extLst>
          </p:cNvPr>
          <p:cNvCxnSpPr>
            <a:cxnSpLocks/>
            <a:stCxn id="4" idx="1"/>
            <a:endCxn id="4" idx="3"/>
          </p:cNvCxnSpPr>
          <p:nvPr/>
        </p:nvCxnSpPr>
        <p:spPr>
          <a:xfrm>
            <a:off x="1566022" y="3011585"/>
            <a:ext cx="2678174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ตัวเชื่อมต่อตรง 8">
            <a:extLst>
              <a:ext uri="{FF2B5EF4-FFF2-40B4-BE49-F238E27FC236}">
                <a16:creationId xmlns:a16="http://schemas.microsoft.com/office/drawing/2014/main" id="{AAE77A7B-ED24-468D-9174-1B8222A4716D}"/>
              </a:ext>
            </a:extLst>
          </p:cNvPr>
          <p:cNvCxnSpPr/>
          <p:nvPr/>
        </p:nvCxnSpPr>
        <p:spPr>
          <a:xfrm>
            <a:off x="2211977" y="2368450"/>
            <a:ext cx="1375954" cy="127173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ตัวเชื่อมต่อตรง 65">
            <a:extLst>
              <a:ext uri="{FF2B5EF4-FFF2-40B4-BE49-F238E27FC236}">
                <a16:creationId xmlns:a16="http://schemas.microsoft.com/office/drawing/2014/main" id="{13143189-0E01-4496-A2C9-762877BB0A27}"/>
              </a:ext>
            </a:extLst>
          </p:cNvPr>
          <p:cNvCxnSpPr>
            <a:cxnSpLocks/>
          </p:cNvCxnSpPr>
          <p:nvPr/>
        </p:nvCxnSpPr>
        <p:spPr>
          <a:xfrm flipH="1">
            <a:off x="2211977" y="2384429"/>
            <a:ext cx="1375954" cy="127173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>
            <a:extLst>
              <a:ext uri="{FF2B5EF4-FFF2-40B4-BE49-F238E27FC236}">
                <a16:creationId xmlns:a16="http://schemas.microsoft.com/office/drawing/2014/main" id="{75996037-5A97-47D4-BFAB-D6A30ABC97CF}"/>
              </a:ext>
            </a:extLst>
          </p:cNvPr>
          <p:cNvCxnSpPr>
            <a:cxnSpLocks/>
          </p:cNvCxnSpPr>
          <p:nvPr/>
        </p:nvCxnSpPr>
        <p:spPr>
          <a:xfrm>
            <a:off x="6138214" y="1912961"/>
            <a:ext cx="26127" cy="15840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ตัวเชื่อมต่อตรง 15">
            <a:extLst>
              <a:ext uri="{FF2B5EF4-FFF2-40B4-BE49-F238E27FC236}">
                <a16:creationId xmlns:a16="http://schemas.microsoft.com/office/drawing/2014/main" id="{B4F9D61A-F43C-4E8B-8F78-DC91E79905EB}"/>
              </a:ext>
            </a:extLst>
          </p:cNvPr>
          <p:cNvCxnSpPr/>
          <p:nvPr/>
        </p:nvCxnSpPr>
        <p:spPr>
          <a:xfrm>
            <a:off x="4963640" y="2769323"/>
            <a:ext cx="1515537" cy="46922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ตัวเชื่อมต่อตรง 66">
            <a:extLst>
              <a:ext uri="{FF2B5EF4-FFF2-40B4-BE49-F238E27FC236}">
                <a16:creationId xmlns:a16="http://schemas.microsoft.com/office/drawing/2014/main" id="{BCC0FB06-4F02-4FB4-B441-D7EA7FBB584E}"/>
              </a:ext>
            </a:extLst>
          </p:cNvPr>
          <p:cNvCxnSpPr>
            <a:cxnSpLocks/>
          </p:cNvCxnSpPr>
          <p:nvPr/>
        </p:nvCxnSpPr>
        <p:spPr>
          <a:xfrm flipH="1">
            <a:off x="5826399" y="2760614"/>
            <a:ext cx="1506829" cy="499909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ตัวเชื่อมต่อตรง 18">
            <a:extLst>
              <a:ext uri="{FF2B5EF4-FFF2-40B4-BE49-F238E27FC236}">
                <a16:creationId xmlns:a16="http://schemas.microsoft.com/office/drawing/2014/main" id="{44B3365A-A752-46DA-9327-FFC1AD1C4587}"/>
              </a:ext>
            </a:extLst>
          </p:cNvPr>
          <p:cNvCxnSpPr>
            <a:cxnSpLocks/>
          </p:cNvCxnSpPr>
          <p:nvPr/>
        </p:nvCxnSpPr>
        <p:spPr>
          <a:xfrm flipV="1">
            <a:off x="5442858" y="3191667"/>
            <a:ext cx="690103" cy="948717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ตัวเชื่อมต่อตรง 67">
            <a:extLst>
              <a:ext uri="{FF2B5EF4-FFF2-40B4-BE49-F238E27FC236}">
                <a16:creationId xmlns:a16="http://schemas.microsoft.com/office/drawing/2014/main" id="{6889684F-9340-4BA5-9C26-7E6B40640D93}"/>
              </a:ext>
            </a:extLst>
          </p:cNvPr>
          <p:cNvCxnSpPr>
            <a:cxnSpLocks/>
          </p:cNvCxnSpPr>
          <p:nvPr/>
        </p:nvCxnSpPr>
        <p:spPr>
          <a:xfrm flipH="1" flipV="1">
            <a:off x="6171450" y="3142884"/>
            <a:ext cx="690103" cy="948717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>
            <a:extLst>
              <a:ext uri="{FF2B5EF4-FFF2-40B4-BE49-F238E27FC236}">
                <a16:creationId xmlns:a16="http://schemas.microsoft.com/office/drawing/2014/main" id="{5D5D0519-73E8-4D78-823A-E59D476F8387}"/>
              </a:ext>
            </a:extLst>
          </p:cNvPr>
          <p:cNvCxnSpPr>
            <a:cxnSpLocks/>
            <a:stCxn id="5" idx="4"/>
          </p:cNvCxnSpPr>
          <p:nvPr/>
        </p:nvCxnSpPr>
        <p:spPr>
          <a:xfrm flipV="1">
            <a:off x="8233052" y="3044612"/>
            <a:ext cx="2051771" cy="44880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ตัวเชื่อมต่อตรง 23">
            <a:extLst>
              <a:ext uri="{FF2B5EF4-FFF2-40B4-BE49-F238E27FC236}">
                <a16:creationId xmlns:a16="http://schemas.microsoft.com/office/drawing/2014/main" id="{A6B91F38-4F6E-4514-853F-D67703BF41C8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8380523" y="3044612"/>
            <a:ext cx="2035147" cy="44880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>
            <a:extLst>
              <a:ext uri="{FF2B5EF4-FFF2-40B4-BE49-F238E27FC236}">
                <a16:creationId xmlns:a16="http://schemas.microsoft.com/office/drawing/2014/main" id="{803FB50A-2DD9-4936-B834-A1AC32FBB2A3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8449203" y="2555022"/>
            <a:ext cx="1635323" cy="1320289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>
            <a:extLst>
              <a:ext uri="{FF2B5EF4-FFF2-40B4-BE49-F238E27FC236}">
                <a16:creationId xmlns:a16="http://schemas.microsoft.com/office/drawing/2014/main" id="{092D8DA5-405F-44F8-82B2-851EB06C2106}"/>
              </a:ext>
            </a:extLst>
          </p:cNvPr>
          <p:cNvCxnSpPr>
            <a:cxnSpLocks/>
            <a:endCxn id="5" idx="2"/>
          </p:cNvCxnSpPr>
          <p:nvPr/>
        </p:nvCxnSpPr>
        <p:spPr>
          <a:xfrm>
            <a:off x="8891451" y="2368450"/>
            <a:ext cx="918583" cy="1877497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>
            <a:extLst>
              <a:ext uri="{FF2B5EF4-FFF2-40B4-BE49-F238E27FC236}">
                <a16:creationId xmlns:a16="http://schemas.microsoft.com/office/drawing/2014/main" id="{D80ABE2D-3D45-4D1E-B971-4291E0143509}"/>
              </a:ext>
            </a:extLst>
          </p:cNvPr>
          <p:cNvCxnSpPr>
            <a:cxnSpLocks/>
            <a:stCxn id="5" idx="6"/>
          </p:cNvCxnSpPr>
          <p:nvPr/>
        </p:nvCxnSpPr>
        <p:spPr>
          <a:xfrm>
            <a:off x="9324361" y="2137399"/>
            <a:ext cx="0" cy="2108537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>
            <a:extLst>
              <a:ext uri="{FF2B5EF4-FFF2-40B4-BE49-F238E27FC236}">
                <a16:creationId xmlns:a16="http://schemas.microsoft.com/office/drawing/2014/main" id="{DA09D3D4-1302-4567-8844-B91A64B91E5E}"/>
              </a:ext>
            </a:extLst>
          </p:cNvPr>
          <p:cNvCxnSpPr>
            <a:cxnSpLocks/>
            <a:endCxn id="5" idx="3"/>
          </p:cNvCxnSpPr>
          <p:nvPr/>
        </p:nvCxnSpPr>
        <p:spPr>
          <a:xfrm flipH="1">
            <a:off x="8838688" y="2368450"/>
            <a:ext cx="971346" cy="1877497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ตัวเชื่อมต่อตรง 69">
            <a:extLst>
              <a:ext uri="{FF2B5EF4-FFF2-40B4-BE49-F238E27FC236}">
                <a16:creationId xmlns:a16="http://schemas.microsoft.com/office/drawing/2014/main" id="{84CB4D20-3A17-40B6-8DBB-03296C7019C8}"/>
              </a:ext>
            </a:extLst>
          </p:cNvPr>
          <p:cNvCxnSpPr>
            <a:cxnSpLocks/>
            <a:stCxn id="5" idx="0"/>
          </p:cNvCxnSpPr>
          <p:nvPr/>
        </p:nvCxnSpPr>
        <p:spPr>
          <a:xfrm flipH="1">
            <a:off x="8604069" y="2555022"/>
            <a:ext cx="1595450" cy="1320289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677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97" grpId="0"/>
      <p:bldP spid="9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3C68282-5B84-472A-A721-7831FF769B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311"/>
          <a:stretch/>
        </p:blipFill>
        <p:spPr>
          <a:xfrm>
            <a:off x="1747607" y="1244722"/>
            <a:ext cx="1848889" cy="21655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Google Shape;4259;p71">
                <a:extLst>
                  <a:ext uri="{FF2B5EF4-FFF2-40B4-BE49-F238E27FC236}">
                    <a16:creationId xmlns:a16="http://schemas.microsoft.com/office/drawing/2014/main" id="{C6D6F3D5-27CA-4754-BF08-110A82EA2B5F}"/>
                  </a:ext>
                </a:extLst>
              </p:cNvPr>
              <p:cNvSpPr txBox="1"/>
              <p:nvPr/>
            </p:nvSpPr>
            <p:spPr>
              <a:xfrm>
                <a:off x="1284318" y="1359915"/>
                <a:ext cx="1079706" cy="6342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Didact Gothic"/>
                  <a:buNone/>
                  <a:tabLst>
                    <a:tab pos="361950" algn="l"/>
                    <a:tab pos="982663" algn="l"/>
                  </a:tabLst>
                  <a:defRPr/>
                </a:pPr>
                <a14:m>
                  <m:oMath xmlns:m="http://schemas.openxmlformats.org/officeDocument/2006/math">
                    <m:r>
                      <a:rPr kumimoji="0" lang="th-TH" sz="2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4804_KwangMD_PukluK" panose="02000000000000000000" pitchFamily="2" charset="0"/>
                        <a:sym typeface="Gorditas"/>
                      </a:rPr>
                      <m:t>รูปที่</m:t>
                    </m:r>
                    <m:r>
                      <a:rPr kumimoji="0" lang="th-TH" sz="2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4804_KwangMD_PukluK" panose="02000000000000000000" pitchFamily="2" charset="0"/>
                        <a:sym typeface="Gorditas"/>
                      </a:rPr>
                      <m:t> </m:t>
                    </m:r>
                  </m:oMath>
                </a14:m>
                <a:r>
                  <a:rPr kumimoji="0" lang="th-TH" sz="2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+mn-ea"/>
                    <a:cs typeface="4804_KwangMD_PukluK" panose="02000000000000000000" pitchFamily="2" charset="0"/>
                    <a:sym typeface="Didact Gothic"/>
                  </a:rPr>
                  <a:t>1</a:t>
                </a: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4804_KwangMD_PukluK" panose="02000000000000000000" pitchFamily="2" charset="0"/>
                  <a:ea typeface="+mn-ea"/>
                  <a:cs typeface="4804_KwangMD_PukluK" panose="02000000000000000000" pitchFamily="2" charset="0"/>
                  <a:sym typeface="Didact Gothic"/>
                </a:endParaRPr>
              </a:p>
            </p:txBody>
          </p:sp>
        </mc:Choice>
        <mc:Fallback xmlns="">
          <p:sp>
            <p:nvSpPr>
              <p:cNvPr id="35" name="Google Shape;4259;p71">
                <a:extLst>
                  <a:ext uri="{FF2B5EF4-FFF2-40B4-BE49-F238E27FC236}">
                    <a16:creationId xmlns:a16="http://schemas.microsoft.com/office/drawing/2014/main" id="{C6D6F3D5-27CA-4754-BF08-110A82EA2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318" y="1359915"/>
                <a:ext cx="1079706" cy="634235"/>
              </a:xfrm>
              <a:prstGeom prst="rect">
                <a:avLst/>
              </a:prstGeom>
              <a:blipFill>
                <a:blip r:embed="rId5"/>
                <a:stretch>
                  <a:fillRect t="-962" b="-182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Google Shape;4259;p71">
            <a:extLst>
              <a:ext uri="{FF2B5EF4-FFF2-40B4-BE49-F238E27FC236}">
                <a16:creationId xmlns:a16="http://schemas.microsoft.com/office/drawing/2014/main" id="{464A12CF-3FF5-4B11-B0B3-DB6F51A4449A}"/>
              </a:ext>
            </a:extLst>
          </p:cNvPr>
          <p:cNvSpPr txBox="1"/>
          <p:nvPr/>
        </p:nvSpPr>
        <p:spPr>
          <a:xfrm>
            <a:off x="4374100" y="1309095"/>
            <a:ext cx="1079706" cy="634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idact Gothic"/>
              <a:buNone/>
              <a:tabLst>
                <a:tab pos="361950" algn="l"/>
                <a:tab pos="982663" algn="l"/>
              </a:tabLst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Didact Gothic"/>
              </a:rPr>
              <a:t>รูปที่ 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Didact Gothic"/>
            </a:endParaRPr>
          </a:p>
        </p:txBody>
      </p:sp>
      <p:sp>
        <p:nvSpPr>
          <p:cNvPr id="37" name="Google Shape;4259;p71">
            <a:extLst>
              <a:ext uri="{FF2B5EF4-FFF2-40B4-BE49-F238E27FC236}">
                <a16:creationId xmlns:a16="http://schemas.microsoft.com/office/drawing/2014/main" id="{C84362BA-05F9-499B-8E76-9C179AAF242E}"/>
              </a:ext>
            </a:extLst>
          </p:cNvPr>
          <p:cNvSpPr txBox="1"/>
          <p:nvPr/>
        </p:nvSpPr>
        <p:spPr>
          <a:xfrm>
            <a:off x="9660222" y="1943330"/>
            <a:ext cx="1079706" cy="634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idact Gothic"/>
              <a:buNone/>
              <a:tabLst>
                <a:tab pos="361950" algn="l"/>
                <a:tab pos="982663" algn="l"/>
              </a:tabLst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Didact Gothic"/>
              </a:rPr>
              <a:t>รูปที่ 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Didact Gothic"/>
            </a:endParaRPr>
          </a:p>
        </p:txBody>
      </p:sp>
      <p:sp>
        <p:nvSpPr>
          <p:cNvPr id="38" name="Google Shape;4259;p71">
            <a:extLst>
              <a:ext uri="{FF2B5EF4-FFF2-40B4-BE49-F238E27FC236}">
                <a16:creationId xmlns:a16="http://schemas.microsoft.com/office/drawing/2014/main" id="{EE758FBC-618D-47F3-8CFF-DC616FB7EBDB}"/>
              </a:ext>
            </a:extLst>
          </p:cNvPr>
          <p:cNvSpPr txBox="1"/>
          <p:nvPr/>
        </p:nvSpPr>
        <p:spPr>
          <a:xfrm>
            <a:off x="1138293" y="3517643"/>
            <a:ext cx="1079706" cy="634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idact Gothic"/>
              <a:buNone/>
              <a:tabLst>
                <a:tab pos="361950" algn="l"/>
                <a:tab pos="982663" algn="l"/>
              </a:tabLst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Didact Gothic"/>
              </a:rPr>
              <a:t>รูปที่ 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Didact Gothic"/>
            </a:endParaRPr>
          </a:p>
        </p:txBody>
      </p:sp>
      <p:sp>
        <p:nvSpPr>
          <p:cNvPr id="39" name="Google Shape;4259;p71">
            <a:extLst>
              <a:ext uri="{FF2B5EF4-FFF2-40B4-BE49-F238E27FC236}">
                <a16:creationId xmlns:a16="http://schemas.microsoft.com/office/drawing/2014/main" id="{904C6C77-4179-463E-9069-3D9BF7453438}"/>
              </a:ext>
            </a:extLst>
          </p:cNvPr>
          <p:cNvSpPr txBox="1"/>
          <p:nvPr/>
        </p:nvSpPr>
        <p:spPr>
          <a:xfrm>
            <a:off x="6583201" y="3755019"/>
            <a:ext cx="1079706" cy="634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idact Gothic"/>
              <a:buNone/>
              <a:tabLst>
                <a:tab pos="361950" algn="l"/>
                <a:tab pos="982663" algn="l"/>
              </a:tabLst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Didact Gothic"/>
              </a:rPr>
              <a:t>รูปที่ 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Didact Gothic"/>
            </a:endParaRPr>
          </a:p>
        </p:txBody>
      </p:sp>
      <p:grpSp>
        <p:nvGrpSpPr>
          <p:cNvPr id="46" name="กลุ่ม 45">
            <a:extLst>
              <a:ext uri="{FF2B5EF4-FFF2-40B4-BE49-F238E27FC236}">
                <a16:creationId xmlns:a16="http://schemas.microsoft.com/office/drawing/2014/main" id="{1D737FD5-7C27-4B48-8CAB-345F4DB14773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47" name="รูปแบบอิสระ: รูปร่าง 46">
              <a:extLst>
                <a:ext uri="{FF2B5EF4-FFF2-40B4-BE49-F238E27FC236}">
                  <a16:creationId xmlns:a16="http://schemas.microsoft.com/office/drawing/2014/main" id="{DC2D570E-79CD-407B-97C2-856C684C5130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8" name="รูปแบบอิสระ: รูปร่าง 47">
              <a:extLst>
                <a:ext uri="{FF2B5EF4-FFF2-40B4-BE49-F238E27FC236}">
                  <a16:creationId xmlns:a16="http://schemas.microsoft.com/office/drawing/2014/main" id="{FC2A9763-4FAC-4257-A55C-95910624348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49" name="กลุ่ม 48">
            <a:extLst>
              <a:ext uri="{FF2B5EF4-FFF2-40B4-BE49-F238E27FC236}">
                <a16:creationId xmlns:a16="http://schemas.microsoft.com/office/drawing/2014/main" id="{3C7AE6E3-5A6B-4C5C-A025-F7F3B7381A70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50" name="รูปแบบอิสระ: รูปร่าง 49">
              <a:extLst>
                <a:ext uri="{FF2B5EF4-FFF2-40B4-BE49-F238E27FC236}">
                  <a16:creationId xmlns:a16="http://schemas.microsoft.com/office/drawing/2014/main" id="{F55F79A7-5FA4-4BC3-8F8F-939799512FAB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1" name="รูปแบบอิสระ: รูปร่าง 50">
              <a:extLst>
                <a:ext uri="{FF2B5EF4-FFF2-40B4-BE49-F238E27FC236}">
                  <a16:creationId xmlns:a16="http://schemas.microsoft.com/office/drawing/2014/main" id="{B4E89AE3-FC82-46B1-8FBC-24F050536A5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52" name="กลุ่ม 51">
            <a:extLst>
              <a:ext uri="{FF2B5EF4-FFF2-40B4-BE49-F238E27FC236}">
                <a16:creationId xmlns:a16="http://schemas.microsoft.com/office/drawing/2014/main" id="{6C8A9ECF-F374-4228-883D-F7E81C462F3E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53" name="รูปแบบอิสระ: รูปร่าง 52">
              <a:extLst>
                <a:ext uri="{FF2B5EF4-FFF2-40B4-BE49-F238E27FC236}">
                  <a16:creationId xmlns:a16="http://schemas.microsoft.com/office/drawing/2014/main" id="{9D7A6834-F4D4-4746-99CD-23206CFA346E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4" name="รูปแบบอิสระ: รูปร่าง 53">
              <a:extLst>
                <a:ext uri="{FF2B5EF4-FFF2-40B4-BE49-F238E27FC236}">
                  <a16:creationId xmlns:a16="http://schemas.microsoft.com/office/drawing/2014/main" id="{971423E9-9FCD-4346-9A2D-BC3A383CCB1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55" name="กลุ่ม 54">
            <a:extLst>
              <a:ext uri="{FF2B5EF4-FFF2-40B4-BE49-F238E27FC236}">
                <a16:creationId xmlns:a16="http://schemas.microsoft.com/office/drawing/2014/main" id="{2B752C8B-E19E-4AEC-A750-63562D15B803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56" name="รูปแบบอิสระ: รูปร่าง 55">
              <a:extLst>
                <a:ext uri="{FF2B5EF4-FFF2-40B4-BE49-F238E27FC236}">
                  <a16:creationId xmlns:a16="http://schemas.microsoft.com/office/drawing/2014/main" id="{960F8BBE-CB1F-4159-9A77-7F103B5CC49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7" name="รูปแบบอิสระ: รูปร่าง 56">
              <a:extLst>
                <a:ext uri="{FF2B5EF4-FFF2-40B4-BE49-F238E27FC236}">
                  <a16:creationId xmlns:a16="http://schemas.microsoft.com/office/drawing/2014/main" id="{798049A7-321E-4E6B-92DC-23887C13F60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58" name="กลุ่ม 57">
            <a:extLst>
              <a:ext uri="{FF2B5EF4-FFF2-40B4-BE49-F238E27FC236}">
                <a16:creationId xmlns:a16="http://schemas.microsoft.com/office/drawing/2014/main" id="{790A12F2-A5EA-43A4-A119-8B85DCA325DF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59" name="รูปแบบอิสระ: รูปร่าง 58">
              <a:extLst>
                <a:ext uri="{FF2B5EF4-FFF2-40B4-BE49-F238E27FC236}">
                  <a16:creationId xmlns:a16="http://schemas.microsoft.com/office/drawing/2014/main" id="{F4F47DF2-9A61-4461-866A-AA79A3CECC0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60" name="รูปแบบอิสระ: รูปร่าง 59">
              <a:extLst>
                <a:ext uri="{FF2B5EF4-FFF2-40B4-BE49-F238E27FC236}">
                  <a16:creationId xmlns:a16="http://schemas.microsoft.com/office/drawing/2014/main" id="{FC4EF0D1-E5FC-4706-A219-82A610F348A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61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787A18DA-9AC4-48A2-A18B-86DD60BDA849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62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53430A26-0915-4D31-9B99-2188B8665BF8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63" name="Google Shape;1193;p37">
            <a:hlinkClick r:id="rId8" action="ppaction://hlinksldjump"/>
            <a:extLst>
              <a:ext uri="{FF2B5EF4-FFF2-40B4-BE49-F238E27FC236}">
                <a16:creationId xmlns:a16="http://schemas.microsoft.com/office/drawing/2014/main" id="{2C9ADE67-AD62-458F-8D5D-5C1A35D57DDE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64" name="Google Shape;1193;p37">
            <a:hlinkClick r:id="rId9" action="ppaction://hlinksldjump"/>
            <a:extLst>
              <a:ext uri="{FF2B5EF4-FFF2-40B4-BE49-F238E27FC236}">
                <a16:creationId xmlns:a16="http://schemas.microsoft.com/office/drawing/2014/main" id="{33A31FAA-9D3F-4E35-8390-B7299F66837B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65" name="รูปภาพ 64">
            <a:hlinkClick r:id="rId10" action="ppaction://hlinksldjump"/>
            <a:extLst>
              <a:ext uri="{FF2B5EF4-FFF2-40B4-BE49-F238E27FC236}">
                <a16:creationId xmlns:a16="http://schemas.microsoft.com/office/drawing/2014/main" id="{834FB9C3-7D99-455C-8C78-DDB52410F2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66" name="Google Shape;4259;p71">
            <a:extLst>
              <a:ext uri="{FF2B5EF4-FFF2-40B4-BE49-F238E27FC236}">
                <a16:creationId xmlns:a16="http://schemas.microsoft.com/office/drawing/2014/main" id="{41866CB4-53B8-461D-B191-773536690D8E}"/>
              </a:ext>
            </a:extLst>
          </p:cNvPr>
          <p:cNvSpPr txBox="1"/>
          <p:nvPr/>
        </p:nvSpPr>
        <p:spPr>
          <a:xfrm>
            <a:off x="3767991" y="617481"/>
            <a:ext cx="4492752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2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รูปต่อไปนี้มีแกนสมมาตรกี่แกน</a:t>
            </a:r>
          </a:p>
        </p:txBody>
      </p:sp>
      <p:grpSp>
        <p:nvGrpSpPr>
          <p:cNvPr id="67" name="Google Shape;3186;p51">
            <a:extLst>
              <a:ext uri="{FF2B5EF4-FFF2-40B4-BE49-F238E27FC236}">
                <a16:creationId xmlns:a16="http://schemas.microsoft.com/office/drawing/2014/main" id="{882CC892-1D76-4EC6-A8A7-8CCDAA028D2E}"/>
              </a:ext>
            </a:extLst>
          </p:cNvPr>
          <p:cNvGrpSpPr/>
          <p:nvPr/>
        </p:nvGrpSpPr>
        <p:grpSpPr>
          <a:xfrm rot="14045225">
            <a:off x="6970239" y="583468"/>
            <a:ext cx="292669" cy="583541"/>
            <a:chOff x="2518050" y="238125"/>
            <a:chExt cx="2610950" cy="5185750"/>
          </a:xfrm>
        </p:grpSpPr>
        <p:sp>
          <p:nvSpPr>
            <p:cNvPr id="68" name="Google Shape;3187;p51">
              <a:extLst>
                <a:ext uri="{FF2B5EF4-FFF2-40B4-BE49-F238E27FC236}">
                  <a16:creationId xmlns:a16="http://schemas.microsoft.com/office/drawing/2014/main" id="{71EA32F6-0E15-4D8D-8038-25CF260E15EC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69" name="Google Shape;3188;p51">
              <a:extLst>
                <a:ext uri="{FF2B5EF4-FFF2-40B4-BE49-F238E27FC236}">
                  <a16:creationId xmlns:a16="http://schemas.microsoft.com/office/drawing/2014/main" id="{B45E2847-EE05-4591-B3D8-3A20AC4ABDA6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70" name="Google Shape;3189;p51">
              <a:extLst>
                <a:ext uri="{FF2B5EF4-FFF2-40B4-BE49-F238E27FC236}">
                  <a16:creationId xmlns:a16="http://schemas.microsoft.com/office/drawing/2014/main" id="{071D1F1A-CFE3-4DBB-93AB-B583A268C12C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71" name="Google Shape;3190;p51">
              <a:extLst>
                <a:ext uri="{FF2B5EF4-FFF2-40B4-BE49-F238E27FC236}">
                  <a16:creationId xmlns:a16="http://schemas.microsoft.com/office/drawing/2014/main" id="{ADDCF2D9-5F84-414D-9FF5-07CB37CD7967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72" name="Google Shape;3191;p51">
              <a:extLst>
                <a:ext uri="{FF2B5EF4-FFF2-40B4-BE49-F238E27FC236}">
                  <a16:creationId xmlns:a16="http://schemas.microsoft.com/office/drawing/2014/main" id="{04D8D0E1-1B29-426E-86B9-34EA83D9A4E6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73" name="Google Shape;3192;p51">
              <a:extLst>
                <a:ext uri="{FF2B5EF4-FFF2-40B4-BE49-F238E27FC236}">
                  <a16:creationId xmlns:a16="http://schemas.microsoft.com/office/drawing/2014/main" id="{5E529F7D-0479-4380-BC40-5E9899FE59AC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74" name="Google Shape;3193;p51">
              <a:extLst>
                <a:ext uri="{FF2B5EF4-FFF2-40B4-BE49-F238E27FC236}">
                  <a16:creationId xmlns:a16="http://schemas.microsoft.com/office/drawing/2014/main" id="{FB13137F-021A-4F30-8CB2-403DA2315177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</p:grpSp>
      <p:sp>
        <p:nvSpPr>
          <p:cNvPr id="75" name="Google Shape;8099;p68">
            <a:extLst>
              <a:ext uri="{FF2B5EF4-FFF2-40B4-BE49-F238E27FC236}">
                <a16:creationId xmlns:a16="http://schemas.microsoft.com/office/drawing/2014/main" id="{3C071A20-71CF-4721-94E2-31554C3682B9}"/>
              </a:ext>
            </a:extLst>
          </p:cNvPr>
          <p:cNvSpPr/>
          <p:nvPr/>
        </p:nvSpPr>
        <p:spPr>
          <a:xfrm rot="191175">
            <a:off x="3437659" y="996484"/>
            <a:ext cx="350779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</p:txBody>
      </p:sp>
      <p:grpSp>
        <p:nvGrpSpPr>
          <p:cNvPr id="76" name="กลุ่ม 75">
            <a:extLst>
              <a:ext uri="{FF2B5EF4-FFF2-40B4-BE49-F238E27FC236}">
                <a16:creationId xmlns:a16="http://schemas.microsoft.com/office/drawing/2014/main" id="{3708BCD0-9761-44C4-8E09-45E10B4F416A}"/>
              </a:ext>
            </a:extLst>
          </p:cNvPr>
          <p:cNvGrpSpPr/>
          <p:nvPr/>
        </p:nvGrpSpPr>
        <p:grpSpPr>
          <a:xfrm>
            <a:off x="954896" y="598317"/>
            <a:ext cx="2641600" cy="733223"/>
            <a:chOff x="982795" y="710715"/>
            <a:chExt cx="2641600" cy="733223"/>
          </a:xfrm>
        </p:grpSpPr>
        <p:sp>
          <p:nvSpPr>
            <p:cNvPr id="77" name="Google Shape;698;p49">
              <a:extLst>
                <a:ext uri="{FF2B5EF4-FFF2-40B4-BE49-F238E27FC236}">
                  <a16:creationId xmlns:a16="http://schemas.microsoft.com/office/drawing/2014/main" id="{0926E0DB-5F08-4538-BD86-56D67FA611C2}"/>
                </a:ext>
              </a:extLst>
            </p:cNvPr>
            <p:cNvSpPr/>
            <p:nvPr/>
          </p:nvSpPr>
          <p:spPr>
            <a:xfrm>
              <a:off x="991451" y="797186"/>
              <a:ext cx="2632944" cy="566289"/>
            </a:xfrm>
            <a:prstGeom prst="roundRect">
              <a:avLst>
                <a:gd name="adj" fmla="val 50000"/>
              </a:avLst>
            </a:prstGeom>
            <a:solidFill>
              <a:srgbClr val="FF4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8" name="Google Shape;701;p49">
              <a:extLst>
                <a:ext uri="{FF2B5EF4-FFF2-40B4-BE49-F238E27FC236}">
                  <a16:creationId xmlns:a16="http://schemas.microsoft.com/office/drawing/2014/main" id="{B8198288-CB1D-402C-ABE4-F74B45BF3529}"/>
                </a:ext>
              </a:extLst>
            </p:cNvPr>
            <p:cNvSpPr txBox="1">
              <a:spLocks/>
            </p:cNvSpPr>
            <p:nvPr/>
          </p:nvSpPr>
          <p:spPr>
            <a:xfrm>
              <a:off x="982795" y="710715"/>
              <a:ext cx="2641600" cy="733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400" b="0" i="0" u="none" strike="noStrike" cap="none">
                  <a:solidFill>
                    <a:schemeClr val="lt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022B"/>
                </a:buClr>
                <a:buSzPts val="2500"/>
                <a:buFont typeface="Odibee Sans"/>
                <a:buNone/>
                <a:tabLst/>
                <a:defRPr/>
              </a:pPr>
              <a:r>
                <a:rPr kumimoji="0" lang="th-TH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Odibee Sans"/>
                </a:rPr>
                <a:t>ตรวจสอบความเข้าใจ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Odibee Sans"/>
              </a:endParaRPr>
            </a:p>
          </p:txBody>
        </p:sp>
      </p:grpSp>
      <p:pic>
        <p:nvPicPr>
          <p:cNvPr id="80" name="รูปภาพ 79">
            <a:extLst>
              <a:ext uri="{FF2B5EF4-FFF2-40B4-BE49-F238E27FC236}">
                <a16:creationId xmlns:a16="http://schemas.microsoft.com/office/drawing/2014/main" id="{E84C86FC-5125-4EB3-9CF7-EB823F3EEC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29" r="30901"/>
          <a:stretch/>
        </p:blipFill>
        <p:spPr>
          <a:xfrm>
            <a:off x="5016549" y="1093511"/>
            <a:ext cx="2281646" cy="2165507"/>
          </a:xfrm>
          <a:prstGeom prst="rect">
            <a:avLst/>
          </a:prstGeom>
        </p:spPr>
      </p:pic>
      <p:pic>
        <p:nvPicPr>
          <p:cNvPr id="81" name="รูปภาพ 80">
            <a:extLst>
              <a:ext uri="{FF2B5EF4-FFF2-40B4-BE49-F238E27FC236}">
                <a16:creationId xmlns:a16="http://schemas.microsoft.com/office/drawing/2014/main" id="{09DE44F6-D23A-4914-9549-4DA6774B38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62" b="19636"/>
          <a:stretch/>
        </p:blipFill>
        <p:spPr>
          <a:xfrm>
            <a:off x="8424954" y="1331541"/>
            <a:ext cx="1498275" cy="1740282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1E078881-2FE2-41C3-9507-FC7227D478E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660"/>
          <a:stretch/>
        </p:blipFill>
        <p:spPr>
          <a:xfrm>
            <a:off x="1674945" y="3598983"/>
            <a:ext cx="2258512" cy="1955688"/>
          </a:xfrm>
          <a:prstGeom prst="rect">
            <a:avLst/>
          </a:prstGeom>
        </p:spPr>
      </p:pic>
      <p:pic>
        <p:nvPicPr>
          <p:cNvPr id="82" name="รูปภาพ 81">
            <a:extLst>
              <a:ext uri="{FF2B5EF4-FFF2-40B4-BE49-F238E27FC236}">
                <a16:creationId xmlns:a16="http://schemas.microsoft.com/office/drawing/2014/main" id="{A897894A-1977-4DDC-BBDF-BFBF0B2BD4F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9" r="33618"/>
          <a:stretch/>
        </p:blipFill>
        <p:spPr>
          <a:xfrm>
            <a:off x="4439780" y="3485402"/>
            <a:ext cx="2860895" cy="1955688"/>
          </a:xfrm>
          <a:prstGeom prst="rect">
            <a:avLst/>
          </a:prstGeom>
        </p:spPr>
      </p:pic>
      <p:pic>
        <p:nvPicPr>
          <p:cNvPr id="83" name="รูปภาพ 82">
            <a:extLst>
              <a:ext uri="{FF2B5EF4-FFF2-40B4-BE49-F238E27FC236}">
                <a16:creationId xmlns:a16="http://schemas.microsoft.com/office/drawing/2014/main" id="{D1086095-985E-4980-B3A9-7723126A7C3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48"/>
          <a:stretch/>
        </p:blipFill>
        <p:spPr>
          <a:xfrm>
            <a:off x="8157772" y="3591646"/>
            <a:ext cx="2507273" cy="1955688"/>
          </a:xfrm>
          <a:prstGeom prst="rect">
            <a:avLst/>
          </a:prstGeom>
        </p:spPr>
      </p:pic>
      <p:sp>
        <p:nvSpPr>
          <p:cNvPr id="84" name="Google Shape;3842;p61">
            <a:extLst>
              <a:ext uri="{FF2B5EF4-FFF2-40B4-BE49-F238E27FC236}">
                <a16:creationId xmlns:a16="http://schemas.microsoft.com/office/drawing/2014/main" id="{BF9137E5-12F2-4507-A208-98DAA9946B5E}"/>
              </a:ext>
            </a:extLst>
          </p:cNvPr>
          <p:cNvSpPr txBox="1"/>
          <p:nvPr/>
        </p:nvSpPr>
        <p:spPr>
          <a:xfrm>
            <a:off x="1438462" y="3083374"/>
            <a:ext cx="2348680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รูปนี้มีแกนสมมาตร 4 แกน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sp>
        <p:nvSpPr>
          <p:cNvPr id="85" name="Google Shape;3842;p61">
            <a:extLst>
              <a:ext uri="{FF2B5EF4-FFF2-40B4-BE49-F238E27FC236}">
                <a16:creationId xmlns:a16="http://schemas.microsoft.com/office/drawing/2014/main" id="{44068140-FD04-448E-BAD1-FC2C271DA8F7}"/>
              </a:ext>
            </a:extLst>
          </p:cNvPr>
          <p:cNvSpPr txBox="1"/>
          <p:nvPr/>
        </p:nvSpPr>
        <p:spPr>
          <a:xfrm>
            <a:off x="4949862" y="3105346"/>
            <a:ext cx="2348680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รูปนี้มีแกนสมมาตร </a:t>
            </a:r>
            <a:r>
              <a:rPr lang="th-TH" sz="2400" kern="0" dirty="0">
                <a:solidFill>
                  <a:srgbClr val="FF0000"/>
                </a:solidFill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4</a:t>
            </a: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 แกน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sp>
        <p:nvSpPr>
          <p:cNvPr id="86" name="Google Shape;3842;p61">
            <a:extLst>
              <a:ext uri="{FF2B5EF4-FFF2-40B4-BE49-F238E27FC236}">
                <a16:creationId xmlns:a16="http://schemas.microsoft.com/office/drawing/2014/main" id="{2B41C826-2C17-41ED-AA5C-8C6CA2918A5A}"/>
              </a:ext>
            </a:extLst>
          </p:cNvPr>
          <p:cNvSpPr txBox="1"/>
          <p:nvPr/>
        </p:nvSpPr>
        <p:spPr>
          <a:xfrm>
            <a:off x="8298181" y="3093784"/>
            <a:ext cx="2348680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รูปนี้มีแกนสมมาตร 4 แกน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cxnSp>
        <p:nvCxnSpPr>
          <p:cNvPr id="7" name="ตัวเชื่อมต่อตรง 6">
            <a:extLst>
              <a:ext uri="{FF2B5EF4-FFF2-40B4-BE49-F238E27FC236}">
                <a16:creationId xmlns:a16="http://schemas.microsoft.com/office/drawing/2014/main" id="{9DDAA4FC-4101-48E1-A9A8-EAE7744ADCF0}"/>
              </a:ext>
            </a:extLst>
          </p:cNvPr>
          <p:cNvCxnSpPr>
            <a:cxnSpLocks/>
          </p:cNvCxnSpPr>
          <p:nvPr/>
        </p:nvCxnSpPr>
        <p:spPr>
          <a:xfrm>
            <a:off x="2359261" y="1968662"/>
            <a:ext cx="517289" cy="522125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ตัวเชื่อมต่อตรง 86">
            <a:extLst>
              <a:ext uri="{FF2B5EF4-FFF2-40B4-BE49-F238E27FC236}">
                <a16:creationId xmlns:a16="http://schemas.microsoft.com/office/drawing/2014/main" id="{73CC73C4-B658-477E-A7EB-DC0A5559ABA1}"/>
              </a:ext>
            </a:extLst>
          </p:cNvPr>
          <p:cNvCxnSpPr>
            <a:cxnSpLocks/>
          </p:cNvCxnSpPr>
          <p:nvPr/>
        </p:nvCxnSpPr>
        <p:spPr>
          <a:xfrm flipH="1">
            <a:off x="2359261" y="1963127"/>
            <a:ext cx="517289" cy="522125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ตัวเชื่อมต่อตรง 14">
            <a:extLst>
              <a:ext uri="{FF2B5EF4-FFF2-40B4-BE49-F238E27FC236}">
                <a16:creationId xmlns:a16="http://schemas.microsoft.com/office/drawing/2014/main" id="{7B4B296D-0E77-4011-95CC-7EEB379CDE76}"/>
              </a:ext>
            </a:extLst>
          </p:cNvPr>
          <p:cNvCxnSpPr/>
          <p:nvPr/>
        </p:nvCxnSpPr>
        <p:spPr>
          <a:xfrm>
            <a:off x="2613142" y="1471729"/>
            <a:ext cx="0" cy="1514359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>
            <a:extLst>
              <a:ext uri="{FF2B5EF4-FFF2-40B4-BE49-F238E27FC236}">
                <a16:creationId xmlns:a16="http://schemas.microsoft.com/office/drawing/2014/main" id="{2963ADF2-483A-405F-8ABB-3F7828D93E7D}"/>
              </a:ext>
            </a:extLst>
          </p:cNvPr>
          <p:cNvCxnSpPr/>
          <p:nvPr/>
        </p:nvCxnSpPr>
        <p:spPr>
          <a:xfrm>
            <a:off x="1843223" y="2224189"/>
            <a:ext cx="1547679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ตัวเชื่อมต่อตรง 19">
            <a:extLst>
              <a:ext uri="{FF2B5EF4-FFF2-40B4-BE49-F238E27FC236}">
                <a16:creationId xmlns:a16="http://schemas.microsoft.com/office/drawing/2014/main" id="{44A5035B-8195-4453-81CB-7CE52911241E}"/>
              </a:ext>
            </a:extLst>
          </p:cNvPr>
          <p:cNvCxnSpPr>
            <a:cxnSpLocks/>
          </p:cNvCxnSpPr>
          <p:nvPr/>
        </p:nvCxnSpPr>
        <p:spPr>
          <a:xfrm>
            <a:off x="6119273" y="1194032"/>
            <a:ext cx="0" cy="19800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ตัวเชื่อมต่อตรง 87">
            <a:extLst>
              <a:ext uri="{FF2B5EF4-FFF2-40B4-BE49-F238E27FC236}">
                <a16:creationId xmlns:a16="http://schemas.microsoft.com/office/drawing/2014/main" id="{CDC93DBD-46F0-4C1D-9080-EBA00805464F}"/>
              </a:ext>
            </a:extLst>
          </p:cNvPr>
          <p:cNvCxnSpPr>
            <a:cxnSpLocks/>
          </p:cNvCxnSpPr>
          <p:nvPr/>
        </p:nvCxnSpPr>
        <p:spPr>
          <a:xfrm rot="16200000">
            <a:off x="6119273" y="1190444"/>
            <a:ext cx="0" cy="19800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ตัวเชื่อมต่อตรง 22">
            <a:extLst>
              <a:ext uri="{FF2B5EF4-FFF2-40B4-BE49-F238E27FC236}">
                <a16:creationId xmlns:a16="http://schemas.microsoft.com/office/drawing/2014/main" id="{1F1786BE-EACD-4F67-9786-9ECC0E25174A}"/>
              </a:ext>
            </a:extLst>
          </p:cNvPr>
          <p:cNvCxnSpPr/>
          <p:nvPr/>
        </p:nvCxnSpPr>
        <p:spPr>
          <a:xfrm>
            <a:off x="5595938" y="1677032"/>
            <a:ext cx="1042987" cy="1009018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ตัวเชื่อมต่อตรง 88">
            <a:extLst>
              <a:ext uri="{FF2B5EF4-FFF2-40B4-BE49-F238E27FC236}">
                <a16:creationId xmlns:a16="http://schemas.microsoft.com/office/drawing/2014/main" id="{EC104DE4-7B14-47BC-A58F-B4488F0D3309}"/>
              </a:ext>
            </a:extLst>
          </p:cNvPr>
          <p:cNvCxnSpPr>
            <a:cxnSpLocks/>
          </p:cNvCxnSpPr>
          <p:nvPr/>
        </p:nvCxnSpPr>
        <p:spPr>
          <a:xfrm flipH="1">
            <a:off x="5602708" y="1679523"/>
            <a:ext cx="1042987" cy="1009018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>
            <a:extLst>
              <a:ext uri="{FF2B5EF4-FFF2-40B4-BE49-F238E27FC236}">
                <a16:creationId xmlns:a16="http://schemas.microsoft.com/office/drawing/2014/main" id="{422BA61B-A156-4B5E-8371-60A3F6246E2A}"/>
              </a:ext>
            </a:extLst>
          </p:cNvPr>
          <p:cNvCxnSpPr/>
          <p:nvPr/>
        </p:nvCxnSpPr>
        <p:spPr>
          <a:xfrm>
            <a:off x="8629650" y="2285096"/>
            <a:ext cx="676275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ตัวเชื่อมต่อตรง 26">
            <a:extLst>
              <a:ext uri="{FF2B5EF4-FFF2-40B4-BE49-F238E27FC236}">
                <a16:creationId xmlns:a16="http://schemas.microsoft.com/office/drawing/2014/main" id="{A69AC8AC-1BD6-4192-8F1E-44606689BED8}"/>
              </a:ext>
            </a:extLst>
          </p:cNvPr>
          <p:cNvCxnSpPr/>
          <p:nvPr/>
        </p:nvCxnSpPr>
        <p:spPr>
          <a:xfrm>
            <a:off x="1913072" y="4043363"/>
            <a:ext cx="1386118" cy="1109662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ตัวเชื่อมต่อตรง 28">
            <a:extLst>
              <a:ext uri="{FF2B5EF4-FFF2-40B4-BE49-F238E27FC236}">
                <a16:creationId xmlns:a16="http://schemas.microsoft.com/office/drawing/2014/main" id="{1ED5FCDD-0AB2-41A4-9310-5A21E7C5C58A}"/>
              </a:ext>
            </a:extLst>
          </p:cNvPr>
          <p:cNvCxnSpPr/>
          <p:nvPr/>
        </p:nvCxnSpPr>
        <p:spPr>
          <a:xfrm>
            <a:off x="2308591" y="3852863"/>
            <a:ext cx="742950" cy="1588227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>
            <a:extLst>
              <a:ext uri="{FF2B5EF4-FFF2-40B4-BE49-F238E27FC236}">
                <a16:creationId xmlns:a16="http://schemas.microsoft.com/office/drawing/2014/main" id="{C76EEA17-A450-4797-8329-856311D242D1}"/>
              </a:ext>
            </a:extLst>
          </p:cNvPr>
          <p:cNvCxnSpPr/>
          <p:nvPr/>
        </p:nvCxnSpPr>
        <p:spPr>
          <a:xfrm>
            <a:off x="2644778" y="3686853"/>
            <a:ext cx="0" cy="17748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ตัวเชื่อมต่อตรง 89">
            <a:extLst>
              <a:ext uri="{FF2B5EF4-FFF2-40B4-BE49-F238E27FC236}">
                <a16:creationId xmlns:a16="http://schemas.microsoft.com/office/drawing/2014/main" id="{87989F25-F2C1-476B-BFC0-D0AE388167C6}"/>
              </a:ext>
            </a:extLst>
          </p:cNvPr>
          <p:cNvCxnSpPr>
            <a:cxnSpLocks/>
          </p:cNvCxnSpPr>
          <p:nvPr/>
        </p:nvCxnSpPr>
        <p:spPr>
          <a:xfrm flipH="1">
            <a:off x="2234656" y="3901627"/>
            <a:ext cx="816884" cy="1558214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ตัวเชื่อมต่อตรง 90">
            <a:extLst>
              <a:ext uri="{FF2B5EF4-FFF2-40B4-BE49-F238E27FC236}">
                <a16:creationId xmlns:a16="http://schemas.microsoft.com/office/drawing/2014/main" id="{9B7D5C63-B215-4E5B-8CD7-F0E95E4FF8CE}"/>
              </a:ext>
            </a:extLst>
          </p:cNvPr>
          <p:cNvCxnSpPr>
            <a:cxnSpLocks/>
          </p:cNvCxnSpPr>
          <p:nvPr/>
        </p:nvCxnSpPr>
        <p:spPr>
          <a:xfrm flipH="1">
            <a:off x="1989636" y="4038600"/>
            <a:ext cx="1400146" cy="1069045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ตัวเชื่อมต่อตรง 40">
            <a:extLst>
              <a:ext uri="{FF2B5EF4-FFF2-40B4-BE49-F238E27FC236}">
                <a16:creationId xmlns:a16="http://schemas.microsoft.com/office/drawing/2014/main" id="{5FF5C6CA-BF41-4A56-B6ED-78ED9E849D61}"/>
              </a:ext>
            </a:extLst>
          </p:cNvPr>
          <p:cNvCxnSpPr>
            <a:cxnSpLocks/>
          </p:cNvCxnSpPr>
          <p:nvPr/>
        </p:nvCxnSpPr>
        <p:spPr>
          <a:xfrm flipH="1">
            <a:off x="1730272" y="4463246"/>
            <a:ext cx="1758557" cy="35608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ตัวเชื่อมต่อตรง 43">
            <a:extLst>
              <a:ext uri="{FF2B5EF4-FFF2-40B4-BE49-F238E27FC236}">
                <a16:creationId xmlns:a16="http://schemas.microsoft.com/office/drawing/2014/main" id="{46DFDF8A-D2BD-4CBF-AF29-52894AD61281}"/>
              </a:ext>
            </a:extLst>
          </p:cNvPr>
          <p:cNvCxnSpPr>
            <a:cxnSpLocks/>
          </p:cNvCxnSpPr>
          <p:nvPr/>
        </p:nvCxnSpPr>
        <p:spPr>
          <a:xfrm flipH="1" flipV="1">
            <a:off x="1822816" y="4463246"/>
            <a:ext cx="1733551" cy="35608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Google Shape;3842;p61">
            <a:extLst>
              <a:ext uri="{FF2B5EF4-FFF2-40B4-BE49-F238E27FC236}">
                <a16:creationId xmlns:a16="http://schemas.microsoft.com/office/drawing/2014/main" id="{3DEB4A43-2D7D-4592-8579-42914201B1F2}"/>
              </a:ext>
            </a:extLst>
          </p:cNvPr>
          <p:cNvSpPr txBox="1"/>
          <p:nvPr/>
        </p:nvSpPr>
        <p:spPr>
          <a:xfrm>
            <a:off x="1505726" y="5554584"/>
            <a:ext cx="2348680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รูปนี้มีแกนสมมาตร </a:t>
            </a:r>
            <a:r>
              <a:rPr lang="th-TH" sz="2400" kern="0" dirty="0">
                <a:solidFill>
                  <a:srgbClr val="FF0000"/>
                </a:solidFill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7</a:t>
            </a: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 แกน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sp>
        <p:nvSpPr>
          <p:cNvPr id="93" name="Google Shape;3842;p61">
            <a:extLst>
              <a:ext uri="{FF2B5EF4-FFF2-40B4-BE49-F238E27FC236}">
                <a16:creationId xmlns:a16="http://schemas.microsoft.com/office/drawing/2014/main" id="{535BE116-7134-484F-86E4-C5C4A3CB606C}"/>
              </a:ext>
            </a:extLst>
          </p:cNvPr>
          <p:cNvSpPr txBox="1"/>
          <p:nvPr/>
        </p:nvSpPr>
        <p:spPr>
          <a:xfrm>
            <a:off x="4943091" y="5506033"/>
            <a:ext cx="2348680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รูปนี้มีแกนสมมาตร </a:t>
            </a:r>
            <a:r>
              <a:rPr lang="th-TH" sz="2400" kern="0" noProof="0" dirty="0">
                <a:solidFill>
                  <a:srgbClr val="FF0000"/>
                </a:solidFill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0</a:t>
            </a: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 แกน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cxnSp>
        <p:nvCxnSpPr>
          <p:cNvPr id="95" name="ตัวเชื่อมต่อตรง 94">
            <a:extLst>
              <a:ext uri="{FF2B5EF4-FFF2-40B4-BE49-F238E27FC236}">
                <a16:creationId xmlns:a16="http://schemas.microsoft.com/office/drawing/2014/main" id="{64DB9317-2378-4EF4-843C-62D3CEB989A8}"/>
              </a:ext>
            </a:extLst>
          </p:cNvPr>
          <p:cNvCxnSpPr/>
          <p:nvPr/>
        </p:nvCxnSpPr>
        <p:spPr>
          <a:xfrm>
            <a:off x="8424954" y="4606903"/>
            <a:ext cx="2068875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ตัวเชื่อมต่อตรง 95">
            <a:extLst>
              <a:ext uri="{FF2B5EF4-FFF2-40B4-BE49-F238E27FC236}">
                <a16:creationId xmlns:a16="http://schemas.microsoft.com/office/drawing/2014/main" id="{6AE9397F-AC0E-4799-8BC2-0F300A827423}"/>
              </a:ext>
            </a:extLst>
          </p:cNvPr>
          <p:cNvCxnSpPr>
            <a:cxnSpLocks/>
          </p:cNvCxnSpPr>
          <p:nvPr/>
        </p:nvCxnSpPr>
        <p:spPr>
          <a:xfrm rot="5400000">
            <a:off x="8630846" y="4646897"/>
            <a:ext cx="165600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Google Shape;3842;p61">
            <a:extLst>
              <a:ext uri="{FF2B5EF4-FFF2-40B4-BE49-F238E27FC236}">
                <a16:creationId xmlns:a16="http://schemas.microsoft.com/office/drawing/2014/main" id="{2265A0E7-90AB-48F2-AB13-3ED91DA640F7}"/>
              </a:ext>
            </a:extLst>
          </p:cNvPr>
          <p:cNvSpPr txBox="1"/>
          <p:nvPr/>
        </p:nvSpPr>
        <p:spPr>
          <a:xfrm>
            <a:off x="8168375" y="5513852"/>
            <a:ext cx="2348680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รูปนี้มีแกนสมมาตร </a:t>
            </a:r>
            <a:r>
              <a:rPr lang="th-TH" sz="2400" kern="0" dirty="0">
                <a:solidFill>
                  <a:srgbClr val="FF0000"/>
                </a:solidFill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2</a:t>
            </a:r>
            <a:r>
              <a:rPr kumimoji="0" lang="th-TH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 แกน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sp>
        <p:nvSpPr>
          <p:cNvPr id="98" name="Google Shape;4259;p71">
            <a:extLst>
              <a:ext uri="{FF2B5EF4-FFF2-40B4-BE49-F238E27FC236}">
                <a16:creationId xmlns:a16="http://schemas.microsoft.com/office/drawing/2014/main" id="{BDB1C589-297E-470B-8476-1D62A159CFF2}"/>
              </a:ext>
            </a:extLst>
          </p:cNvPr>
          <p:cNvSpPr txBox="1"/>
          <p:nvPr/>
        </p:nvSpPr>
        <p:spPr>
          <a:xfrm>
            <a:off x="10223550" y="3981751"/>
            <a:ext cx="1079706" cy="634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Didact Gothic"/>
              <a:buNone/>
              <a:tabLst>
                <a:tab pos="361950" algn="l"/>
                <a:tab pos="982663" algn="l"/>
              </a:tabLst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Didact Gothic"/>
              </a:rPr>
              <a:t>รูปที่ 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Didact Gothic"/>
            </a:endParaRPr>
          </a:p>
        </p:txBody>
      </p:sp>
    </p:spTree>
    <p:extLst>
      <p:ext uri="{BB962C8B-B14F-4D97-AF65-F5344CB8AC3E}">
        <p14:creationId xmlns:p14="http://schemas.microsoft.com/office/powerpoint/2010/main" val="3184865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0"/>
                            </p:stCondLst>
                            <p:childTnLst>
                              <p:par>
                                <p:cTn id="8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6" grpId="0"/>
      <p:bldP spid="92" grpId="0"/>
      <p:bldP spid="93" grpId="0"/>
      <p:bldP spid="9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4111;p57">
            <a:extLst>
              <a:ext uri="{FF2B5EF4-FFF2-40B4-BE49-F238E27FC236}">
                <a16:creationId xmlns:a16="http://schemas.microsoft.com/office/drawing/2014/main" id="{75EA43C2-089E-4A22-BA1C-989CC93026E0}"/>
              </a:ext>
            </a:extLst>
          </p:cNvPr>
          <p:cNvGrpSpPr/>
          <p:nvPr/>
        </p:nvGrpSpPr>
        <p:grpSpPr>
          <a:xfrm rot="-191527">
            <a:off x="2786346" y="1197549"/>
            <a:ext cx="6843613" cy="3341460"/>
            <a:chOff x="666700" y="727125"/>
            <a:chExt cx="7939189" cy="3876385"/>
          </a:xfrm>
        </p:grpSpPr>
        <p:sp>
          <p:nvSpPr>
            <p:cNvPr id="79" name="Google Shape;4112;p57">
              <a:extLst>
                <a:ext uri="{FF2B5EF4-FFF2-40B4-BE49-F238E27FC236}">
                  <a16:creationId xmlns:a16="http://schemas.microsoft.com/office/drawing/2014/main" id="{53012B7A-BD67-4801-B943-B58695915F21}"/>
                </a:ext>
              </a:extLst>
            </p:cNvPr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4113;p57">
              <a:extLst>
                <a:ext uri="{FF2B5EF4-FFF2-40B4-BE49-F238E27FC236}">
                  <a16:creationId xmlns:a16="http://schemas.microsoft.com/office/drawing/2014/main" id="{862811ED-AC0A-47F4-89B3-11346F6E0949}"/>
                </a:ext>
              </a:extLst>
            </p:cNvPr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4114;p57">
              <a:extLst>
                <a:ext uri="{FF2B5EF4-FFF2-40B4-BE49-F238E27FC236}">
                  <a16:creationId xmlns:a16="http://schemas.microsoft.com/office/drawing/2014/main" id="{A8974B25-428C-44B0-B71E-8625C0C1D1C2}"/>
                </a:ext>
              </a:extLst>
            </p:cNvPr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2" name="Google Shape;4115;p57">
              <a:extLst>
                <a:ext uri="{FF2B5EF4-FFF2-40B4-BE49-F238E27FC236}">
                  <a16:creationId xmlns:a16="http://schemas.microsoft.com/office/drawing/2014/main" id="{9221ED8F-2A5F-4E6B-9267-42E3F067B7A9}"/>
                </a:ext>
              </a:extLst>
            </p:cNvPr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Google Shape;4116;p57">
              <a:extLst>
                <a:ext uri="{FF2B5EF4-FFF2-40B4-BE49-F238E27FC236}">
                  <a16:creationId xmlns:a16="http://schemas.microsoft.com/office/drawing/2014/main" id="{58419692-A637-4B5F-96F4-8BB53748ACE5}"/>
                </a:ext>
              </a:extLst>
            </p:cNvPr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Google Shape;4117;p57">
              <a:extLst>
                <a:ext uri="{FF2B5EF4-FFF2-40B4-BE49-F238E27FC236}">
                  <a16:creationId xmlns:a16="http://schemas.microsoft.com/office/drawing/2014/main" id="{A96AC0DE-E892-4259-9C3A-4DF9227DE16C}"/>
                </a:ext>
              </a:extLst>
            </p:cNvPr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" name="Google Shape;4118;p57">
              <a:extLst>
                <a:ext uri="{FF2B5EF4-FFF2-40B4-BE49-F238E27FC236}">
                  <a16:creationId xmlns:a16="http://schemas.microsoft.com/office/drawing/2014/main" id="{9DD95547-33D2-4B90-A522-4CDF6CD06D89}"/>
                </a:ext>
              </a:extLst>
            </p:cNvPr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" name="Google Shape;4119;p57">
              <a:extLst>
                <a:ext uri="{FF2B5EF4-FFF2-40B4-BE49-F238E27FC236}">
                  <a16:creationId xmlns:a16="http://schemas.microsoft.com/office/drawing/2014/main" id="{45666B15-2151-4B2D-8A71-FCF77FF086C5}"/>
                </a:ext>
              </a:extLst>
            </p:cNvPr>
            <p:cNvSpPr/>
            <p:nvPr/>
          </p:nvSpPr>
          <p:spPr>
            <a:xfrm>
              <a:off x="326700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" name="Google Shape;4120;p57">
              <a:extLst>
                <a:ext uri="{FF2B5EF4-FFF2-40B4-BE49-F238E27FC236}">
                  <a16:creationId xmlns:a16="http://schemas.microsoft.com/office/drawing/2014/main" id="{6BFCE7CB-9C25-4C02-904F-A1F5E3529D0F}"/>
                </a:ext>
              </a:extLst>
            </p:cNvPr>
            <p:cNvSpPr/>
            <p:nvPr/>
          </p:nvSpPr>
          <p:spPr>
            <a:xfrm>
              <a:off x="2828063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" name="Google Shape;4121;p57">
              <a:extLst>
                <a:ext uri="{FF2B5EF4-FFF2-40B4-BE49-F238E27FC236}">
                  <a16:creationId xmlns:a16="http://schemas.microsoft.com/office/drawing/2014/main" id="{A5E13C82-8D65-4D4B-BCFE-3EBE3DFAB598}"/>
                </a:ext>
              </a:extLst>
            </p:cNvPr>
            <p:cNvSpPr/>
            <p:nvPr/>
          </p:nvSpPr>
          <p:spPr>
            <a:xfrm>
              <a:off x="238915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" name="Google Shape;4122;p57">
              <a:extLst>
                <a:ext uri="{FF2B5EF4-FFF2-40B4-BE49-F238E27FC236}">
                  <a16:creationId xmlns:a16="http://schemas.microsoft.com/office/drawing/2014/main" id="{E2BFC5D6-9DF6-4664-8F13-9DDF73B569CF}"/>
                </a:ext>
              </a:extLst>
            </p:cNvPr>
            <p:cNvSpPr/>
            <p:nvPr/>
          </p:nvSpPr>
          <p:spPr>
            <a:xfrm>
              <a:off x="1950174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" name="Google Shape;4123;p57">
              <a:extLst>
                <a:ext uri="{FF2B5EF4-FFF2-40B4-BE49-F238E27FC236}">
                  <a16:creationId xmlns:a16="http://schemas.microsoft.com/office/drawing/2014/main" id="{13E2EAB9-3134-4C23-927B-9762E4857E30}"/>
                </a:ext>
              </a:extLst>
            </p:cNvPr>
            <p:cNvSpPr/>
            <p:nvPr/>
          </p:nvSpPr>
          <p:spPr>
            <a:xfrm>
              <a:off x="1511309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" name="Google Shape;4124;p57">
              <a:extLst>
                <a:ext uri="{FF2B5EF4-FFF2-40B4-BE49-F238E27FC236}">
                  <a16:creationId xmlns:a16="http://schemas.microsoft.com/office/drawing/2014/main" id="{1082EEB0-EC4F-4F01-B00D-13F3A21F43B1}"/>
                </a:ext>
              </a:extLst>
            </p:cNvPr>
            <p:cNvSpPr/>
            <p:nvPr/>
          </p:nvSpPr>
          <p:spPr>
            <a:xfrm>
              <a:off x="1072325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" name="Google Shape;4125;p57">
              <a:extLst>
                <a:ext uri="{FF2B5EF4-FFF2-40B4-BE49-F238E27FC236}">
                  <a16:creationId xmlns:a16="http://schemas.microsoft.com/office/drawing/2014/main" id="{0B791885-C785-411D-9DDA-5F3D309AB533}"/>
                </a:ext>
              </a:extLst>
            </p:cNvPr>
            <p:cNvSpPr/>
            <p:nvPr/>
          </p:nvSpPr>
          <p:spPr>
            <a:xfrm>
              <a:off x="5919783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" name="Google Shape;4126;p57">
              <a:extLst>
                <a:ext uri="{FF2B5EF4-FFF2-40B4-BE49-F238E27FC236}">
                  <a16:creationId xmlns:a16="http://schemas.microsoft.com/office/drawing/2014/main" id="{E070A61D-A248-45ED-A98E-AC51FAD68C4F}"/>
                </a:ext>
              </a:extLst>
            </p:cNvPr>
            <p:cNvSpPr/>
            <p:nvPr/>
          </p:nvSpPr>
          <p:spPr>
            <a:xfrm>
              <a:off x="5480799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Google Shape;4127;p57">
              <a:extLst>
                <a:ext uri="{FF2B5EF4-FFF2-40B4-BE49-F238E27FC236}">
                  <a16:creationId xmlns:a16="http://schemas.microsoft.com/office/drawing/2014/main" id="{8718343C-A669-4162-8E21-95C2F5CA4526}"/>
                </a:ext>
              </a:extLst>
            </p:cNvPr>
            <p:cNvSpPr/>
            <p:nvPr/>
          </p:nvSpPr>
          <p:spPr>
            <a:xfrm>
              <a:off x="5041894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" name="Google Shape;4128;p57">
              <a:extLst>
                <a:ext uri="{FF2B5EF4-FFF2-40B4-BE49-F238E27FC236}">
                  <a16:creationId xmlns:a16="http://schemas.microsoft.com/office/drawing/2014/main" id="{17744FA0-ECC5-4726-8149-C0C1CFA5338D}"/>
                </a:ext>
              </a:extLst>
            </p:cNvPr>
            <p:cNvSpPr/>
            <p:nvPr/>
          </p:nvSpPr>
          <p:spPr>
            <a:xfrm>
              <a:off x="4602950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" name="Google Shape;4129;p57">
              <a:extLst>
                <a:ext uri="{FF2B5EF4-FFF2-40B4-BE49-F238E27FC236}">
                  <a16:creationId xmlns:a16="http://schemas.microsoft.com/office/drawing/2014/main" id="{479B1F3F-DF25-49D2-A2CC-8C502F137813}"/>
                </a:ext>
              </a:extLst>
            </p:cNvPr>
            <p:cNvSpPr/>
            <p:nvPr/>
          </p:nvSpPr>
          <p:spPr>
            <a:xfrm>
              <a:off x="4164005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4130;p57">
              <a:extLst>
                <a:ext uri="{FF2B5EF4-FFF2-40B4-BE49-F238E27FC236}">
                  <a16:creationId xmlns:a16="http://schemas.microsoft.com/office/drawing/2014/main" id="{19B7291A-7E61-492C-9D0D-07AC1F6D9B05}"/>
                </a:ext>
              </a:extLst>
            </p:cNvPr>
            <p:cNvSpPr/>
            <p:nvPr/>
          </p:nvSpPr>
          <p:spPr>
            <a:xfrm>
              <a:off x="372510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" name="Google Shape;4131;p57">
              <a:extLst>
                <a:ext uri="{FF2B5EF4-FFF2-40B4-BE49-F238E27FC236}">
                  <a16:creationId xmlns:a16="http://schemas.microsoft.com/office/drawing/2014/main" id="{BDB2B266-CE23-4986-A304-AEFFBD03910E}"/>
                </a:ext>
              </a:extLst>
            </p:cNvPr>
            <p:cNvSpPr/>
            <p:nvPr/>
          </p:nvSpPr>
          <p:spPr>
            <a:xfrm>
              <a:off x="8133614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" name="Google Shape;4132;p57">
              <a:extLst>
                <a:ext uri="{FF2B5EF4-FFF2-40B4-BE49-F238E27FC236}">
                  <a16:creationId xmlns:a16="http://schemas.microsoft.com/office/drawing/2014/main" id="{82992E35-84E8-4266-8BEE-D6E9C753D4A6}"/>
                </a:ext>
              </a:extLst>
            </p:cNvPr>
            <p:cNvSpPr/>
            <p:nvPr/>
          </p:nvSpPr>
          <p:spPr>
            <a:xfrm>
              <a:off x="7694630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0" name="Google Shape;4133;p57">
              <a:extLst>
                <a:ext uri="{FF2B5EF4-FFF2-40B4-BE49-F238E27FC236}">
                  <a16:creationId xmlns:a16="http://schemas.microsoft.com/office/drawing/2014/main" id="{D49993FB-3D73-4637-88C4-0EA22A48737F}"/>
                </a:ext>
              </a:extLst>
            </p:cNvPr>
            <p:cNvSpPr/>
            <p:nvPr/>
          </p:nvSpPr>
          <p:spPr>
            <a:xfrm>
              <a:off x="7255686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4134;p57">
              <a:extLst>
                <a:ext uri="{FF2B5EF4-FFF2-40B4-BE49-F238E27FC236}">
                  <a16:creationId xmlns:a16="http://schemas.microsoft.com/office/drawing/2014/main" id="{7DE9ABDA-5BF0-4617-A082-B7F799F0DC92}"/>
                </a:ext>
              </a:extLst>
            </p:cNvPr>
            <p:cNvSpPr/>
            <p:nvPr/>
          </p:nvSpPr>
          <p:spPr>
            <a:xfrm>
              <a:off x="681674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4135;p57">
              <a:extLst>
                <a:ext uri="{FF2B5EF4-FFF2-40B4-BE49-F238E27FC236}">
                  <a16:creationId xmlns:a16="http://schemas.microsoft.com/office/drawing/2014/main" id="{A41A1768-8639-44E9-8891-28E9A15F918D}"/>
                </a:ext>
              </a:extLst>
            </p:cNvPr>
            <p:cNvSpPr/>
            <p:nvPr/>
          </p:nvSpPr>
          <p:spPr>
            <a:xfrm>
              <a:off x="6377797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4136;p57">
              <a:extLst>
                <a:ext uri="{FF2B5EF4-FFF2-40B4-BE49-F238E27FC236}">
                  <a16:creationId xmlns:a16="http://schemas.microsoft.com/office/drawing/2014/main" id="{CCFF5DD9-244E-4254-8797-C1869F7E254E}"/>
                </a:ext>
              </a:extLst>
            </p:cNvPr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4" name="Google Shape;4137;p57">
            <a:extLst>
              <a:ext uri="{FF2B5EF4-FFF2-40B4-BE49-F238E27FC236}">
                <a16:creationId xmlns:a16="http://schemas.microsoft.com/office/drawing/2014/main" id="{4A173198-2C38-4D1E-B699-BEC25DA7A0B3}"/>
              </a:ext>
            </a:extLst>
          </p:cNvPr>
          <p:cNvGrpSpPr/>
          <p:nvPr/>
        </p:nvGrpSpPr>
        <p:grpSpPr>
          <a:xfrm>
            <a:off x="8585344" y="1493149"/>
            <a:ext cx="1249433" cy="952867"/>
            <a:chOff x="2293750" y="2140975"/>
            <a:chExt cx="937075" cy="714650"/>
          </a:xfrm>
        </p:grpSpPr>
        <p:sp>
          <p:nvSpPr>
            <p:cNvPr id="105" name="Google Shape;4138;p57">
              <a:extLst>
                <a:ext uri="{FF2B5EF4-FFF2-40B4-BE49-F238E27FC236}">
                  <a16:creationId xmlns:a16="http://schemas.microsoft.com/office/drawing/2014/main" id="{95162C60-CFB5-4EC7-8060-48D9B86A51EB}"/>
                </a:ext>
              </a:extLst>
            </p:cNvPr>
            <p:cNvSpPr/>
            <p:nvPr/>
          </p:nvSpPr>
          <p:spPr>
            <a:xfrm>
              <a:off x="2293750" y="2140975"/>
              <a:ext cx="937075" cy="714650"/>
            </a:xfrm>
            <a:custGeom>
              <a:avLst/>
              <a:gdLst/>
              <a:ahLst/>
              <a:cxnLst/>
              <a:rect l="l" t="t" r="r" b="b"/>
              <a:pathLst>
                <a:path w="37483" h="28586" extrusionOk="0">
                  <a:moveTo>
                    <a:pt x="28391" y="1"/>
                  </a:moveTo>
                  <a:cubicBezTo>
                    <a:pt x="28182" y="1"/>
                    <a:pt x="27976" y="76"/>
                    <a:pt x="27827" y="239"/>
                  </a:cubicBezTo>
                  <a:lnTo>
                    <a:pt x="25619" y="2658"/>
                  </a:lnTo>
                  <a:cubicBezTo>
                    <a:pt x="24493" y="1852"/>
                    <a:pt x="23214" y="1275"/>
                    <a:pt x="21858" y="969"/>
                  </a:cubicBezTo>
                  <a:cubicBezTo>
                    <a:pt x="20932" y="759"/>
                    <a:pt x="19992" y="665"/>
                    <a:pt x="19052" y="665"/>
                  </a:cubicBezTo>
                  <a:cubicBezTo>
                    <a:pt x="17388" y="665"/>
                    <a:pt x="15721" y="958"/>
                    <a:pt x="14121" y="1416"/>
                  </a:cubicBezTo>
                  <a:cubicBezTo>
                    <a:pt x="13109" y="1705"/>
                    <a:pt x="12102" y="2073"/>
                    <a:pt x="11169" y="2570"/>
                  </a:cubicBezTo>
                  <a:cubicBezTo>
                    <a:pt x="10460" y="1792"/>
                    <a:pt x="9750" y="1015"/>
                    <a:pt x="9041" y="239"/>
                  </a:cubicBezTo>
                  <a:cubicBezTo>
                    <a:pt x="8893" y="76"/>
                    <a:pt x="8686" y="1"/>
                    <a:pt x="8478" y="1"/>
                  </a:cubicBezTo>
                  <a:cubicBezTo>
                    <a:pt x="8117" y="1"/>
                    <a:pt x="7750" y="225"/>
                    <a:pt x="7669" y="601"/>
                  </a:cubicBezTo>
                  <a:cubicBezTo>
                    <a:pt x="7276" y="2407"/>
                    <a:pt x="6882" y="4215"/>
                    <a:pt x="6489" y="6021"/>
                  </a:cubicBezTo>
                  <a:cubicBezTo>
                    <a:pt x="6447" y="6216"/>
                    <a:pt x="6404" y="6410"/>
                    <a:pt x="6362" y="6604"/>
                  </a:cubicBezTo>
                  <a:cubicBezTo>
                    <a:pt x="5056" y="7886"/>
                    <a:pt x="4017" y="9402"/>
                    <a:pt x="3335" y="11104"/>
                  </a:cubicBezTo>
                  <a:cubicBezTo>
                    <a:pt x="2754" y="12552"/>
                    <a:pt x="2517" y="14085"/>
                    <a:pt x="2567" y="15626"/>
                  </a:cubicBezTo>
                  <a:cubicBezTo>
                    <a:pt x="2351" y="15570"/>
                    <a:pt x="2134" y="15514"/>
                    <a:pt x="1921" y="15457"/>
                  </a:cubicBezTo>
                  <a:cubicBezTo>
                    <a:pt x="1633" y="15384"/>
                    <a:pt x="1326" y="15270"/>
                    <a:pt x="1029" y="15260"/>
                  </a:cubicBezTo>
                  <a:cubicBezTo>
                    <a:pt x="1018" y="15259"/>
                    <a:pt x="1008" y="15259"/>
                    <a:pt x="998" y="15259"/>
                  </a:cubicBezTo>
                  <a:cubicBezTo>
                    <a:pt x="592" y="15259"/>
                    <a:pt x="195" y="15568"/>
                    <a:pt x="98" y="15965"/>
                  </a:cubicBezTo>
                  <a:cubicBezTo>
                    <a:pt x="1" y="16365"/>
                    <a:pt x="145" y="16824"/>
                    <a:pt x="518" y="17037"/>
                  </a:cubicBezTo>
                  <a:cubicBezTo>
                    <a:pt x="691" y="17136"/>
                    <a:pt x="897" y="17192"/>
                    <a:pt x="1102" y="17239"/>
                  </a:cubicBezTo>
                  <a:cubicBezTo>
                    <a:pt x="982" y="17247"/>
                    <a:pt x="863" y="17262"/>
                    <a:pt x="753" y="17293"/>
                  </a:cubicBezTo>
                  <a:cubicBezTo>
                    <a:pt x="343" y="17403"/>
                    <a:pt x="53" y="17823"/>
                    <a:pt x="67" y="18242"/>
                  </a:cubicBezTo>
                  <a:cubicBezTo>
                    <a:pt x="82" y="18697"/>
                    <a:pt x="406" y="19094"/>
                    <a:pt x="863" y="19156"/>
                  </a:cubicBezTo>
                  <a:cubicBezTo>
                    <a:pt x="890" y="19158"/>
                    <a:pt x="917" y="19158"/>
                    <a:pt x="943" y="19160"/>
                  </a:cubicBezTo>
                  <a:cubicBezTo>
                    <a:pt x="516" y="19319"/>
                    <a:pt x="233" y="19708"/>
                    <a:pt x="297" y="20183"/>
                  </a:cubicBezTo>
                  <a:cubicBezTo>
                    <a:pt x="359" y="20650"/>
                    <a:pt x="746" y="21008"/>
                    <a:pt x="1222" y="21025"/>
                  </a:cubicBezTo>
                  <a:cubicBezTo>
                    <a:pt x="1234" y="21025"/>
                    <a:pt x="1247" y="21026"/>
                    <a:pt x="1259" y="21026"/>
                  </a:cubicBezTo>
                  <a:cubicBezTo>
                    <a:pt x="1612" y="21026"/>
                    <a:pt x="2006" y="20870"/>
                    <a:pt x="2347" y="20788"/>
                  </a:cubicBezTo>
                  <a:cubicBezTo>
                    <a:pt x="2832" y="20671"/>
                    <a:pt x="3317" y="20556"/>
                    <a:pt x="3802" y="20437"/>
                  </a:cubicBezTo>
                  <a:cubicBezTo>
                    <a:pt x="5805" y="24446"/>
                    <a:pt x="9939" y="27116"/>
                    <a:pt x="14231" y="28101"/>
                  </a:cubicBezTo>
                  <a:cubicBezTo>
                    <a:pt x="15631" y="28422"/>
                    <a:pt x="17079" y="28585"/>
                    <a:pt x="18529" y="28585"/>
                  </a:cubicBezTo>
                  <a:cubicBezTo>
                    <a:pt x="22130" y="28585"/>
                    <a:pt x="25747" y="27582"/>
                    <a:pt x="28699" y="25519"/>
                  </a:cubicBezTo>
                  <a:cubicBezTo>
                    <a:pt x="30599" y="24191"/>
                    <a:pt x="32230" y="22447"/>
                    <a:pt x="33259" y="20362"/>
                  </a:cubicBezTo>
                  <a:cubicBezTo>
                    <a:pt x="33747" y="20478"/>
                    <a:pt x="34236" y="20596"/>
                    <a:pt x="34726" y="20715"/>
                  </a:cubicBezTo>
                  <a:cubicBezTo>
                    <a:pt x="35128" y="20811"/>
                    <a:pt x="35651" y="21001"/>
                    <a:pt x="36110" y="21001"/>
                  </a:cubicBezTo>
                  <a:cubicBezTo>
                    <a:pt x="36492" y="21001"/>
                    <a:pt x="36830" y="20868"/>
                    <a:pt x="37016" y="20436"/>
                  </a:cubicBezTo>
                  <a:cubicBezTo>
                    <a:pt x="37214" y="19980"/>
                    <a:pt x="37029" y="19460"/>
                    <a:pt x="36595" y="19223"/>
                  </a:cubicBezTo>
                  <a:cubicBezTo>
                    <a:pt x="36544" y="19196"/>
                    <a:pt x="36490" y="19171"/>
                    <a:pt x="36435" y="19150"/>
                  </a:cubicBezTo>
                  <a:cubicBezTo>
                    <a:pt x="36735" y="19114"/>
                    <a:pt x="37012" y="19001"/>
                    <a:pt x="37190" y="18673"/>
                  </a:cubicBezTo>
                  <a:cubicBezTo>
                    <a:pt x="37483" y="18138"/>
                    <a:pt x="37179" y="17410"/>
                    <a:pt x="36572" y="17279"/>
                  </a:cubicBezTo>
                  <a:cubicBezTo>
                    <a:pt x="36544" y="17273"/>
                    <a:pt x="36517" y="17272"/>
                    <a:pt x="36492" y="17269"/>
                  </a:cubicBezTo>
                  <a:cubicBezTo>
                    <a:pt x="36446" y="17260"/>
                    <a:pt x="36401" y="17253"/>
                    <a:pt x="36352" y="17249"/>
                  </a:cubicBezTo>
                  <a:lnTo>
                    <a:pt x="36240" y="17244"/>
                  </a:lnTo>
                  <a:cubicBezTo>
                    <a:pt x="36364" y="17213"/>
                    <a:pt x="36487" y="17179"/>
                    <a:pt x="36608" y="17139"/>
                  </a:cubicBezTo>
                  <a:cubicBezTo>
                    <a:pt x="37063" y="16989"/>
                    <a:pt x="37358" y="16576"/>
                    <a:pt x="37294" y="16092"/>
                  </a:cubicBezTo>
                  <a:cubicBezTo>
                    <a:pt x="37232" y="15642"/>
                    <a:pt x="36847" y="15254"/>
                    <a:pt x="36378" y="15254"/>
                  </a:cubicBezTo>
                  <a:cubicBezTo>
                    <a:pt x="36375" y="15254"/>
                    <a:pt x="36372" y="15254"/>
                    <a:pt x="36370" y="15254"/>
                  </a:cubicBezTo>
                  <a:cubicBezTo>
                    <a:pt x="36025" y="15255"/>
                    <a:pt x="35657" y="15401"/>
                    <a:pt x="35323" y="15488"/>
                  </a:cubicBezTo>
                  <a:cubicBezTo>
                    <a:pt x="35030" y="15564"/>
                    <a:pt x="34736" y="15639"/>
                    <a:pt x="34444" y="15716"/>
                  </a:cubicBezTo>
                  <a:cubicBezTo>
                    <a:pt x="34495" y="14525"/>
                    <a:pt x="34375" y="13337"/>
                    <a:pt x="34046" y="12175"/>
                  </a:cubicBezTo>
                  <a:cubicBezTo>
                    <a:pt x="33643" y="10753"/>
                    <a:pt x="32963" y="9402"/>
                    <a:pt x="32072" y="8224"/>
                  </a:cubicBezTo>
                  <a:cubicBezTo>
                    <a:pt x="31586" y="7580"/>
                    <a:pt x="31053" y="6978"/>
                    <a:pt x="30467" y="6423"/>
                  </a:cubicBezTo>
                  <a:cubicBezTo>
                    <a:pt x="30099" y="4729"/>
                    <a:pt x="29730" y="3035"/>
                    <a:pt x="29362" y="1340"/>
                  </a:cubicBezTo>
                  <a:cubicBezTo>
                    <a:pt x="29307" y="1093"/>
                    <a:pt x="29253" y="848"/>
                    <a:pt x="29200" y="601"/>
                  </a:cubicBezTo>
                  <a:cubicBezTo>
                    <a:pt x="29118" y="224"/>
                    <a:pt x="28751" y="1"/>
                    <a:pt x="283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76200" dir="1860000" algn="bl" rotWithShape="0">
                <a:srgbClr val="004468">
                  <a:alpha val="25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6" name="Google Shape;4139;p57">
              <a:extLst>
                <a:ext uri="{FF2B5EF4-FFF2-40B4-BE49-F238E27FC236}">
                  <a16:creationId xmlns:a16="http://schemas.microsoft.com/office/drawing/2014/main" id="{2965F9A2-DD3D-48B9-9929-250E94DD902D}"/>
                </a:ext>
              </a:extLst>
            </p:cNvPr>
            <p:cNvSpPr/>
            <p:nvPr/>
          </p:nvSpPr>
          <p:spPr>
            <a:xfrm>
              <a:off x="2466825" y="2161400"/>
              <a:ext cx="140800" cy="176300"/>
            </a:xfrm>
            <a:custGeom>
              <a:avLst/>
              <a:gdLst/>
              <a:ahLst/>
              <a:cxnLst/>
              <a:rect l="l" t="t" r="r" b="b"/>
              <a:pathLst>
                <a:path w="5632" h="7052" extrusionOk="0">
                  <a:moveTo>
                    <a:pt x="1534" y="0"/>
                  </a:moveTo>
                  <a:lnTo>
                    <a:pt x="1" y="7052"/>
                  </a:lnTo>
                  <a:lnTo>
                    <a:pt x="5632" y="4488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7" name="Google Shape;4140;p57">
              <a:extLst>
                <a:ext uri="{FF2B5EF4-FFF2-40B4-BE49-F238E27FC236}">
                  <a16:creationId xmlns:a16="http://schemas.microsoft.com/office/drawing/2014/main" id="{7290AB3A-9599-4CC8-9E33-120955DF179E}"/>
                </a:ext>
              </a:extLst>
            </p:cNvPr>
            <p:cNvSpPr/>
            <p:nvPr/>
          </p:nvSpPr>
          <p:spPr>
            <a:xfrm>
              <a:off x="2494475" y="2203700"/>
              <a:ext cx="89675" cy="109250"/>
            </a:xfrm>
            <a:custGeom>
              <a:avLst/>
              <a:gdLst/>
              <a:ahLst/>
              <a:cxnLst/>
              <a:rect l="l" t="t" r="r" b="b"/>
              <a:pathLst>
                <a:path w="3587" h="4370" extrusionOk="0">
                  <a:moveTo>
                    <a:pt x="831" y="458"/>
                  </a:moveTo>
                  <a:cubicBezTo>
                    <a:pt x="1305" y="927"/>
                    <a:pt x="2732" y="2330"/>
                    <a:pt x="3183" y="2762"/>
                  </a:cubicBezTo>
                  <a:lnTo>
                    <a:pt x="276" y="4012"/>
                  </a:lnTo>
                  <a:lnTo>
                    <a:pt x="831" y="458"/>
                  </a:lnTo>
                  <a:close/>
                  <a:moveTo>
                    <a:pt x="680" y="0"/>
                  </a:moveTo>
                  <a:lnTo>
                    <a:pt x="1" y="4370"/>
                  </a:lnTo>
                  <a:lnTo>
                    <a:pt x="1" y="4370"/>
                  </a:lnTo>
                  <a:lnTo>
                    <a:pt x="3586" y="2825"/>
                  </a:lnTo>
                  <a:lnTo>
                    <a:pt x="3452" y="2711"/>
                  </a:lnTo>
                  <a:cubicBezTo>
                    <a:pt x="3264" y="2548"/>
                    <a:pt x="855" y="173"/>
                    <a:pt x="832" y="150"/>
                  </a:cubicBezTo>
                  <a:lnTo>
                    <a:pt x="6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8" name="Google Shape;4141;p57">
              <a:extLst>
                <a:ext uri="{FF2B5EF4-FFF2-40B4-BE49-F238E27FC236}">
                  <a16:creationId xmlns:a16="http://schemas.microsoft.com/office/drawing/2014/main" id="{19DCCD14-18A3-40DC-9C07-D26F19981F9D}"/>
                </a:ext>
              </a:extLst>
            </p:cNvPr>
            <p:cNvSpPr/>
            <p:nvPr/>
          </p:nvSpPr>
          <p:spPr>
            <a:xfrm>
              <a:off x="2901500" y="2161400"/>
              <a:ext cx="140850" cy="176300"/>
            </a:xfrm>
            <a:custGeom>
              <a:avLst/>
              <a:gdLst/>
              <a:ahLst/>
              <a:cxnLst/>
              <a:rect l="l" t="t" r="r" b="b"/>
              <a:pathLst>
                <a:path w="5634" h="7052" extrusionOk="0">
                  <a:moveTo>
                    <a:pt x="4099" y="0"/>
                  </a:moveTo>
                  <a:lnTo>
                    <a:pt x="1" y="4488"/>
                  </a:lnTo>
                  <a:lnTo>
                    <a:pt x="5633" y="7052"/>
                  </a:lnTo>
                  <a:lnTo>
                    <a:pt x="4099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9" name="Google Shape;4142;p57">
              <a:extLst>
                <a:ext uri="{FF2B5EF4-FFF2-40B4-BE49-F238E27FC236}">
                  <a16:creationId xmlns:a16="http://schemas.microsoft.com/office/drawing/2014/main" id="{223F6C3C-FA55-426D-B302-7C7D8EDCF267}"/>
                </a:ext>
              </a:extLst>
            </p:cNvPr>
            <p:cNvSpPr/>
            <p:nvPr/>
          </p:nvSpPr>
          <p:spPr>
            <a:xfrm>
              <a:off x="2925000" y="2203775"/>
              <a:ext cx="89700" cy="109175"/>
            </a:xfrm>
            <a:custGeom>
              <a:avLst/>
              <a:gdLst/>
              <a:ahLst/>
              <a:cxnLst/>
              <a:rect l="l" t="t" r="r" b="b"/>
              <a:pathLst>
                <a:path w="3588" h="4367" extrusionOk="0">
                  <a:moveTo>
                    <a:pt x="2756" y="452"/>
                  </a:moveTo>
                  <a:lnTo>
                    <a:pt x="3310" y="4007"/>
                  </a:lnTo>
                  <a:lnTo>
                    <a:pt x="3310" y="4007"/>
                  </a:lnTo>
                  <a:lnTo>
                    <a:pt x="403" y="2757"/>
                  </a:lnTo>
                  <a:cubicBezTo>
                    <a:pt x="854" y="2327"/>
                    <a:pt x="2281" y="924"/>
                    <a:pt x="2756" y="452"/>
                  </a:cubicBezTo>
                  <a:close/>
                  <a:moveTo>
                    <a:pt x="2905" y="0"/>
                  </a:moveTo>
                  <a:lnTo>
                    <a:pt x="2753" y="149"/>
                  </a:lnTo>
                  <a:cubicBezTo>
                    <a:pt x="2730" y="173"/>
                    <a:pt x="321" y="2548"/>
                    <a:pt x="133" y="2710"/>
                  </a:cubicBezTo>
                  <a:lnTo>
                    <a:pt x="0" y="2824"/>
                  </a:lnTo>
                  <a:lnTo>
                    <a:pt x="3588" y="4367"/>
                  </a:lnTo>
                  <a:lnTo>
                    <a:pt x="3588" y="4367"/>
                  </a:lnTo>
                  <a:lnTo>
                    <a:pt x="29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0" name="Google Shape;4143;p57">
              <a:extLst>
                <a:ext uri="{FF2B5EF4-FFF2-40B4-BE49-F238E27FC236}">
                  <a16:creationId xmlns:a16="http://schemas.microsoft.com/office/drawing/2014/main" id="{96C3F7EA-5818-4E4E-A7D7-181DD020A55E}"/>
                </a:ext>
              </a:extLst>
            </p:cNvPr>
            <p:cNvSpPr/>
            <p:nvPr/>
          </p:nvSpPr>
          <p:spPr>
            <a:xfrm>
              <a:off x="2377700" y="2209400"/>
              <a:ext cx="757325" cy="625600"/>
            </a:xfrm>
            <a:custGeom>
              <a:avLst/>
              <a:gdLst/>
              <a:ahLst/>
              <a:cxnLst/>
              <a:rect l="l" t="t" r="r" b="b"/>
              <a:pathLst>
                <a:path w="30293" h="25024" extrusionOk="0">
                  <a:moveTo>
                    <a:pt x="15146" y="0"/>
                  </a:moveTo>
                  <a:cubicBezTo>
                    <a:pt x="11128" y="0"/>
                    <a:pt x="7277" y="1318"/>
                    <a:pt x="4436" y="3664"/>
                  </a:cubicBezTo>
                  <a:cubicBezTo>
                    <a:pt x="1595" y="6011"/>
                    <a:pt x="0" y="9192"/>
                    <a:pt x="0" y="12511"/>
                  </a:cubicBezTo>
                  <a:cubicBezTo>
                    <a:pt x="0" y="15830"/>
                    <a:pt x="1595" y="19013"/>
                    <a:pt x="4436" y="21358"/>
                  </a:cubicBezTo>
                  <a:cubicBezTo>
                    <a:pt x="7277" y="23705"/>
                    <a:pt x="11128" y="25023"/>
                    <a:pt x="15146" y="25023"/>
                  </a:cubicBezTo>
                  <a:cubicBezTo>
                    <a:pt x="19163" y="25023"/>
                    <a:pt x="23015" y="23705"/>
                    <a:pt x="25856" y="21358"/>
                  </a:cubicBezTo>
                  <a:cubicBezTo>
                    <a:pt x="28696" y="19013"/>
                    <a:pt x="30292" y="15830"/>
                    <a:pt x="30292" y="12511"/>
                  </a:cubicBezTo>
                  <a:cubicBezTo>
                    <a:pt x="30292" y="9192"/>
                    <a:pt x="28696" y="6011"/>
                    <a:pt x="25856" y="3664"/>
                  </a:cubicBezTo>
                  <a:cubicBezTo>
                    <a:pt x="23015" y="1318"/>
                    <a:pt x="19163" y="0"/>
                    <a:pt x="15146" y="0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1" name="Google Shape;4144;p57">
              <a:extLst>
                <a:ext uri="{FF2B5EF4-FFF2-40B4-BE49-F238E27FC236}">
                  <a16:creationId xmlns:a16="http://schemas.microsoft.com/office/drawing/2014/main" id="{6D2D81A2-8C05-4302-B498-0FDC4B487923}"/>
                </a:ext>
              </a:extLst>
            </p:cNvPr>
            <p:cNvSpPr/>
            <p:nvPr/>
          </p:nvSpPr>
          <p:spPr>
            <a:xfrm>
              <a:off x="2375750" y="2392675"/>
              <a:ext cx="355100" cy="381225"/>
            </a:xfrm>
            <a:custGeom>
              <a:avLst/>
              <a:gdLst/>
              <a:ahLst/>
              <a:cxnLst/>
              <a:rect l="l" t="t" r="r" b="b"/>
              <a:pathLst>
                <a:path w="14204" h="15249" extrusionOk="0">
                  <a:moveTo>
                    <a:pt x="2907" y="0"/>
                  </a:moveTo>
                  <a:cubicBezTo>
                    <a:pt x="1119" y="0"/>
                    <a:pt x="1" y="5198"/>
                    <a:pt x="2014" y="9487"/>
                  </a:cubicBezTo>
                  <a:cubicBezTo>
                    <a:pt x="4114" y="13962"/>
                    <a:pt x="8306" y="15152"/>
                    <a:pt x="10661" y="15247"/>
                  </a:cubicBezTo>
                  <a:cubicBezTo>
                    <a:pt x="10695" y="15248"/>
                    <a:pt x="10728" y="15249"/>
                    <a:pt x="10762" y="15249"/>
                  </a:cubicBezTo>
                  <a:cubicBezTo>
                    <a:pt x="13050" y="15249"/>
                    <a:pt x="14203" y="12124"/>
                    <a:pt x="10661" y="11123"/>
                  </a:cubicBezTo>
                  <a:cubicBezTo>
                    <a:pt x="10661" y="11123"/>
                    <a:pt x="6652" y="9819"/>
                    <a:pt x="5574" y="6059"/>
                  </a:cubicBezTo>
                  <a:cubicBezTo>
                    <a:pt x="4497" y="2299"/>
                    <a:pt x="5061" y="507"/>
                    <a:pt x="3141" y="30"/>
                  </a:cubicBezTo>
                  <a:cubicBezTo>
                    <a:pt x="3062" y="10"/>
                    <a:pt x="2984" y="0"/>
                    <a:pt x="2907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2" name="Google Shape;4145;p57">
              <a:extLst>
                <a:ext uri="{FF2B5EF4-FFF2-40B4-BE49-F238E27FC236}">
                  <a16:creationId xmlns:a16="http://schemas.microsoft.com/office/drawing/2014/main" id="{C86B0380-FBBE-4344-807B-99A96B495968}"/>
                </a:ext>
              </a:extLst>
            </p:cNvPr>
            <p:cNvSpPr/>
            <p:nvPr/>
          </p:nvSpPr>
          <p:spPr>
            <a:xfrm>
              <a:off x="2708000" y="2699025"/>
              <a:ext cx="149900" cy="90625"/>
            </a:xfrm>
            <a:custGeom>
              <a:avLst/>
              <a:gdLst/>
              <a:ahLst/>
              <a:cxnLst/>
              <a:rect l="l" t="t" r="r" b="b"/>
              <a:pathLst>
                <a:path w="5996" h="3625" extrusionOk="0">
                  <a:moveTo>
                    <a:pt x="3266" y="0"/>
                  </a:moveTo>
                  <a:cubicBezTo>
                    <a:pt x="1826" y="0"/>
                    <a:pt x="1" y="964"/>
                    <a:pt x="1095" y="3016"/>
                  </a:cubicBezTo>
                  <a:cubicBezTo>
                    <a:pt x="1095" y="3016"/>
                    <a:pt x="1703" y="3625"/>
                    <a:pt x="3127" y="3625"/>
                  </a:cubicBezTo>
                  <a:cubicBezTo>
                    <a:pt x="3381" y="3625"/>
                    <a:pt x="3660" y="3606"/>
                    <a:pt x="3966" y="3560"/>
                  </a:cubicBezTo>
                  <a:cubicBezTo>
                    <a:pt x="5996" y="3259"/>
                    <a:pt x="5524" y="769"/>
                    <a:pt x="4220" y="178"/>
                  </a:cubicBezTo>
                  <a:cubicBezTo>
                    <a:pt x="3960" y="60"/>
                    <a:pt x="3625" y="0"/>
                    <a:pt x="3266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4146;p57">
              <a:extLst>
                <a:ext uri="{FF2B5EF4-FFF2-40B4-BE49-F238E27FC236}">
                  <a16:creationId xmlns:a16="http://schemas.microsoft.com/office/drawing/2014/main" id="{3E9276FD-B51F-4A62-A709-7B7A13E50BCB}"/>
                </a:ext>
              </a:extLst>
            </p:cNvPr>
            <p:cNvSpPr/>
            <p:nvPr/>
          </p:nvSpPr>
          <p:spPr>
            <a:xfrm>
              <a:off x="2489450" y="2177900"/>
              <a:ext cx="500100" cy="200100"/>
            </a:xfrm>
            <a:custGeom>
              <a:avLst/>
              <a:gdLst/>
              <a:ahLst/>
              <a:cxnLst/>
              <a:rect l="l" t="t" r="r" b="b"/>
              <a:pathLst>
                <a:path w="20004" h="8004" extrusionOk="0">
                  <a:moveTo>
                    <a:pt x="11210" y="1"/>
                  </a:moveTo>
                  <a:cubicBezTo>
                    <a:pt x="10231" y="1"/>
                    <a:pt x="9150" y="110"/>
                    <a:pt x="7962" y="367"/>
                  </a:cubicBezTo>
                  <a:cubicBezTo>
                    <a:pt x="1" y="2086"/>
                    <a:pt x="118" y="5943"/>
                    <a:pt x="2196" y="7141"/>
                  </a:cubicBezTo>
                  <a:cubicBezTo>
                    <a:pt x="2674" y="7417"/>
                    <a:pt x="3165" y="7523"/>
                    <a:pt x="3637" y="7523"/>
                  </a:cubicBezTo>
                  <a:cubicBezTo>
                    <a:pt x="4981" y="7523"/>
                    <a:pt x="6174" y="6662"/>
                    <a:pt x="6501" y="6404"/>
                  </a:cubicBezTo>
                  <a:lnTo>
                    <a:pt x="6501" y="6404"/>
                  </a:lnTo>
                  <a:cubicBezTo>
                    <a:pt x="6254" y="6620"/>
                    <a:pt x="5638" y="7273"/>
                    <a:pt x="6706" y="7661"/>
                  </a:cubicBezTo>
                  <a:cubicBezTo>
                    <a:pt x="6859" y="7716"/>
                    <a:pt x="7013" y="7741"/>
                    <a:pt x="7166" y="7741"/>
                  </a:cubicBezTo>
                  <a:cubicBezTo>
                    <a:pt x="7977" y="7741"/>
                    <a:pt x="8751" y="7054"/>
                    <a:pt x="9131" y="6657"/>
                  </a:cubicBezTo>
                  <a:lnTo>
                    <a:pt x="9131" y="6657"/>
                  </a:lnTo>
                  <a:cubicBezTo>
                    <a:pt x="8816" y="7054"/>
                    <a:pt x="8406" y="7761"/>
                    <a:pt x="9296" y="7945"/>
                  </a:cubicBezTo>
                  <a:cubicBezTo>
                    <a:pt x="9381" y="7963"/>
                    <a:pt x="9468" y="7971"/>
                    <a:pt x="9554" y="7971"/>
                  </a:cubicBezTo>
                  <a:cubicBezTo>
                    <a:pt x="10095" y="7971"/>
                    <a:pt x="10638" y="7648"/>
                    <a:pt x="11067" y="7298"/>
                  </a:cubicBezTo>
                  <a:lnTo>
                    <a:pt x="11067" y="7298"/>
                  </a:lnTo>
                  <a:cubicBezTo>
                    <a:pt x="10940" y="7578"/>
                    <a:pt x="11023" y="7848"/>
                    <a:pt x="11648" y="7973"/>
                  </a:cubicBezTo>
                  <a:cubicBezTo>
                    <a:pt x="11755" y="7994"/>
                    <a:pt x="11862" y="8004"/>
                    <a:pt x="11969" y="8004"/>
                  </a:cubicBezTo>
                  <a:cubicBezTo>
                    <a:pt x="13268" y="8004"/>
                    <a:pt x="14542" y="6542"/>
                    <a:pt x="14812" y="6213"/>
                  </a:cubicBezTo>
                  <a:lnTo>
                    <a:pt x="14812" y="6213"/>
                  </a:lnTo>
                  <a:cubicBezTo>
                    <a:pt x="14591" y="6500"/>
                    <a:pt x="13811" y="7634"/>
                    <a:pt x="15331" y="7634"/>
                  </a:cubicBezTo>
                  <a:cubicBezTo>
                    <a:pt x="15345" y="7634"/>
                    <a:pt x="15360" y="7634"/>
                    <a:pt x="15374" y="7633"/>
                  </a:cubicBezTo>
                  <a:cubicBezTo>
                    <a:pt x="17178" y="7610"/>
                    <a:pt x="20003" y="5239"/>
                    <a:pt x="19061" y="3547"/>
                  </a:cubicBezTo>
                  <a:cubicBezTo>
                    <a:pt x="19061" y="3547"/>
                    <a:pt x="16790" y="1"/>
                    <a:pt x="11210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4" name="Google Shape;4147;p57">
              <a:extLst>
                <a:ext uri="{FF2B5EF4-FFF2-40B4-BE49-F238E27FC236}">
                  <a16:creationId xmlns:a16="http://schemas.microsoft.com/office/drawing/2014/main" id="{7E2A43AA-4D96-484C-9A93-6CAA293A4A64}"/>
                </a:ext>
              </a:extLst>
            </p:cNvPr>
            <p:cNvSpPr/>
            <p:nvPr/>
          </p:nvSpPr>
          <p:spPr>
            <a:xfrm>
              <a:off x="2523350" y="2207675"/>
              <a:ext cx="352650" cy="132925"/>
            </a:xfrm>
            <a:custGeom>
              <a:avLst/>
              <a:gdLst/>
              <a:ahLst/>
              <a:cxnLst/>
              <a:rect l="l" t="t" r="r" b="b"/>
              <a:pathLst>
                <a:path w="14106" h="5317" extrusionOk="0">
                  <a:moveTo>
                    <a:pt x="8882" y="1"/>
                  </a:moveTo>
                  <a:cubicBezTo>
                    <a:pt x="8077" y="1"/>
                    <a:pt x="7212" y="150"/>
                    <a:pt x="6285" y="432"/>
                  </a:cubicBezTo>
                  <a:cubicBezTo>
                    <a:pt x="6147" y="473"/>
                    <a:pt x="0" y="2480"/>
                    <a:pt x="1145" y="4251"/>
                  </a:cubicBezTo>
                  <a:cubicBezTo>
                    <a:pt x="1392" y="4635"/>
                    <a:pt x="1805" y="4785"/>
                    <a:pt x="2300" y="4785"/>
                  </a:cubicBezTo>
                  <a:cubicBezTo>
                    <a:pt x="4092" y="4785"/>
                    <a:pt x="6965" y="2814"/>
                    <a:pt x="6965" y="2813"/>
                  </a:cubicBezTo>
                  <a:lnTo>
                    <a:pt x="6965" y="2813"/>
                  </a:lnTo>
                  <a:cubicBezTo>
                    <a:pt x="6965" y="2814"/>
                    <a:pt x="5168" y="4546"/>
                    <a:pt x="6119" y="5202"/>
                  </a:cubicBezTo>
                  <a:cubicBezTo>
                    <a:pt x="6234" y="5281"/>
                    <a:pt x="6369" y="5316"/>
                    <a:pt x="6520" y="5316"/>
                  </a:cubicBezTo>
                  <a:cubicBezTo>
                    <a:pt x="7619" y="5316"/>
                    <a:pt x="9497" y="3456"/>
                    <a:pt x="9497" y="3456"/>
                  </a:cubicBezTo>
                  <a:lnTo>
                    <a:pt x="9497" y="3456"/>
                  </a:lnTo>
                  <a:cubicBezTo>
                    <a:pt x="9497" y="3456"/>
                    <a:pt x="8507" y="4785"/>
                    <a:pt x="9122" y="5202"/>
                  </a:cubicBezTo>
                  <a:cubicBezTo>
                    <a:pt x="9166" y="5233"/>
                    <a:pt x="9231" y="5247"/>
                    <a:pt x="9312" y="5247"/>
                  </a:cubicBezTo>
                  <a:cubicBezTo>
                    <a:pt x="10355" y="5247"/>
                    <a:pt x="14106" y="2884"/>
                    <a:pt x="12450" y="1361"/>
                  </a:cubicBezTo>
                  <a:cubicBezTo>
                    <a:pt x="11438" y="429"/>
                    <a:pt x="10248" y="1"/>
                    <a:pt x="8882" y="1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4148;p57">
              <a:extLst>
                <a:ext uri="{FF2B5EF4-FFF2-40B4-BE49-F238E27FC236}">
                  <a16:creationId xmlns:a16="http://schemas.microsoft.com/office/drawing/2014/main" id="{A08AE36A-693F-418B-B35A-D46F4D494D11}"/>
                </a:ext>
              </a:extLst>
            </p:cNvPr>
            <p:cNvSpPr/>
            <p:nvPr/>
          </p:nvSpPr>
          <p:spPr>
            <a:xfrm>
              <a:off x="2710900" y="2555025"/>
              <a:ext cx="89400" cy="91625"/>
            </a:xfrm>
            <a:custGeom>
              <a:avLst/>
              <a:gdLst/>
              <a:ahLst/>
              <a:cxnLst/>
              <a:rect l="l" t="t" r="r" b="b"/>
              <a:pathLst>
                <a:path w="3576" h="3665" extrusionOk="0">
                  <a:moveTo>
                    <a:pt x="2437" y="0"/>
                  </a:moveTo>
                  <a:cubicBezTo>
                    <a:pt x="2088" y="0"/>
                    <a:pt x="1716" y="125"/>
                    <a:pt x="1423" y="242"/>
                  </a:cubicBezTo>
                  <a:cubicBezTo>
                    <a:pt x="928" y="438"/>
                    <a:pt x="481" y="729"/>
                    <a:pt x="100" y="1102"/>
                  </a:cubicBezTo>
                  <a:cubicBezTo>
                    <a:pt x="1" y="1200"/>
                    <a:pt x="95" y="1335"/>
                    <a:pt x="204" y="1335"/>
                  </a:cubicBezTo>
                  <a:cubicBezTo>
                    <a:pt x="236" y="1335"/>
                    <a:pt x="268" y="1324"/>
                    <a:pt x="298" y="1299"/>
                  </a:cubicBezTo>
                  <a:cubicBezTo>
                    <a:pt x="612" y="1025"/>
                    <a:pt x="977" y="802"/>
                    <a:pt x="1370" y="654"/>
                  </a:cubicBezTo>
                  <a:cubicBezTo>
                    <a:pt x="1671" y="541"/>
                    <a:pt x="2036" y="424"/>
                    <a:pt x="2371" y="424"/>
                  </a:cubicBezTo>
                  <a:cubicBezTo>
                    <a:pt x="2422" y="424"/>
                    <a:pt x="2472" y="427"/>
                    <a:pt x="2521" y="433"/>
                  </a:cubicBezTo>
                  <a:cubicBezTo>
                    <a:pt x="2855" y="473"/>
                    <a:pt x="2935" y="799"/>
                    <a:pt x="2802" y="1075"/>
                  </a:cubicBezTo>
                  <a:cubicBezTo>
                    <a:pt x="2639" y="1407"/>
                    <a:pt x="2212" y="1549"/>
                    <a:pt x="1890" y="1667"/>
                  </a:cubicBezTo>
                  <a:cubicBezTo>
                    <a:pt x="1618" y="1770"/>
                    <a:pt x="1694" y="2149"/>
                    <a:pt x="1956" y="2149"/>
                  </a:cubicBezTo>
                  <a:cubicBezTo>
                    <a:pt x="1976" y="2149"/>
                    <a:pt x="1998" y="2146"/>
                    <a:pt x="2020" y="2142"/>
                  </a:cubicBezTo>
                  <a:cubicBezTo>
                    <a:pt x="2074" y="2130"/>
                    <a:pt x="2128" y="2125"/>
                    <a:pt x="2183" y="2125"/>
                  </a:cubicBezTo>
                  <a:cubicBezTo>
                    <a:pt x="2380" y="2125"/>
                    <a:pt x="2576" y="2197"/>
                    <a:pt x="2726" y="2325"/>
                  </a:cubicBezTo>
                  <a:cubicBezTo>
                    <a:pt x="2917" y="2490"/>
                    <a:pt x="3058" y="2783"/>
                    <a:pt x="2910" y="3018"/>
                  </a:cubicBezTo>
                  <a:cubicBezTo>
                    <a:pt x="2793" y="3206"/>
                    <a:pt x="2554" y="3318"/>
                    <a:pt x="2336" y="3318"/>
                  </a:cubicBezTo>
                  <a:cubicBezTo>
                    <a:pt x="2325" y="3318"/>
                    <a:pt x="2315" y="3317"/>
                    <a:pt x="2304" y="3317"/>
                  </a:cubicBezTo>
                  <a:cubicBezTo>
                    <a:pt x="1946" y="3297"/>
                    <a:pt x="1620" y="3053"/>
                    <a:pt x="1331" y="2866"/>
                  </a:cubicBezTo>
                  <a:cubicBezTo>
                    <a:pt x="1300" y="2846"/>
                    <a:pt x="1270" y="2838"/>
                    <a:pt x="1241" y="2838"/>
                  </a:cubicBezTo>
                  <a:cubicBezTo>
                    <a:pt x="1095" y="2838"/>
                    <a:pt x="999" y="3065"/>
                    <a:pt x="1154" y="3168"/>
                  </a:cubicBezTo>
                  <a:cubicBezTo>
                    <a:pt x="1539" y="3424"/>
                    <a:pt x="1958" y="3657"/>
                    <a:pt x="2430" y="3665"/>
                  </a:cubicBezTo>
                  <a:cubicBezTo>
                    <a:pt x="2437" y="3665"/>
                    <a:pt x="2445" y="3665"/>
                    <a:pt x="2453" y="3665"/>
                  </a:cubicBezTo>
                  <a:cubicBezTo>
                    <a:pt x="2822" y="3665"/>
                    <a:pt x="3211" y="3499"/>
                    <a:pt x="3379" y="3152"/>
                  </a:cubicBezTo>
                  <a:cubicBezTo>
                    <a:pt x="3576" y="2747"/>
                    <a:pt x="3379" y="2249"/>
                    <a:pt x="3055" y="1967"/>
                  </a:cubicBezTo>
                  <a:cubicBezTo>
                    <a:pt x="2969" y="1892"/>
                    <a:pt x="2876" y="1831"/>
                    <a:pt x="2777" y="1782"/>
                  </a:cubicBezTo>
                  <a:cubicBezTo>
                    <a:pt x="2968" y="1655"/>
                    <a:pt x="3128" y="1494"/>
                    <a:pt x="3225" y="1276"/>
                  </a:cubicBezTo>
                  <a:cubicBezTo>
                    <a:pt x="3405" y="873"/>
                    <a:pt x="3346" y="320"/>
                    <a:pt x="2915" y="104"/>
                  </a:cubicBezTo>
                  <a:cubicBezTo>
                    <a:pt x="2769" y="30"/>
                    <a:pt x="2605" y="0"/>
                    <a:pt x="24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4149;p57">
              <a:extLst>
                <a:ext uri="{FF2B5EF4-FFF2-40B4-BE49-F238E27FC236}">
                  <a16:creationId xmlns:a16="http://schemas.microsoft.com/office/drawing/2014/main" id="{73A534E0-533B-40D1-B607-355A1B7F49F4}"/>
                </a:ext>
              </a:extLst>
            </p:cNvPr>
            <p:cNvSpPr/>
            <p:nvPr/>
          </p:nvSpPr>
          <p:spPr>
            <a:xfrm>
              <a:off x="2713825" y="2474900"/>
              <a:ext cx="98000" cy="36425"/>
            </a:xfrm>
            <a:custGeom>
              <a:avLst/>
              <a:gdLst/>
              <a:ahLst/>
              <a:cxnLst/>
              <a:rect l="l" t="t" r="r" b="b"/>
              <a:pathLst>
                <a:path w="3920" h="1457" extrusionOk="0">
                  <a:moveTo>
                    <a:pt x="1745" y="0"/>
                  </a:moveTo>
                  <a:cubicBezTo>
                    <a:pt x="877" y="0"/>
                    <a:pt x="1" y="119"/>
                    <a:pt x="51" y="339"/>
                  </a:cubicBezTo>
                  <a:cubicBezTo>
                    <a:pt x="134" y="713"/>
                    <a:pt x="1683" y="1457"/>
                    <a:pt x="1683" y="1457"/>
                  </a:cubicBezTo>
                  <a:cubicBezTo>
                    <a:pt x="1683" y="1457"/>
                    <a:pt x="3919" y="462"/>
                    <a:pt x="3215" y="173"/>
                  </a:cubicBezTo>
                  <a:cubicBezTo>
                    <a:pt x="2929" y="56"/>
                    <a:pt x="2339" y="0"/>
                    <a:pt x="17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Google Shape;4150;p57">
              <a:extLst>
                <a:ext uri="{FF2B5EF4-FFF2-40B4-BE49-F238E27FC236}">
                  <a16:creationId xmlns:a16="http://schemas.microsoft.com/office/drawing/2014/main" id="{83E35221-A6D0-4960-9AEB-2851A57C18EB}"/>
                </a:ext>
              </a:extLst>
            </p:cNvPr>
            <p:cNvSpPr/>
            <p:nvPr/>
          </p:nvSpPr>
          <p:spPr>
            <a:xfrm>
              <a:off x="2751375" y="2486325"/>
              <a:ext cx="9600" cy="42900"/>
            </a:xfrm>
            <a:custGeom>
              <a:avLst/>
              <a:gdLst/>
              <a:ahLst/>
              <a:cxnLst/>
              <a:rect l="l" t="t" r="r" b="b"/>
              <a:pathLst>
                <a:path w="384" h="1716" extrusionOk="0">
                  <a:moveTo>
                    <a:pt x="191" y="1"/>
                  </a:moveTo>
                  <a:cubicBezTo>
                    <a:pt x="87" y="1"/>
                    <a:pt x="1" y="87"/>
                    <a:pt x="1" y="191"/>
                  </a:cubicBezTo>
                  <a:lnTo>
                    <a:pt x="1" y="1359"/>
                  </a:lnTo>
                  <a:lnTo>
                    <a:pt x="1" y="1525"/>
                  </a:lnTo>
                  <a:cubicBezTo>
                    <a:pt x="1" y="1627"/>
                    <a:pt x="89" y="1716"/>
                    <a:pt x="191" y="1716"/>
                  </a:cubicBezTo>
                  <a:cubicBezTo>
                    <a:pt x="297" y="1716"/>
                    <a:pt x="383" y="1627"/>
                    <a:pt x="383" y="1525"/>
                  </a:cubicBezTo>
                  <a:lnTo>
                    <a:pt x="383" y="357"/>
                  </a:lnTo>
                  <a:lnTo>
                    <a:pt x="383" y="191"/>
                  </a:lnTo>
                  <a:cubicBezTo>
                    <a:pt x="383" y="89"/>
                    <a:pt x="295" y="1"/>
                    <a:pt x="1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Google Shape;4151;p57">
              <a:extLst>
                <a:ext uri="{FF2B5EF4-FFF2-40B4-BE49-F238E27FC236}">
                  <a16:creationId xmlns:a16="http://schemas.microsoft.com/office/drawing/2014/main" id="{1B130279-27B7-4FB7-BC2C-6E534AF0E506}"/>
                </a:ext>
              </a:extLst>
            </p:cNvPr>
            <p:cNvSpPr/>
            <p:nvPr/>
          </p:nvSpPr>
          <p:spPr>
            <a:xfrm>
              <a:off x="2314150" y="254280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196" y="0"/>
                  </a:moveTo>
                  <a:cubicBezTo>
                    <a:pt x="51" y="0"/>
                    <a:pt x="1" y="231"/>
                    <a:pt x="161" y="272"/>
                  </a:cubicBezTo>
                  <a:cubicBezTo>
                    <a:pt x="1445" y="607"/>
                    <a:pt x="2727" y="938"/>
                    <a:pt x="4012" y="1272"/>
                  </a:cubicBezTo>
                  <a:lnTo>
                    <a:pt x="4553" y="1412"/>
                  </a:lnTo>
                  <a:cubicBezTo>
                    <a:pt x="4567" y="1416"/>
                    <a:pt x="4581" y="1418"/>
                    <a:pt x="4593" y="1418"/>
                  </a:cubicBezTo>
                  <a:cubicBezTo>
                    <a:pt x="4738" y="1418"/>
                    <a:pt x="4788" y="1187"/>
                    <a:pt x="4628" y="1145"/>
                  </a:cubicBezTo>
                  <a:cubicBezTo>
                    <a:pt x="3344" y="812"/>
                    <a:pt x="2060" y="480"/>
                    <a:pt x="776" y="147"/>
                  </a:cubicBezTo>
                  <a:lnTo>
                    <a:pt x="234" y="5"/>
                  </a:lnTo>
                  <a:cubicBezTo>
                    <a:pt x="221" y="2"/>
                    <a:pt x="208" y="0"/>
                    <a:pt x="1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Google Shape;4152;p57">
              <a:extLst>
                <a:ext uri="{FF2B5EF4-FFF2-40B4-BE49-F238E27FC236}">
                  <a16:creationId xmlns:a16="http://schemas.microsoft.com/office/drawing/2014/main" id="{4A6B5047-362D-4DBC-A0E6-2ED85E476CCE}"/>
                </a:ext>
              </a:extLst>
            </p:cNvPr>
            <p:cNvSpPr/>
            <p:nvPr/>
          </p:nvSpPr>
          <p:spPr>
            <a:xfrm>
              <a:off x="23146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4256" y="0"/>
                  </a:moveTo>
                  <a:cubicBezTo>
                    <a:pt x="4253" y="0"/>
                    <a:pt x="4250" y="0"/>
                    <a:pt x="4247" y="1"/>
                  </a:cubicBezTo>
                  <a:cubicBezTo>
                    <a:pt x="3060" y="66"/>
                    <a:pt x="1875" y="129"/>
                    <a:pt x="692" y="193"/>
                  </a:cubicBezTo>
                  <a:cubicBezTo>
                    <a:pt x="520" y="203"/>
                    <a:pt x="351" y="211"/>
                    <a:pt x="179" y="220"/>
                  </a:cubicBezTo>
                  <a:cubicBezTo>
                    <a:pt x="6" y="229"/>
                    <a:pt x="0" y="499"/>
                    <a:pt x="171" y="499"/>
                  </a:cubicBezTo>
                  <a:cubicBezTo>
                    <a:pt x="174" y="499"/>
                    <a:pt x="176" y="499"/>
                    <a:pt x="179" y="499"/>
                  </a:cubicBezTo>
                  <a:cubicBezTo>
                    <a:pt x="1364" y="434"/>
                    <a:pt x="2551" y="370"/>
                    <a:pt x="3734" y="305"/>
                  </a:cubicBezTo>
                  <a:cubicBezTo>
                    <a:pt x="3905" y="297"/>
                    <a:pt x="4075" y="286"/>
                    <a:pt x="4247" y="278"/>
                  </a:cubicBezTo>
                  <a:cubicBezTo>
                    <a:pt x="4420" y="269"/>
                    <a:pt x="4424" y="0"/>
                    <a:pt x="42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Google Shape;4153;p57">
              <a:extLst>
                <a:ext uri="{FF2B5EF4-FFF2-40B4-BE49-F238E27FC236}">
                  <a16:creationId xmlns:a16="http://schemas.microsoft.com/office/drawing/2014/main" id="{1C08F978-5F1D-4100-8FCB-848941EA0757}"/>
                </a:ext>
              </a:extLst>
            </p:cNvPr>
            <p:cNvSpPr/>
            <p:nvPr/>
          </p:nvSpPr>
          <p:spPr>
            <a:xfrm>
              <a:off x="2319575" y="2612675"/>
              <a:ext cx="118700" cy="33300"/>
            </a:xfrm>
            <a:custGeom>
              <a:avLst/>
              <a:gdLst/>
              <a:ahLst/>
              <a:cxnLst/>
              <a:rect l="l" t="t" r="r" b="b"/>
              <a:pathLst>
                <a:path w="4748" h="1332" extrusionOk="0">
                  <a:moveTo>
                    <a:pt x="4564" y="0"/>
                  </a:moveTo>
                  <a:cubicBezTo>
                    <a:pt x="4550" y="0"/>
                    <a:pt x="4535" y="3"/>
                    <a:pt x="4520" y="8"/>
                  </a:cubicBezTo>
                  <a:cubicBezTo>
                    <a:pt x="4023" y="162"/>
                    <a:pt x="3502" y="257"/>
                    <a:pt x="2997" y="379"/>
                  </a:cubicBezTo>
                  <a:cubicBezTo>
                    <a:pt x="2230" y="563"/>
                    <a:pt x="1465" y="747"/>
                    <a:pt x="697" y="931"/>
                  </a:cubicBezTo>
                  <a:cubicBezTo>
                    <a:pt x="520" y="975"/>
                    <a:pt x="341" y="1017"/>
                    <a:pt x="162" y="1060"/>
                  </a:cubicBezTo>
                  <a:cubicBezTo>
                    <a:pt x="1" y="1097"/>
                    <a:pt x="53" y="1331"/>
                    <a:pt x="200" y="1331"/>
                  </a:cubicBezTo>
                  <a:cubicBezTo>
                    <a:pt x="211" y="1331"/>
                    <a:pt x="223" y="1330"/>
                    <a:pt x="235" y="1327"/>
                  </a:cubicBezTo>
                  <a:cubicBezTo>
                    <a:pt x="1491" y="1025"/>
                    <a:pt x="2747" y="725"/>
                    <a:pt x="4001" y="420"/>
                  </a:cubicBezTo>
                  <a:cubicBezTo>
                    <a:pt x="4198" y="371"/>
                    <a:pt x="4400" y="334"/>
                    <a:pt x="4593" y="273"/>
                  </a:cubicBezTo>
                  <a:cubicBezTo>
                    <a:pt x="4748" y="227"/>
                    <a:pt x="4702" y="0"/>
                    <a:pt x="45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" name="Google Shape;4154;p57">
              <a:extLst>
                <a:ext uri="{FF2B5EF4-FFF2-40B4-BE49-F238E27FC236}">
                  <a16:creationId xmlns:a16="http://schemas.microsoft.com/office/drawing/2014/main" id="{D032AE06-246F-4F10-A133-2BCD93298344}"/>
                </a:ext>
              </a:extLst>
            </p:cNvPr>
            <p:cNvSpPr/>
            <p:nvPr/>
          </p:nvSpPr>
          <p:spPr>
            <a:xfrm>
              <a:off x="3087750" y="254285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4594" y="1"/>
                  </a:moveTo>
                  <a:cubicBezTo>
                    <a:pt x="4582" y="1"/>
                    <a:pt x="4569" y="2"/>
                    <a:pt x="4555" y="6"/>
                  </a:cubicBezTo>
                  <a:cubicBezTo>
                    <a:pt x="3270" y="339"/>
                    <a:pt x="1987" y="671"/>
                    <a:pt x="702" y="1005"/>
                  </a:cubicBezTo>
                  <a:lnTo>
                    <a:pt x="161" y="1146"/>
                  </a:lnTo>
                  <a:cubicBezTo>
                    <a:pt x="1" y="1185"/>
                    <a:pt x="53" y="1418"/>
                    <a:pt x="198" y="1418"/>
                  </a:cubicBezTo>
                  <a:cubicBezTo>
                    <a:pt x="210" y="1418"/>
                    <a:pt x="223" y="1417"/>
                    <a:pt x="236" y="1413"/>
                  </a:cubicBezTo>
                  <a:cubicBezTo>
                    <a:pt x="1521" y="1078"/>
                    <a:pt x="2802" y="746"/>
                    <a:pt x="4087" y="413"/>
                  </a:cubicBezTo>
                  <a:lnTo>
                    <a:pt x="4628" y="273"/>
                  </a:lnTo>
                  <a:cubicBezTo>
                    <a:pt x="4788" y="230"/>
                    <a:pt x="4738" y="1"/>
                    <a:pt x="45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" name="Google Shape;4155;p57">
              <a:extLst>
                <a:ext uri="{FF2B5EF4-FFF2-40B4-BE49-F238E27FC236}">
                  <a16:creationId xmlns:a16="http://schemas.microsoft.com/office/drawing/2014/main" id="{F73DFCE3-EF11-4CC4-8113-EDAFC43FE6E3}"/>
                </a:ext>
              </a:extLst>
            </p:cNvPr>
            <p:cNvSpPr/>
            <p:nvPr/>
          </p:nvSpPr>
          <p:spPr>
            <a:xfrm>
              <a:off x="30964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170" y="0"/>
                  </a:moveTo>
                  <a:cubicBezTo>
                    <a:pt x="0" y="0"/>
                    <a:pt x="3" y="269"/>
                    <a:pt x="179" y="278"/>
                  </a:cubicBezTo>
                  <a:cubicBezTo>
                    <a:pt x="1364" y="343"/>
                    <a:pt x="2549" y="406"/>
                    <a:pt x="3733" y="471"/>
                  </a:cubicBezTo>
                  <a:cubicBezTo>
                    <a:pt x="3905" y="480"/>
                    <a:pt x="4075" y="490"/>
                    <a:pt x="4245" y="499"/>
                  </a:cubicBezTo>
                  <a:cubicBezTo>
                    <a:pt x="4248" y="499"/>
                    <a:pt x="4251" y="499"/>
                    <a:pt x="4254" y="499"/>
                  </a:cubicBezTo>
                  <a:cubicBezTo>
                    <a:pt x="4424" y="499"/>
                    <a:pt x="4422" y="231"/>
                    <a:pt x="4245" y="220"/>
                  </a:cubicBezTo>
                  <a:cubicBezTo>
                    <a:pt x="3060" y="155"/>
                    <a:pt x="1875" y="93"/>
                    <a:pt x="691" y="28"/>
                  </a:cubicBezTo>
                  <a:cubicBezTo>
                    <a:pt x="520" y="18"/>
                    <a:pt x="351" y="9"/>
                    <a:pt x="179" y="1"/>
                  </a:cubicBezTo>
                  <a:cubicBezTo>
                    <a:pt x="176" y="0"/>
                    <a:pt x="173" y="0"/>
                    <a:pt x="1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Google Shape;4156;p57">
              <a:extLst>
                <a:ext uri="{FF2B5EF4-FFF2-40B4-BE49-F238E27FC236}">
                  <a16:creationId xmlns:a16="http://schemas.microsoft.com/office/drawing/2014/main" id="{0E3E4E0A-5E73-4A9D-81E0-D71CDEE6FF61}"/>
                </a:ext>
              </a:extLst>
            </p:cNvPr>
            <p:cNvSpPr/>
            <p:nvPr/>
          </p:nvSpPr>
          <p:spPr>
            <a:xfrm>
              <a:off x="3083375" y="2612650"/>
              <a:ext cx="118675" cy="33325"/>
            </a:xfrm>
            <a:custGeom>
              <a:avLst/>
              <a:gdLst/>
              <a:ahLst/>
              <a:cxnLst/>
              <a:rect l="l" t="t" r="r" b="b"/>
              <a:pathLst>
                <a:path w="4747" h="1333" extrusionOk="0">
                  <a:moveTo>
                    <a:pt x="185" y="0"/>
                  </a:moveTo>
                  <a:cubicBezTo>
                    <a:pt x="47" y="0"/>
                    <a:pt x="0" y="228"/>
                    <a:pt x="154" y="276"/>
                  </a:cubicBezTo>
                  <a:cubicBezTo>
                    <a:pt x="651" y="430"/>
                    <a:pt x="1172" y="525"/>
                    <a:pt x="1677" y="647"/>
                  </a:cubicBezTo>
                  <a:cubicBezTo>
                    <a:pt x="2443" y="831"/>
                    <a:pt x="3208" y="1015"/>
                    <a:pt x="3975" y="1199"/>
                  </a:cubicBezTo>
                  <a:cubicBezTo>
                    <a:pt x="4154" y="1243"/>
                    <a:pt x="4333" y="1285"/>
                    <a:pt x="4512" y="1328"/>
                  </a:cubicBezTo>
                  <a:cubicBezTo>
                    <a:pt x="4524" y="1331"/>
                    <a:pt x="4536" y="1332"/>
                    <a:pt x="4547" y="1332"/>
                  </a:cubicBezTo>
                  <a:cubicBezTo>
                    <a:pt x="4694" y="1332"/>
                    <a:pt x="4747" y="1098"/>
                    <a:pt x="4585" y="1061"/>
                  </a:cubicBezTo>
                  <a:cubicBezTo>
                    <a:pt x="3330" y="759"/>
                    <a:pt x="2074" y="459"/>
                    <a:pt x="819" y="154"/>
                  </a:cubicBezTo>
                  <a:cubicBezTo>
                    <a:pt x="623" y="105"/>
                    <a:pt x="421" y="68"/>
                    <a:pt x="228" y="7"/>
                  </a:cubicBezTo>
                  <a:cubicBezTo>
                    <a:pt x="213" y="2"/>
                    <a:pt x="198" y="0"/>
                    <a:pt x="1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" name="Google Shape;4157;p57">
              <a:extLst>
                <a:ext uri="{FF2B5EF4-FFF2-40B4-BE49-F238E27FC236}">
                  <a16:creationId xmlns:a16="http://schemas.microsoft.com/office/drawing/2014/main" id="{3A2A2F25-5C18-4612-8687-E15AD88BFE39}"/>
                </a:ext>
              </a:extLst>
            </p:cNvPr>
            <p:cNvSpPr/>
            <p:nvPr/>
          </p:nvSpPr>
          <p:spPr>
            <a:xfrm>
              <a:off x="2438825" y="2579325"/>
              <a:ext cx="109725" cy="99975"/>
            </a:xfrm>
            <a:custGeom>
              <a:avLst/>
              <a:gdLst/>
              <a:ahLst/>
              <a:cxnLst/>
              <a:rect l="l" t="t" r="r" b="b"/>
              <a:pathLst>
                <a:path w="4389" h="3999" extrusionOk="0">
                  <a:moveTo>
                    <a:pt x="2194" y="1"/>
                  </a:moveTo>
                  <a:cubicBezTo>
                    <a:pt x="1682" y="1"/>
                    <a:pt x="1171" y="196"/>
                    <a:pt x="780" y="587"/>
                  </a:cubicBezTo>
                  <a:cubicBezTo>
                    <a:pt x="1" y="1368"/>
                    <a:pt x="1" y="2632"/>
                    <a:pt x="780" y="3413"/>
                  </a:cubicBezTo>
                  <a:cubicBezTo>
                    <a:pt x="1171" y="3803"/>
                    <a:pt x="1682" y="3999"/>
                    <a:pt x="2194" y="3999"/>
                  </a:cubicBezTo>
                  <a:cubicBezTo>
                    <a:pt x="2706" y="3999"/>
                    <a:pt x="3218" y="3803"/>
                    <a:pt x="3608" y="3413"/>
                  </a:cubicBezTo>
                  <a:cubicBezTo>
                    <a:pt x="4389" y="2632"/>
                    <a:pt x="4389" y="1368"/>
                    <a:pt x="3608" y="587"/>
                  </a:cubicBezTo>
                  <a:cubicBezTo>
                    <a:pt x="3218" y="196"/>
                    <a:pt x="2706" y="1"/>
                    <a:pt x="2194" y="1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" name="Google Shape;4158;p57">
              <a:extLst>
                <a:ext uri="{FF2B5EF4-FFF2-40B4-BE49-F238E27FC236}">
                  <a16:creationId xmlns:a16="http://schemas.microsoft.com/office/drawing/2014/main" id="{EA45BEF8-E231-4FBA-BA7A-A7E5F4A1D19A}"/>
                </a:ext>
              </a:extLst>
            </p:cNvPr>
            <p:cNvSpPr/>
            <p:nvPr/>
          </p:nvSpPr>
          <p:spPr>
            <a:xfrm>
              <a:off x="2974825" y="2562675"/>
              <a:ext cx="109775" cy="100000"/>
            </a:xfrm>
            <a:custGeom>
              <a:avLst/>
              <a:gdLst/>
              <a:ahLst/>
              <a:cxnLst/>
              <a:rect l="l" t="t" r="r" b="b"/>
              <a:pathLst>
                <a:path w="4391" h="4000" extrusionOk="0">
                  <a:moveTo>
                    <a:pt x="2196" y="0"/>
                  </a:moveTo>
                  <a:cubicBezTo>
                    <a:pt x="1684" y="0"/>
                    <a:pt x="1172" y="195"/>
                    <a:pt x="782" y="586"/>
                  </a:cubicBezTo>
                  <a:cubicBezTo>
                    <a:pt x="1" y="1367"/>
                    <a:pt x="1" y="2633"/>
                    <a:pt x="782" y="3414"/>
                  </a:cubicBezTo>
                  <a:cubicBezTo>
                    <a:pt x="1172" y="3804"/>
                    <a:pt x="1684" y="3999"/>
                    <a:pt x="2196" y="3999"/>
                  </a:cubicBezTo>
                  <a:cubicBezTo>
                    <a:pt x="2707" y="3999"/>
                    <a:pt x="3219" y="3804"/>
                    <a:pt x="3610" y="3414"/>
                  </a:cubicBezTo>
                  <a:cubicBezTo>
                    <a:pt x="4391" y="2633"/>
                    <a:pt x="4391" y="1367"/>
                    <a:pt x="3610" y="586"/>
                  </a:cubicBezTo>
                  <a:cubicBezTo>
                    <a:pt x="3219" y="195"/>
                    <a:pt x="2707" y="0"/>
                    <a:pt x="2196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Google Shape;4159;p57">
              <a:extLst>
                <a:ext uri="{FF2B5EF4-FFF2-40B4-BE49-F238E27FC236}">
                  <a16:creationId xmlns:a16="http://schemas.microsoft.com/office/drawing/2014/main" id="{1F21F37F-9EFF-4520-8099-45B451A84CE8}"/>
                </a:ext>
              </a:extLst>
            </p:cNvPr>
            <p:cNvSpPr/>
            <p:nvPr/>
          </p:nvSpPr>
          <p:spPr>
            <a:xfrm>
              <a:off x="2480775" y="2423950"/>
              <a:ext cx="142325" cy="102025"/>
            </a:xfrm>
            <a:custGeom>
              <a:avLst/>
              <a:gdLst/>
              <a:ahLst/>
              <a:cxnLst/>
              <a:rect l="l" t="t" r="r" b="b"/>
              <a:pathLst>
                <a:path w="5693" h="4081" extrusionOk="0">
                  <a:moveTo>
                    <a:pt x="2874" y="0"/>
                  </a:moveTo>
                  <a:cubicBezTo>
                    <a:pt x="1984" y="0"/>
                    <a:pt x="1159" y="560"/>
                    <a:pt x="661" y="1364"/>
                  </a:cubicBezTo>
                  <a:cubicBezTo>
                    <a:pt x="206" y="2094"/>
                    <a:pt x="9" y="2962"/>
                    <a:pt x="1" y="3815"/>
                  </a:cubicBezTo>
                  <a:cubicBezTo>
                    <a:pt x="1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50" y="3814"/>
                  </a:cubicBezTo>
                  <a:cubicBezTo>
                    <a:pt x="560" y="2670"/>
                    <a:pt x="976" y="1321"/>
                    <a:pt x="2050" y="742"/>
                  </a:cubicBezTo>
                  <a:cubicBezTo>
                    <a:pt x="2308" y="602"/>
                    <a:pt x="2568" y="540"/>
                    <a:pt x="2821" y="540"/>
                  </a:cubicBezTo>
                  <a:cubicBezTo>
                    <a:pt x="3543" y="540"/>
                    <a:pt x="4207" y="1044"/>
                    <a:pt x="4596" y="1697"/>
                  </a:cubicBezTo>
                  <a:cubicBezTo>
                    <a:pt x="4977" y="2335"/>
                    <a:pt x="5137" y="3076"/>
                    <a:pt x="5143" y="3815"/>
                  </a:cubicBezTo>
                  <a:cubicBezTo>
                    <a:pt x="5145" y="3991"/>
                    <a:pt x="5283" y="4080"/>
                    <a:pt x="5420" y="4080"/>
                  </a:cubicBezTo>
                  <a:cubicBezTo>
                    <a:pt x="5557" y="4080"/>
                    <a:pt x="5692" y="3992"/>
                    <a:pt x="5692" y="3815"/>
                  </a:cubicBezTo>
                  <a:cubicBezTo>
                    <a:pt x="5680" y="2464"/>
                    <a:pt x="5140" y="862"/>
                    <a:pt x="3840" y="228"/>
                  </a:cubicBezTo>
                  <a:cubicBezTo>
                    <a:pt x="3517" y="71"/>
                    <a:pt x="3192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Google Shape;4160;p57">
              <a:extLst>
                <a:ext uri="{FF2B5EF4-FFF2-40B4-BE49-F238E27FC236}">
                  <a16:creationId xmlns:a16="http://schemas.microsoft.com/office/drawing/2014/main" id="{6C314748-FEAC-4116-BDD7-6BFF30B5E9E6}"/>
                </a:ext>
              </a:extLst>
            </p:cNvPr>
            <p:cNvSpPr/>
            <p:nvPr/>
          </p:nvSpPr>
          <p:spPr>
            <a:xfrm>
              <a:off x="2889225" y="2423950"/>
              <a:ext cx="142275" cy="102025"/>
            </a:xfrm>
            <a:custGeom>
              <a:avLst/>
              <a:gdLst/>
              <a:ahLst/>
              <a:cxnLst/>
              <a:rect l="l" t="t" r="r" b="b"/>
              <a:pathLst>
                <a:path w="5691" h="4081" extrusionOk="0">
                  <a:moveTo>
                    <a:pt x="2874" y="0"/>
                  </a:moveTo>
                  <a:cubicBezTo>
                    <a:pt x="1983" y="0"/>
                    <a:pt x="1158" y="560"/>
                    <a:pt x="659" y="1364"/>
                  </a:cubicBezTo>
                  <a:cubicBezTo>
                    <a:pt x="204" y="2094"/>
                    <a:pt x="8" y="2962"/>
                    <a:pt x="1" y="3815"/>
                  </a:cubicBezTo>
                  <a:cubicBezTo>
                    <a:pt x="0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49" y="3814"/>
                  </a:cubicBezTo>
                  <a:cubicBezTo>
                    <a:pt x="558" y="2670"/>
                    <a:pt x="975" y="1321"/>
                    <a:pt x="2049" y="742"/>
                  </a:cubicBezTo>
                  <a:cubicBezTo>
                    <a:pt x="2307" y="602"/>
                    <a:pt x="2567" y="540"/>
                    <a:pt x="2820" y="540"/>
                  </a:cubicBezTo>
                  <a:cubicBezTo>
                    <a:pt x="3541" y="540"/>
                    <a:pt x="4206" y="1044"/>
                    <a:pt x="4594" y="1697"/>
                  </a:cubicBezTo>
                  <a:cubicBezTo>
                    <a:pt x="4975" y="2335"/>
                    <a:pt x="5135" y="3076"/>
                    <a:pt x="5141" y="3815"/>
                  </a:cubicBezTo>
                  <a:cubicBezTo>
                    <a:pt x="5143" y="3991"/>
                    <a:pt x="5281" y="4080"/>
                    <a:pt x="5418" y="4080"/>
                  </a:cubicBezTo>
                  <a:cubicBezTo>
                    <a:pt x="5555" y="4080"/>
                    <a:pt x="5690" y="3992"/>
                    <a:pt x="5690" y="3815"/>
                  </a:cubicBezTo>
                  <a:cubicBezTo>
                    <a:pt x="5680" y="2464"/>
                    <a:pt x="5140" y="862"/>
                    <a:pt x="3839" y="228"/>
                  </a:cubicBezTo>
                  <a:cubicBezTo>
                    <a:pt x="3517" y="71"/>
                    <a:pt x="3191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28" name="Google Shape;4161;p57">
            <a:extLst>
              <a:ext uri="{FF2B5EF4-FFF2-40B4-BE49-F238E27FC236}">
                <a16:creationId xmlns:a16="http://schemas.microsoft.com/office/drawing/2014/main" id="{987BB563-F5E8-4958-9E7C-96223EF3F624}"/>
              </a:ext>
            </a:extLst>
          </p:cNvPr>
          <p:cNvGrpSpPr/>
          <p:nvPr/>
        </p:nvGrpSpPr>
        <p:grpSpPr>
          <a:xfrm rot="-461358">
            <a:off x="1034969" y="1389036"/>
            <a:ext cx="2745377" cy="4598761"/>
            <a:chOff x="5238875" y="1507675"/>
            <a:chExt cx="2059050" cy="3449100"/>
          </a:xfrm>
        </p:grpSpPr>
        <p:sp>
          <p:nvSpPr>
            <p:cNvPr id="129" name="Google Shape;4162;p57">
              <a:extLst>
                <a:ext uri="{FF2B5EF4-FFF2-40B4-BE49-F238E27FC236}">
                  <a16:creationId xmlns:a16="http://schemas.microsoft.com/office/drawing/2014/main" id="{A3A509C1-BE58-4B80-9E0B-000178F58A80}"/>
                </a:ext>
              </a:extLst>
            </p:cNvPr>
            <p:cNvSpPr/>
            <p:nvPr/>
          </p:nvSpPr>
          <p:spPr>
            <a:xfrm>
              <a:off x="5238875" y="1507675"/>
              <a:ext cx="2059050" cy="3449100"/>
            </a:xfrm>
            <a:custGeom>
              <a:avLst/>
              <a:gdLst/>
              <a:ahLst/>
              <a:cxnLst/>
              <a:rect l="l" t="t" r="r" b="b"/>
              <a:pathLst>
                <a:path w="82362" h="137964" extrusionOk="0">
                  <a:moveTo>
                    <a:pt x="34987" y="0"/>
                  </a:moveTo>
                  <a:cubicBezTo>
                    <a:pt x="33730" y="0"/>
                    <a:pt x="32427" y="275"/>
                    <a:pt x="31238" y="402"/>
                  </a:cubicBezTo>
                  <a:cubicBezTo>
                    <a:pt x="30055" y="530"/>
                    <a:pt x="29026" y="835"/>
                    <a:pt x="27924" y="1267"/>
                  </a:cubicBezTo>
                  <a:cubicBezTo>
                    <a:pt x="27645" y="1451"/>
                    <a:pt x="3033" y="13933"/>
                    <a:pt x="3033" y="13933"/>
                  </a:cubicBezTo>
                  <a:cubicBezTo>
                    <a:pt x="1862" y="14518"/>
                    <a:pt x="958" y="15509"/>
                    <a:pt x="495" y="16722"/>
                  </a:cubicBezTo>
                  <a:cubicBezTo>
                    <a:pt x="1" y="17997"/>
                    <a:pt x="54" y="19431"/>
                    <a:pt x="629" y="20648"/>
                  </a:cubicBezTo>
                  <a:lnTo>
                    <a:pt x="7338" y="34797"/>
                  </a:lnTo>
                  <a:cubicBezTo>
                    <a:pt x="7310" y="34926"/>
                    <a:pt x="7288" y="35057"/>
                    <a:pt x="7263" y="35194"/>
                  </a:cubicBezTo>
                  <a:cubicBezTo>
                    <a:pt x="7246" y="35286"/>
                    <a:pt x="7232" y="35375"/>
                    <a:pt x="7218" y="35461"/>
                  </a:cubicBezTo>
                  <a:lnTo>
                    <a:pt x="6920" y="35526"/>
                  </a:lnTo>
                  <a:lnTo>
                    <a:pt x="7095" y="36443"/>
                  </a:lnTo>
                  <a:cubicBezTo>
                    <a:pt x="7056" y="36862"/>
                    <a:pt x="7042" y="37158"/>
                    <a:pt x="7042" y="37213"/>
                  </a:cubicBezTo>
                  <a:lnTo>
                    <a:pt x="7023" y="37766"/>
                  </a:lnTo>
                  <a:lnTo>
                    <a:pt x="7171" y="38293"/>
                  </a:lnTo>
                  <a:cubicBezTo>
                    <a:pt x="7185" y="38340"/>
                    <a:pt x="7422" y="39177"/>
                    <a:pt x="7835" y="40285"/>
                  </a:cubicBezTo>
                  <a:lnTo>
                    <a:pt x="8490" y="43691"/>
                  </a:lnTo>
                  <a:lnTo>
                    <a:pt x="9079" y="46127"/>
                  </a:lnTo>
                  <a:lnTo>
                    <a:pt x="9366" y="47310"/>
                  </a:lnTo>
                  <a:lnTo>
                    <a:pt x="9528" y="47979"/>
                  </a:lnTo>
                  <a:lnTo>
                    <a:pt x="9721" y="48638"/>
                  </a:lnTo>
                  <a:lnTo>
                    <a:pt x="10415" y="50987"/>
                  </a:lnTo>
                  <a:lnTo>
                    <a:pt x="10424" y="51020"/>
                  </a:lnTo>
                  <a:cubicBezTo>
                    <a:pt x="10460" y="51134"/>
                    <a:pt x="10493" y="51257"/>
                    <a:pt x="10532" y="51385"/>
                  </a:cubicBezTo>
                  <a:cubicBezTo>
                    <a:pt x="10613" y="51659"/>
                    <a:pt x="10703" y="51969"/>
                    <a:pt x="10811" y="52289"/>
                  </a:cubicBezTo>
                  <a:lnTo>
                    <a:pt x="10820" y="52306"/>
                  </a:lnTo>
                  <a:lnTo>
                    <a:pt x="11230" y="53481"/>
                  </a:lnTo>
                  <a:lnTo>
                    <a:pt x="12086" y="55894"/>
                  </a:lnTo>
                  <a:lnTo>
                    <a:pt x="13068" y="58293"/>
                  </a:lnTo>
                  <a:lnTo>
                    <a:pt x="13079" y="58318"/>
                  </a:lnTo>
                  <a:cubicBezTo>
                    <a:pt x="13805" y="60011"/>
                    <a:pt x="14550" y="61602"/>
                    <a:pt x="15325" y="63100"/>
                  </a:cubicBezTo>
                  <a:cubicBezTo>
                    <a:pt x="15186" y="63370"/>
                    <a:pt x="15077" y="63663"/>
                    <a:pt x="14999" y="63970"/>
                  </a:cubicBezTo>
                  <a:cubicBezTo>
                    <a:pt x="14776" y="64880"/>
                    <a:pt x="14879" y="65823"/>
                    <a:pt x="15283" y="66660"/>
                  </a:cubicBezTo>
                  <a:cubicBezTo>
                    <a:pt x="15387" y="66894"/>
                    <a:pt x="15573" y="67273"/>
                    <a:pt x="15830" y="67667"/>
                  </a:cubicBezTo>
                  <a:cubicBezTo>
                    <a:pt x="16201" y="68227"/>
                    <a:pt x="16603" y="68646"/>
                    <a:pt x="17013" y="68953"/>
                  </a:cubicBezTo>
                  <a:cubicBezTo>
                    <a:pt x="17786" y="69965"/>
                    <a:pt x="18966" y="71450"/>
                    <a:pt x="20324" y="72948"/>
                  </a:cubicBezTo>
                  <a:cubicBezTo>
                    <a:pt x="21535" y="74276"/>
                    <a:pt x="22690" y="75394"/>
                    <a:pt x="23764" y="76284"/>
                  </a:cubicBezTo>
                  <a:lnTo>
                    <a:pt x="21401" y="92033"/>
                  </a:lnTo>
                  <a:lnTo>
                    <a:pt x="22682" y="92744"/>
                  </a:lnTo>
                  <a:cubicBezTo>
                    <a:pt x="22565" y="93623"/>
                    <a:pt x="22431" y="94633"/>
                    <a:pt x="22291" y="95746"/>
                  </a:cubicBezTo>
                  <a:lnTo>
                    <a:pt x="22107" y="97166"/>
                  </a:lnTo>
                  <a:lnTo>
                    <a:pt x="22118" y="97169"/>
                  </a:lnTo>
                  <a:cubicBezTo>
                    <a:pt x="21577" y="101724"/>
                    <a:pt x="20991" y="107655"/>
                    <a:pt x="20729" y="113673"/>
                  </a:cubicBezTo>
                  <a:lnTo>
                    <a:pt x="20617" y="116234"/>
                  </a:lnTo>
                  <a:lnTo>
                    <a:pt x="21089" y="116404"/>
                  </a:lnTo>
                  <a:cubicBezTo>
                    <a:pt x="21083" y="116767"/>
                    <a:pt x="21075" y="117124"/>
                    <a:pt x="21072" y="117475"/>
                  </a:cubicBezTo>
                  <a:lnTo>
                    <a:pt x="21033" y="119342"/>
                  </a:lnTo>
                  <a:lnTo>
                    <a:pt x="21058" y="119347"/>
                  </a:lnTo>
                  <a:cubicBezTo>
                    <a:pt x="21058" y="120368"/>
                    <a:pt x="21072" y="121342"/>
                    <a:pt x="21100" y="122263"/>
                  </a:cubicBezTo>
                  <a:cubicBezTo>
                    <a:pt x="21011" y="122349"/>
                    <a:pt x="20927" y="122444"/>
                    <a:pt x="20849" y="122539"/>
                  </a:cubicBezTo>
                  <a:cubicBezTo>
                    <a:pt x="20570" y="122664"/>
                    <a:pt x="20308" y="122818"/>
                    <a:pt x="20062" y="123002"/>
                  </a:cubicBezTo>
                  <a:cubicBezTo>
                    <a:pt x="19150" y="123683"/>
                    <a:pt x="18561" y="124715"/>
                    <a:pt x="18444" y="125836"/>
                  </a:cubicBezTo>
                  <a:cubicBezTo>
                    <a:pt x="18324" y="126994"/>
                    <a:pt x="18701" y="128118"/>
                    <a:pt x="19488" y="129022"/>
                  </a:cubicBezTo>
                  <a:cubicBezTo>
                    <a:pt x="19309" y="128994"/>
                    <a:pt x="19128" y="128981"/>
                    <a:pt x="18952" y="128981"/>
                  </a:cubicBezTo>
                  <a:cubicBezTo>
                    <a:pt x="17836" y="128981"/>
                    <a:pt x="16768" y="129513"/>
                    <a:pt x="16101" y="130409"/>
                  </a:cubicBezTo>
                  <a:cubicBezTo>
                    <a:pt x="15085" y="131773"/>
                    <a:pt x="15395" y="133310"/>
                    <a:pt x="15498" y="133815"/>
                  </a:cubicBezTo>
                  <a:cubicBezTo>
                    <a:pt x="15576" y="134200"/>
                    <a:pt x="15674" y="134535"/>
                    <a:pt x="15691" y="134596"/>
                  </a:cubicBezTo>
                  <a:lnTo>
                    <a:pt x="16249" y="136491"/>
                  </a:lnTo>
                  <a:lnTo>
                    <a:pt x="18160" y="136987"/>
                  </a:lnTo>
                  <a:cubicBezTo>
                    <a:pt x="20654" y="137634"/>
                    <a:pt x="23695" y="137964"/>
                    <a:pt x="27190" y="137964"/>
                  </a:cubicBezTo>
                  <a:cubicBezTo>
                    <a:pt x="31590" y="137964"/>
                    <a:pt x="35205" y="137442"/>
                    <a:pt x="35359" y="137420"/>
                  </a:cubicBezTo>
                  <a:lnTo>
                    <a:pt x="38327" y="136987"/>
                  </a:lnTo>
                  <a:cubicBezTo>
                    <a:pt x="38564" y="136951"/>
                    <a:pt x="38522" y="131444"/>
                    <a:pt x="38550" y="130978"/>
                  </a:cubicBezTo>
                  <a:cubicBezTo>
                    <a:pt x="38623" y="129658"/>
                    <a:pt x="38748" y="128319"/>
                    <a:pt x="38918" y="126977"/>
                  </a:cubicBezTo>
                  <a:cubicBezTo>
                    <a:pt x="38936" y="126839"/>
                    <a:pt x="39042" y="126773"/>
                    <a:pt x="39149" y="126773"/>
                  </a:cubicBezTo>
                  <a:cubicBezTo>
                    <a:pt x="39266" y="126773"/>
                    <a:pt x="39384" y="126853"/>
                    <a:pt x="39384" y="127005"/>
                  </a:cubicBezTo>
                  <a:cubicBezTo>
                    <a:pt x="39384" y="127954"/>
                    <a:pt x="39407" y="128902"/>
                    <a:pt x="39449" y="129859"/>
                  </a:cubicBezTo>
                  <a:cubicBezTo>
                    <a:pt x="39479" y="130537"/>
                    <a:pt x="39507" y="136973"/>
                    <a:pt x="39599" y="136987"/>
                  </a:cubicBezTo>
                  <a:lnTo>
                    <a:pt x="42568" y="137420"/>
                  </a:lnTo>
                  <a:cubicBezTo>
                    <a:pt x="42721" y="137439"/>
                    <a:pt x="46334" y="137964"/>
                    <a:pt x="50733" y="137964"/>
                  </a:cubicBezTo>
                  <a:cubicBezTo>
                    <a:pt x="54232" y="137964"/>
                    <a:pt x="57273" y="137634"/>
                    <a:pt x="59767" y="136987"/>
                  </a:cubicBezTo>
                  <a:lnTo>
                    <a:pt x="61678" y="136491"/>
                  </a:lnTo>
                  <a:lnTo>
                    <a:pt x="62236" y="134596"/>
                  </a:lnTo>
                  <a:cubicBezTo>
                    <a:pt x="62252" y="134535"/>
                    <a:pt x="62350" y="134200"/>
                    <a:pt x="62428" y="133815"/>
                  </a:cubicBezTo>
                  <a:cubicBezTo>
                    <a:pt x="62528" y="133310"/>
                    <a:pt x="62841" y="131773"/>
                    <a:pt x="61823" y="130409"/>
                  </a:cubicBezTo>
                  <a:cubicBezTo>
                    <a:pt x="61153" y="129513"/>
                    <a:pt x="60090" y="128981"/>
                    <a:pt x="58974" y="128981"/>
                  </a:cubicBezTo>
                  <a:cubicBezTo>
                    <a:pt x="58793" y="128981"/>
                    <a:pt x="58612" y="128994"/>
                    <a:pt x="58433" y="129022"/>
                  </a:cubicBezTo>
                  <a:cubicBezTo>
                    <a:pt x="59225" y="128118"/>
                    <a:pt x="59599" y="126994"/>
                    <a:pt x="59479" y="125834"/>
                  </a:cubicBezTo>
                  <a:cubicBezTo>
                    <a:pt x="59362" y="124712"/>
                    <a:pt x="58768" y="123674"/>
                    <a:pt x="57856" y="122996"/>
                  </a:cubicBezTo>
                  <a:cubicBezTo>
                    <a:pt x="57694" y="122876"/>
                    <a:pt x="57526" y="122773"/>
                    <a:pt x="57353" y="122678"/>
                  </a:cubicBezTo>
                  <a:cubicBezTo>
                    <a:pt x="57426" y="121897"/>
                    <a:pt x="57496" y="121094"/>
                    <a:pt x="57565" y="120271"/>
                  </a:cubicBezTo>
                  <a:lnTo>
                    <a:pt x="57577" y="120268"/>
                  </a:lnTo>
                  <a:lnTo>
                    <a:pt x="57666" y="119015"/>
                  </a:lnTo>
                  <a:cubicBezTo>
                    <a:pt x="57736" y="118114"/>
                    <a:pt x="57803" y="117196"/>
                    <a:pt x="57867" y="116262"/>
                  </a:cubicBezTo>
                  <a:lnTo>
                    <a:pt x="58899" y="115548"/>
                  </a:lnTo>
                  <a:lnTo>
                    <a:pt x="58999" y="113852"/>
                  </a:lnTo>
                  <a:cubicBezTo>
                    <a:pt x="59309" y="108582"/>
                    <a:pt x="59340" y="103206"/>
                    <a:pt x="59278" y="98823"/>
                  </a:cubicBezTo>
                  <a:lnTo>
                    <a:pt x="59295" y="98817"/>
                  </a:lnTo>
                  <a:lnTo>
                    <a:pt x="59242" y="96845"/>
                  </a:lnTo>
                  <a:cubicBezTo>
                    <a:pt x="59228" y="96145"/>
                    <a:pt x="59211" y="95478"/>
                    <a:pt x="59192" y="94850"/>
                  </a:cubicBezTo>
                  <a:lnTo>
                    <a:pt x="59758" y="94638"/>
                  </a:lnTo>
                  <a:lnTo>
                    <a:pt x="59541" y="79816"/>
                  </a:lnTo>
                  <a:cubicBezTo>
                    <a:pt x="60007" y="79601"/>
                    <a:pt x="60484" y="79345"/>
                    <a:pt x="60977" y="79046"/>
                  </a:cubicBezTo>
                  <a:cubicBezTo>
                    <a:pt x="62252" y="78271"/>
                    <a:pt x="63678" y="77177"/>
                    <a:pt x="65218" y="75796"/>
                  </a:cubicBezTo>
                  <a:cubicBezTo>
                    <a:pt x="66646" y="74513"/>
                    <a:pt x="67910" y="73216"/>
                    <a:pt x="68741" y="72323"/>
                  </a:cubicBezTo>
                  <a:cubicBezTo>
                    <a:pt x="69179" y="72055"/>
                    <a:pt x="69626" y="71673"/>
                    <a:pt x="70050" y="71137"/>
                  </a:cubicBezTo>
                  <a:cubicBezTo>
                    <a:pt x="70309" y="70808"/>
                    <a:pt x="70507" y="70493"/>
                    <a:pt x="70622" y="70289"/>
                  </a:cubicBezTo>
                  <a:cubicBezTo>
                    <a:pt x="71375" y="69078"/>
                    <a:pt x="71417" y="67591"/>
                    <a:pt x="70806" y="66367"/>
                  </a:cubicBezTo>
                  <a:cubicBezTo>
                    <a:pt x="71643" y="65139"/>
                    <a:pt x="72351" y="63953"/>
                    <a:pt x="72960" y="62910"/>
                  </a:cubicBezTo>
                  <a:lnTo>
                    <a:pt x="72976" y="62879"/>
                  </a:lnTo>
                  <a:cubicBezTo>
                    <a:pt x="74619" y="59984"/>
                    <a:pt x="76062" y="56798"/>
                    <a:pt x="77387" y="53140"/>
                  </a:cubicBezTo>
                  <a:lnTo>
                    <a:pt x="77398" y="53115"/>
                  </a:lnTo>
                  <a:lnTo>
                    <a:pt x="78246" y="50663"/>
                  </a:lnTo>
                  <a:lnTo>
                    <a:pt x="78958" y="48219"/>
                  </a:lnTo>
                  <a:lnTo>
                    <a:pt x="79298" y="47031"/>
                  </a:lnTo>
                  <a:lnTo>
                    <a:pt x="79309" y="46992"/>
                  </a:lnTo>
                  <a:cubicBezTo>
                    <a:pt x="79398" y="46660"/>
                    <a:pt x="79474" y="46342"/>
                    <a:pt x="79538" y="46063"/>
                  </a:cubicBezTo>
                  <a:cubicBezTo>
                    <a:pt x="79566" y="45943"/>
                    <a:pt x="79594" y="45820"/>
                    <a:pt x="79627" y="45700"/>
                  </a:cubicBezTo>
                  <a:lnTo>
                    <a:pt x="80191" y="43301"/>
                  </a:lnTo>
                  <a:lnTo>
                    <a:pt x="80347" y="42623"/>
                  </a:lnTo>
                  <a:lnTo>
                    <a:pt x="80472" y="41948"/>
                  </a:lnTo>
                  <a:lnTo>
                    <a:pt x="80693" y="40754"/>
                  </a:lnTo>
                  <a:lnTo>
                    <a:pt x="81142" y="38287"/>
                  </a:lnTo>
                  <a:lnTo>
                    <a:pt x="81295" y="37102"/>
                  </a:lnTo>
                  <a:cubicBezTo>
                    <a:pt x="81407" y="36711"/>
                    <a:pt x="81460" y="36304"/>
                    <a:pt x="81454" y="35891"/>
                  </a:cubicBezTo>
                  <a:lnTo>
                    <a:pt x="81546" y="35168"/>
                  </a:lnTo>
                  <a:cubicBezTo>
                    <a:pt x="82007" y="34348"/>
                    <a:pt x="82269" y="33458"/>
                    <a:pt x="82300" y="32549"/>
                  </a:cubicBezTo>
                  <a:cubicBezTo>
                    <a:pt x="82361" y="30855"/>
                    <a:pt x="81719" y="28928"/>
                    <a:pt x="80283" y="26475"/>
                  </a:cubicBezTo>
                  <a:cubicBezTo>
                    <a:pt x="79393" y="24955"/>
                    <a:pt x="78489" y="23755"/>
                    <a:pt x="78450" y="23708"/>
                  </a:cubicBezTo>
                  <a:lnTo>
                    <a:pt x="78137" y="23292"/>
                  </a:lnTo>
                  <a:cubicBezTo>
                    <a:pt x="78126" y="23278"/>
                    <a:pt x="78112" y="23264"/>
                    <a:pt x="78096" y="23253"/>
                  </a:cubicBezTo>
                  <a:lnTo>
                    <a:pt x="77666" y="22955"/>
                  </a:lnTo>
                  <a:cubicBezTo>
                    <a:pt x="77605" y="22913"/>
                    <a:pt x="77035" y="22520"/>
                    <a:pt x="76316" y="22118"/>
                  </a:cubicBezTo>
                  <a:cubicBezTo>
                    <a:pt x="75995" y="21939"/>
                    <a:pt x="75694" y="21786"/>
                    <a:pt x="75395" y="21655"/>
                  </a:cubicBezTo>
                  <a:lnTo>
                    <a:pt x="69894" y="9522"/>
                  </a:lnTo>
                  <a:cubicBezTo>
                    <a:pt x="69366" y="8364"/>
                    <a:pt x="68490" y="7555"/>
                    <a:pt x="67854" y="7081"/>
                  </a:cubicBezTo>
                  <a:cubicBezTo>
                    <a:pt x="67249" y="6635"/>
                    <a:pt x="66278" y="6049"/>
                    <a:pt x="65053" y="5812"/>
                  </a:cubicBezTo>
                  <a:lnTo>
                    <a:pt x="45290" y="1978"/>
                  </a:lnTo>
                  <a:lnTo>
                    <a:pt x="42439" y="1423"/>
                  </a:lnTo>
                  <a:lnTo>
                    <a:pt x="37231" y="416"/>
                  </a:lnTo>
                  <a:cubicBezTo>
                    <a:pt x="36526" y="106"/>
                    <a:pt x="35766" y="0"/>
                    <a:pt x="34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85725" dir="3420000" algn="bl" rotWithShape="0">
                <a:srgbClr val="004468">
                  <a:alpha val="18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Google Shape;4163;p57">
              <a:extLst>
                <a:ext uri="{FF2B5EF4-FFF2-40B4-BE49-F238E27FC236}">
                  <a16:creationId xmlns:a16="http://schemas.microsoft.com/office/drawing/2014/main" id="{022C6609-E6EF-491C-8514-77F8607AD740}"/>
                </a:ext>
              </a:extLst>
            </p:cNvPr>
            <p:cNvSpPr/>
            <p:nvPr/>
          </p:nvSpPr>
          <p:spPr>
            <a:xfrm>
              <a:off x="6619650" y="2296700"/>
              <a:ext cx="577825" cy="962900"/>
            </a:xfrm>
            <a:custGeom>
              <a:avLst/>
              <a:gdLst/>
              <a:ahLst/>
              <a:cxnLst/>
              <a:rect l="l" t="t" r="r" b="b"/>
              <a:pathLst>
                <a:path w="23113" h="38516" extrusionOk="0">
                  <a:moveTo>
                    <a:pt x="64" y="28548"/>
                  </a:moveTo>
                  <a:cubicBezTo>
                    <a:pt x="44" y="28568"/>
                    <a:pt x="22" y="28584"/>
                    <a:pt x="2" y="28604"/>
                  </a:cubicBezTo>
                  <a:cubicBezTo>
                    <a:pt x="1" y="28605"/>
                    <a:pt x="1" y="28605"/>
                    <a:pt x="1" y="28605"/>
                  </a:cubicBezTo>
                  <a:cubicBezTo>
                    <a:pt x="2" y="28605"/>
                    <a:pt x="29" y="28583"/>
                    <a:pt x="41" y="28576"/>
                  </a:cubicBezTo>
                  <a:lnTo>
                    <a:pt x="70" y="28556"/>
                  </a:lnTo>
                  <a:lnTo>
                    <a:pt x="64" y="28548"/>
                  </a:lnTo>
                  <a:close/>
                  <a:moveTo>
                    <a:pt x="13845" y="0"/>
                  </a:moveTo>
                  <a:lnTo>
                    <a:pt x="12883" y="4227"/>
                  </a:lnTo>
                  <a:lnTo>
                    <a:pt x="12305" y="6300"/>
                  </a:lnTo>
                  <a:lnTo>
                    <a:pt x="12018" y="7337"/>
                  </a:lnTo>
                  <a:lnTo>
                    <a:pt x="11876" y="7856"/>
                  </a:lnTo>
                  <a:lnTo>
                    <a:pt x="11708" y="8361"/>
                  </a:lnTo>
                  <a:lnTo>
                    <a:pt x="11036" y="10384"/>
                  </a:lnTo>
                  <a:cubicBezTo>
                    <a:pt x="10919" y="10719"/>
                    <a:pt x="10818" y="11062"/>
                    <a:pt x="10693" y="11391"/>
                  </a:cubicBezTo>
                  <a:lnTo>
                    <a:pt x="10310" y="12376"/>
                  </a:lnTo>
                  <a:lnTo>
                    <a:pt x="9543" y="14343"/>
                  </a:lnTo>
                  <a:lnTo>
                    <a:pt x="8681" y="16251"/>
                  </a:lnTo>
                  <a:cubicBezTo>
                    <a:pt x="7507" y="18764"/>
                    <a:pt x="6184" y="21175"/>
                    <a:pt x="4667" y="23354"/>
                  </a:cubicBezTo>
                  <a:cubicBezTo>
                    <a:pt x="3900" y="24428"/>
                    <a:pt x="3116" y="25477"/>
                    <a:pt x="2279" y="26406"/>
                  </a:cubicBezTo>
                  <a:cubicBezTo>
                    <a:pt x="1871" y="26885"/>
                    <a:pt x="1442" y="27307"/>
                    <a:pt x="1026" y="27722"/>
                  </a:cubicBezTo>
                  <a:cubicBezTo>
                    <a:pt x="822" y="27904"/>
                    <a:pt x="608" y="28127"/>
                    <a:pt x="421" y="28275"/>
                  </a:cubicBezTo>
                  <a:lnTo>
                    <a:pt x="144" y="28503"/>
                  </a:lnTo>
                  <a:lnTo>
                    <a:pt x="70" y="28556"/>
                  </a:lnTo>
                  <a:lnTo>
                    <a:pt x="7828" y="38516"/>
                  </a:lnTo>
                  <a:lnTo>
                    <a:pt x="8109" y="38279"/>
                  </a:lnTo>
                  <a:lnTo>
                    <a:pt x="8288" y="38120"/>
                  </a:lnTo>
                  <a:lnTo>
                    <a:pt x="8611" y="37816"/>
                  </a:lnTo>
                  <a:cubicBezTo>
                    <a:pt x="8815" y="37620"/>
                    <a:pt x="8977" y="37445"/>
                    <a:pt x="9164" y="37258"/>
                  </a:cubicBezTo>
                  <a:cubicBezTo>
                    <a:pt x="9351" y="37068"/>
                    <a:pt x="9513" y="36892"/>
                    <a:pt x="9669" y="36714"/>
                  </a:cubicBezTo>
                  <a:lnTo>
                    <a:pt x="10149" y="36173"/>
                  </a:lnTo>
                  <a:cubicBezTo>
                    <a:pt x="10757" y="35456"/>
                    <a:pt x="11334" y="34739"/>
                    <a:pt x="11859" y="34011"/>
                  </a:cubicBezTo>
                  <a:cubicBezTo>
                    <a:pt x="12936" y="32563"/>
                    <a:pt x="13845" y="31081"/>
                    <a:pt x="14716" y="29589"/>
                  </a:cubicBezTo>
                  <a:cubicBezTo>
                    <a:pt x="16417" y="26590"/>
                    <a:pt x="17751" y="23501"/>
                    <a:pt x="18881" y="20382"/>
                  </a:cubicBezTo>
                  <a:lnTo>
                    <a:pt x="19690" y="18036"/>
                  </a:lnTo>
                  <a:lnTo>
                    <a:pt x="20382" y="15670"/>
                  </a:lnTo>
                  <a:lnTo>
                    <a:pt x="20719" y="14493"/>
                  </a:lnTo>
                  <a:cubicBezTo>
                    <a:pt x="20828" y="14097"/>
                    <a:pt x="20912" y="13701"/>
                    <a:pt x="21009" y="13308"/>
                  </a:cubicBezTo>
                  <a:lnTo>
                    <a:pt x="21567" y="10931"/>
                  </a:lnTo>
                  <a:lnTo>
                    <a:pt x="21704" y="10339"/>
                  </a:lnTo>
                  <a:lnTo>
                    <a:pt x="21816" y="9742"/>
                  </a:lnTo>
                  <a:lnTo>
                    <a:pt x="22033" y="8554"/>
                  </a:lnTo>
                  <a:lnTo>
                    <a:pt x="22471" y="6174"/>
                  </a:lnTo>
                  <a:lnTo>
                    <a:pt x="23113" y="1412"/>
                  </a:lnTo>
                  <a:lnTo>
                    <a:pt x="13845" y="0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Google Shape;4164;p57">
              <a:extLst>
                <a:ext uri="{FF2B5EF4-FFF2-40B4-BE49-F238E27FC236}">
                  <a16:creationId xmlns:a16="http://schemas.microsoft.com/office/drawing/2014/main" id="{289443BC-0F06-4CA8-846A-C18881204A1A}"/>
                </a:ext>
              </a:extLst>
            </p:cNvPr>
            <p:cNvSpPr/>
            <p:nvPr/>
          </p:nvSpPr>
          <p:spPr>
            <a:xfrm>
              <a:off x="5513600" y="2415250"/>
              <a:ext cx="615400" cy="952875"/>
            </a:xfrm>
            <a:custGeom>
              <a:avLst/>
              <a:gdLst/>
              <a:ahLst/>
              <a:cxnLst/>
              <a:rect l="l" t="t" r="r" b="b"/>
              <a:pathLst>
                <a:path w="24616" h="38115" extrusionOk="0">
                  <a:moveTo>
                    <a:pt x="24551" y="27720"/>
                  </a:moveTo>
                  <a:lnTo>
                    <a:pt x="24544" y="27730"/>
                  </a:lnTo>
                  <a:lnTo>
                    <a:pt x="24544" y="27730"/>
                  </a:lnTo>
                  <a:lnTo>
                    <a:pt x="24573" y="27748"/>
                  </a:lnTo>
                  <a:cubicBezTo>
                    <a:pt x="24585" y="27753"/>
                    <a:pt x="24612" y="27775"/>
                    <a:pt x="24616" y="27775"/>
                  </a:cubicBezTo>
                  <a:cubicBezTo>
                    <a:pt x="24616" y="27775"/>
                    <a:pt x="24616" y="27774"/>
                    <a:pt x="24615" y="27773"/>
                  </a:cubicBezTo>
                  <a:lnTo>
                    <a:pt x="24551" y="27720"/>
                  </a:lnTo>
                  <a:close/>
                  <a:moveTo>
                    <a:pt x="9174" y="1"/>
                  </a:moveTo>
                  <a:lnTo>
                    <a:pt x="1" y="1934"/>
                  </a:lnTo>
                  <a:lnTo>
                    <a:pt x="908" y="6657"/>
                  </a:lnTo>
                  <a:lnTo>
                    <a:pt x="1477" y="9009"/>
                  </a:lnTo>
                  <a:lnTo>
                    <a:pt x="1761" y="10184"/>
                  </a:lnTo>
                  <a:lnTo>
                    <a:pt x="1906" y="10772"/>
                  </a:lnTo>
                  <a:lnTo>
                    <a:pt x="2076" y="11355"/>
                  </a:lnTo>
                  <a:lnTo>
                    <a:pt x="2771" y="13693"/>
                  </a:lnTo>
                  <a:cubicBezTo>
                    <a:pt x="2888" y="14081"/>
                    <a:pt x="2994" y="14474"/>
                    <a:pt x="3125" y="14862"/>
                  </a:cubicBezTo>
                  <a:lnTo>
                    <a:pt x="3530" y="16020"/>
                  </a:lnTo>
                  <a:lnTo>
                    <a:pt x="4353" y="18344"/>
                  </a:lnTo>
                  <a:lnTo>
                    <a:pt x="5296" y="20637"/>
                  </a:lnTo>
                  <a:cubicBezTo>
                    <a:pt x="6599" y="23686"/>
                    <a:pt x="8105" y="26699"/>
                    <a:pt x="9974" y="29592"/>
                  </a:cubicBezTo>
                  <a:cubicBezTo>
                    <a:pt x="10926" y="31037"/>
                    <a:pt x="11916" y="32463"/>
                    <a:pt x="13074" y="33847"/>
                  </a:cubicBezTo>
                  <a:cubicBezTo>
                    <a:pt x="13637" y="34541"/>
                    <a:pt x="14257" y="35225"/>
                    <a:pt x="14901" y="35908"/>
                  </a:cubicBezTo>
                  <a:lnTo>
                    <a:pt x="15412" y="36416"/>
                  </a:lnTo>
                  <a:cubicBezTo>
                    <a:pt x="15579" y="36586"/>
                    <a:pt x="15752" y="36756"/>
                    <a:pt x="15947" y="36935"/>
                  </a:cubicBezTo>
                  <a:cubicBezTo>
                    <a:pt x="16143" y="37111"/>
                    <a:pt x="16318" y="37275"/>
                    <a:pt x="16530" y="37459"/>
                  </a:cubicBezTo>
                  <a:lnTo>
                    <a:pt x="16874" y="37747"/>
                  </a:lnTo>
                  <a:lnTo>
                    <a:pt x="17058" y="37895"/>
                  </a:lnTo>
                  <a:lnTo>
                    <a:pt x="17353" y="38115"/>
                  </a:lnTo>
                  <a:lnTo>
                    <a:pt x="24544" y="27730"/>
                  </a:lnTo>
                  <a:lnTo>
                    <a:pt x="24544" y="27730"/>
                  </a:lnTo>
                  <a:lnTo>
                    <a:pt x="24465" y="27681"/>
                  </a:lnTo>
                  <a:lnTo>
                    <a:pt x="24174" y="27469"/>
                  </a:lnTo>
                  <a:cubicBezTo>
                    <a:pt x="23979" y="27332"/>
                    <a:pt x="23750" y="27120"/>
                    <a:pt x="23536" y="26953"/>
                  </a:cubicBezTo>
                  <a:cubicBezTo>
                    <a:pt x="23100" y="26565"/>
                    <a:pt x="22651" y="26163"/>
                    <a:pt x="22216" y="25709"/>
                  </a:cubicBezTo>
                  <a:cubicBezTo>
                    <a:pt x="21329" y="24830"/>
                    <a:pt x="20486" y="23826"/>
                    <a:pt x="19658" y="22796"/>
                  </a:cubicBezTo>
                  <a:cubicBezTo>
                    <a:pt x="18023" y="20707"/>
                    <a:pt x="16569" y="18372"/>
                    <a:pt x="15250" y="15931"/>
                  </a:cubicBezTo>
                  <a:lnTo>
                    <a:pt x="14285" y="14075"/>
                  </a:lnTo>
                  <a:lnTo>
                    <a:pt x="13406" y="12156"/>
                  </a:lnTo>
                  <a:lnTo>
                    <a:pt x="12968" y="11193"/>
                  </a:lnTo>
                  <a:cubicBezTo>
                    <a:pt x="12823" y="10870"/>
                    <a:pt x="12703" y="10535"/>
                    <a:pt x="12569" y="10206"/>
                  </a:cubicBezTo>
                  <a:lnTo>
                    <a:pt x="11782" y="8222"/>
                  </a:lnTo>
                  <a:lnTo>
                    <a:pt x="11587" y="7729"/>
                  </a:lnTo>
                  <a:lnTo>
                    <a:pt x="11411" y="7218"/>
                  </a:lnTo>
                  <a:lnTo>
                    <a:pt x="11065" y="6205"/>
                  </a:lnTo>
                  <a:lnTo>
                    <a:pt x="10373" y="4166"/>
                  </a:lnTo>
                  <a:lnTo>
                    <a:pt x="9174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Google Shape;4165;p57">
              <a:extLst>
                <a:ext uri="{FF2B5EF4-FFF2-40B4-BE49-F238E27FC236}">
                  <a16:creationId xmlns:a16="http://schemas.microsoft.com/office/drawing/2014/main" id="{205F2406-67E4-40B5-92DB-C5AE2E0EA0B1}"/>
                </a:ext>
              </a:extLst>
            </p:cNvPr>
            <p:cNvSpPr/>
            <p:nvPr/>
          </p:nvSpPr>
          <p:spPr>
            <a:xfrm>
              <a:off x="5820775" y="3731050"/>
              <a:ext cx="805000" cy="1029900"/>
            </a:xfrm>
            <a:custGeom>
              <a:avLst/>
              <a:gdLst/>
              <a:ahLst/>
              <a:cxnLst/>
              <a:rect l="l" t="t" r="r" b="b"/>
              <a:pathLst>
                <a:path w="32200" h="41196" extrusionOk="0">
                  <a:moveTo>
                    <a:pt x="3415" y="1"/>
                  </a:moveTo>
                  <a:cubicBezTo>
                    <a:pt x="3415" y="1"/>
                    <a:pt x="0" y="27798"/>
                    <a:pt x="1811" y="39309"/>
                  </a:cubicBezTo>
                  <a:cubicBezTo>
                    <a:pt x="1811" y="39309"/>
                    <a:pt x="4121" y="41193"/>
                    <a:pt x="7446" y="41193"/>
                  </a:cubicBezTo>
                  <a:cubicBezTo>
                    <a:pt x="8730" y="41193"/>
                    <a:pt x="10166" y="40912"/>
                    <a:pt x="11678" y="40132"/>
                  </a:cubicBezTo>
                  <a:lnTo>
                    <a:pt x="16242" y="13986"/>
                  </a:lnTo>
                  <a:lnTo>
                    <a:pt x="16251" y="13629"/>
                  </a:lnTo>
                  <a:cubicBezTo>
                    <a:pt x="16539" y="13625"/>
                    <a:pt x="16824" y="13623"/>
                    <a:pt x="17106" y="13623"/>
                  </a:cubicBezTo>
                  <a:cubicBezTo>
                    <a:pt x="17890" y="13623"/>
                    <a:pt x="18648" y="13639"/>
                    <a:pt x="19364" y="13665"/>
                  </a:cubicBezTo>
                  <a:lnTo>
                    <a:pt x="19372" y="13986"/>
                  </a:lnTo>
                  <a:lnTo>
                    <a:pt x="20031" y="40135"/>
                  </a:lnTo>
                  <a:cubicBezTo>
                    <a:pt x="21543" y="40915"/>
                    <a:pt x="22979" y="41196"/>
                    <a:pt x="24263" y="41196"/>
                  </a:cubicBezTo>
                  <a:cubicBezTo>
                    <a:pt x="27588" y="41196"/>
                    <a:pt x="29898" y="39312"/>
                    <a:pt x="29898" y="39312"/>
                  </a:cubicBezTo>
                  <a:cubicBezTo>
                    <a:pt x="31709" y="27798"/>
                    <a:pt x="32200" y="4"/>
                    <a:pt x="32200" y="4"/>
                  </a:cubicBezTo>
                  <a:lnTo>
                    <a:pt x="32200" y="4"/>
                  </a:lnTo>
                  <a:lnTo>
                    <a:pt x="26436" y="1173"/>
                  </a:lnTo>
                  <a:lnTo>
                    <a:pt x="9555" y="1245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" name="Google Shape;4166;p57">
              <a:extLst>
                <a:ext uri="{FF2B5EF4-FFF2-40B4-BE49-F238E27FC236}">
                  <a16:creationId xmlns:a16="http://schemas.microsoft.com/office/drawing/2014/main" id="{956DB1AA-DA07-4690-9799-011B55533C72}"/>
                </a:ext>
              </a:extLst>
            </p:cNvPr>
            <p:cNvSpPr/>
            <p:nvPr/>
          </p:nvSpPr>
          <p:spPr>
            <a:xfrm>
              <a:off x="5853625" y="3731125"/>
              <a:ext cx="772100" cy="740925"/>
            </a:xfrm>
            <a:custGeom>
              <a:avLst/>
              <a:gdLst/>
              <a:ahLst/>
              <a:cxnLst/>
              <a:rect l="l" t="t" r="r" b="b"/>
              <a:pathLst>
                <a:path w="30884" h="29637" extrusionOk="0">
                  <a:moveTo>
                    <a:pt x="2104" y="1"/>
                  </a:moveTo>
                  <a:cubicBezTo>
                    <a:pt x="2104" y="1"/>
                    <a:pt x="251" y="15088"/>
                    <a:pt x="0" y="27634"/>
                  </a:cubicBezTo>
                  <a:cubicBezTo>
                    <a:pt x="4419" y="28660"/>
                    <a:pt x="8520" y="29221"/>
                    <a:pt x="12228" y="29475"/>
                  </a:cubicBezTo>
                  <a:lnTo>
                    <a:pt x="14928" y="13983"/>
                  </a:lnTo>
                  <a:lnTo>
                    <a:pt x="14937" y="13626"/>
                  </a:lnTo>
                  <a:cubicBezTo>
                    <a:pt x="15225" y="13622"/>
                    <a:pt x="15510" y="13620"/>
                    <a:pt x="15792" y="13620"/>
                  </a:cubicBezTo>
                  <a:cubicBezTo>
                    <a:pt x="16576" y="13620"/>
                    <a:pt x="17334" y="13636"/>
                    <a:pt x="18050" y="13662"/>
                  </a:cubicBezTo>
                  <a:lnTo>
                    <a:pt x="18058" y="13983"/>
                  </a:lnTo>
                  <a:lnTo>
                    <a:pt x="18452" y="29637"/>
                  </a:lnTo>
                  <a:cubicBezTo>
                    <a:pt x="23295" y="29545"/>
                    <a:pt x="27131" y="28973"/>
                    <a:pt x="29695" y="28440"/>
                  </a:cubicBezTo>
                  <a:cubicBezTo>
                    <a:pt x="30604" y="15744"/>
                    <a:pt x="30883" y="1"/>
                    <a:pt x="30883" y="1"/>
                  </a:cubicBezTo>
                  <a:lnTo>
                    <a:pt x="30883" y="1"/>
                  </a:lnTo>
                  <a:lnTo>
                    <a:pt x="25119" y="1170"/>
                  </a:lnTo>
                  <a:lnTo>
                    <a:pt x="8238" y="1242"/>
                  </a:lnTo>
                  <a:lnTo>
                    <a:pt x="2104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" name="Google Shape;4167;p57">
              <a:extLst>
                <a:ext uri="{FF2B5EF4-FFF2-40B4-BE49-F238E27FC236}">
                  <a16:creationId xmlns:a16="http://schemas.microsoft.com/office/drawing/2014/main" id="{3866F509-8302-49EC-A045-2FD643C19329}"/>
                </a:ext>
              </a:extLst>
            </p:cNvPr>
            <p:cNvSpPr/>
            <p:nvPr/>
          </p:nvSpPr>
          <p:spPr>
            <a:xfrm>
              <a:off x="5844475" y="3743550"/>
              <a:ext cx="799575" cy="654850"/>
            </a:xfrm>
            <a:custGeom>
              <a:avLst/>
              <a:gdLst/>
              <a:ahLst/>
              <a:cxnLst/>
              <a:rect l="l" t="t" r="r" b="b"/>
              <a:pathLst>
                <a:path w="31983" h="26194" extrusionOk="0">
                  <a:moveTo>
                    <a:pt x="2470" y="0"/>
                  </a:moveTo>
                  <a:cubicBezTo>
                    <a:pt x="2470" y="0"/>
                    <a:pt x="536" y="12125"/>
                    <a:pt x="1" y="24383"/>
                  </a:cubicBezTo>
                  <a:cubicBezTo>
                    <a:pt x="3864" y="25781"/>
                    <a:pt x="10013" y="25998"/>
                    <a:pt x="13897" y="26194"/>
                  </a:cubicBezTo>
                  <a:lnTo>
                    <a:pt x="15294" y="13980"/>
                  </a:lnTo>
                  <a:lnTo>
                    <a:pt x="15303" y="13626"/>
                  </a:lnTo>
                  <a:cubicBezTo>
                    <a:pt x="15601" y="13620"/>
                    <a:pt x="15896" y="13618"/>
                    <a:pt x="16188" y="13618"/>
                  </a:cubicBezTo>
                  <a:cubicBezTo>
                    <a:pt x="16961" y="13618"/>
                    <a:pt x="17709" y="13635"/>
                    <a:pt x="18416" y="13659"/>
                  </a:cubicBezTo>
                  <a:lnTo>
                    <a:pt x="18424" y="13980"/>
                  </a:lnTo>
                  <a:lnTo>
                    <a:pt x="18134" y="25862"/>
                  </a:lnTo>
                  <a:cubicBezTo>
                    <a:pt x="22110" y="25795"/>
                    <a:pt x="28663" y="26026"/>
                    <a:pt x="31291" y="24202"/>
                  </a:cubicBezTo>
                  <a:cubicBezTo>
                    <a:pt x="31983" y="12496"/>
                    <a:pt x="31249" y="0"/>
                    <a:pt x="31249" y="0"/>
                  </a:cubicBezTo>
                  <a:lnTo>
                    <a:pt x="25485" y="1169"/>
                  </a:lnTo>
                  <a:lnTo>
                    <a:pt x="8604" y="1242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rgbClr val="4A479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" name="Google Shape;4168;p57">
              <a:extLst>
                <a:ext uri="{FF2B5EF4-FFF2-40B4-BE49-F238E27FC236}">
                  <a16:creationId xmlns:a16="http://schemas.microsoft.com/office/drawing/2014/main" id="{7FF52B04-7F6E-4F67-BFCC-7BADEAD36C73}"/>
                </a:ext>
              </a:extLst>
            </p:cNvPr>
            <p:cNvSpPr/>
            <p:nvPr/>
          </p:nvSpPr>
          <p:spPr>
            <a:xfrm>
              <a:off x="5887650" y="3743550"/>
              <a:ext cx="744275" cy="187675"/>
            </a:xfrm>
            <a:custGeom>
              <a:avLst/>
              <a:gdLst/>
              <a:ahLst/>
              <a:cxnLst/>
              <a:rect l="l" t="t" r="r" b="b"/>
              <a:pathLst>
                <a:path w="29771" h="7507" extrusionOk="0">
                  <a:moveTo>
                    <a:pt x="743" y="0"/>
                  </a:moveTo>
                  <a:cubicBezTo>
                    <a:pt x="743" y="0"/>
                    <a:pt x="419" y="2029"/>
                    <a:pt x="1" y="5273"/>
                  </a:cubicBezTo>
                  <a:cubicBezTo>
                    <a:pt x="5092" y="6877"/>
                    <a:pt x="10599" y="7506"/>
                    <a:pt x="16129" y="7506"/>
                  </a:cubicBezTo>
                  <a:cubicBezTo>
                    <a:pt x="20737" y="7506"/>
                    <a:pt x="25360" y="7069"/>
                    <a:pt x="29770" y="6395"/>
                  </a:cubicBezTo>
                  <a:cubicBezTo>
                    <a:pt x="29670" y="2539"/>
                    <a:pt x="29522" y="0"/>
                    <a:pt x="29522" y="0"/>
                  </a:cubicBezTo>
                  <a:lnTo>
                    <a:pt x="23758" y="1169"/>
                  </a:lnTo>
                  <a:lnTo>
                    <a:pt x="6877" y="1242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5" name="Google Shape;4169;p57">
              <a:extLst>
                <a:ext uri="{FF2B5EF4-FFF2-40B4-BE49-F238E27FC236}">
                  <a16:creationId xmlns:a16="http://schemas.microsoft.com/office/drawing/2014/main" id="{1D713731-39CF-4DBE-82A1-07268B385B09}"/>
                </a:ext>
              </a:extLst>
            </p:cNvPr>
            <p:cNvSpPr/>
            <p:nvPr/>
          </p:nvSpPr>
          <p:spPr>
            <a:xfrm>
              <a:off x="6111600" y="4075350"/>
              <a:ext cx="306825" cy="10625"/>
            </a:xfrm>
            <a:custGeom>
              <a:avLst/>
              <a:gdLst/>
              <a:ahLst/>
              <a:cxnLst/>
              <a:rect l="l" t="t" r="r" b="b"/>
              <a:pathLst>
                <a:path w="12273" h="425" extrusionOk="0">
                  <a:moveTo>
                    <a:pt x="4638" y="1"/>
                  </a:moveTo>
                  <a:cubicBezTo>
                    <a:pt x="3121" y="1"/>
                    <a:pt x="1605" y="25"/>
                    <a:pt x="90" y="103"/>
                  </a:cubicBezTo>
                  <a:cubicBezTo>
                    <a:pt x="42" y="105"/>
                    <a:pt x="1" y="147"/>
                    <a:pt x="6" y="195"/>
                  </a:cubicBezTo>
                  <a:cubicBezTo>
                    <a:pt x="12" y="245"/>
                    <a:pt x="48" y="278"/>
                    <a:pt x="98" y="278"/>
                  </a:cubicBezTo>
                  <a:lnTo>
                    <a:pt x="6138" y="384"/>
                  </a:lnTo>
                  <a:lnTo>
                    <a:pt x="9157" y="423"/>
                  </a:lnTo>
                  <a:cubicBezTo>
                    <a:pt x="9409" y="424"/>
                    <a:pt x="9661" y="425"/>
                    <a:pt x="9914" y="425"/>
                  </a:cubicBezTo>
                  <a:cubicBezTo>
                    <a:pt x="10670" y="425"/>
                    <a:pt x="11425" y="420"/>
                    <a:pt x="12181" y="401"/>
                  </a:cubicBezTo>
                  <a:cubicBezTo>
                    <a:pt x="12231" y="398"/>
                    <a:pt x="12273" y="359"/>
                    <a:pt x="12273" y="306"/>
                  </a:cubicBezTo>
                  <a:cubicBezTo>
                    <a:pt x="12262" y="264"/>
                    <a:pt x="12225" y="228"/>
                    <a:pt x="12181" y="223"/>
                  </a:cubicBezTo>
                  <a:cubicBezTo>
                    <a:pt x="11176" y="147"/>
                    <a:pt x="10169" y="103"/>
                    <a:pt x="9159" y="66"/>
                  </a:cubicBezTo>
                  <a:cubicBezTo>
                    <a:pt x="8152" y="41"/>
                    <a:pt x="7145" y="10"/>
                    <a:pt x="6138" y="8"/>
                  </a:cubicBezTo>
                  <a:cubicBezTo>
                    <a:pt x="5638" y="4"/>
                    <a:pt x="5138" y="1"/>
                    <a:pt x="4638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6" name="Google Shape;4170;p57">
              <a:extLst>
                <a:ext uri="{FF2B5EF4-FFF2-40B4-BE49-F238E27FC236}">
                  <a16:creationId xmlns:a16="http://schemas.microsoft.com/office/drawing/2014/main" id="{304ED508-8A24-4B3A-9B6E-81CB8EE3A074}"/>
                </a:ext>
              </a:extLst>
            </p:cNvPr>
            <p:cNvSpPr/>
            <p:nvPr/>
          </p:nvSpPr>
          <p:spPr>
            <a:xfrm>
              <a:off x="6262750" y="3703775"/>
              <a:ext cx="11300" cy="306450"/>
            </a:xfrm>
            <a:custGeom>
              <a:avLst/>
              <a:gdLst/>
              <a:ahLst/>
              <a:cxnLst/>
              <a:rect l="l" t="t" r="r" b="b"/>
              <a:pathLst>
                <a:path w="452" h="12258" extrusionOk="0">
                  <a:moveTo>
                    <a:pt x="224" y="1"/>
                  </a:moveTo>
                  <a:cubicBezTo>
                    <a:pt x="221" y="1"/>
                    <a:pt x="218" y="1"/>
                    <a:pt x="215" y="1"/>
                  </a:cubicBezTo>
                  <a:cubicBezTo>
                    <a:pt x="165" y="1"/>
                    <a:pt x="131" y="40"/>
                    <a:pt x="126" y="85"/>
                  </a:cubicBezTo>
                  <a:cubicBezTo>
                    <a:pt x="89" y="1092"/>
                    <a:pt x="78" y="2099"/>
                    <a:pt x="64" y="3109"/>
                  </a:cubicBezTo>
                  <a:lnTo>
                    <a:pt x="56" y="6128"/>
                  </a:lnTo>
                  <a:lnTo>
                    <a:pt x="50" y="9146"/>
                  </a:lnTo>
                  <a:cubicBezTo>
                    <a:pt x="39" y="10153"/>
                    <a:pt x="42" y="11160"/>
                    <a:pt x="6" y="12165"/>
                  </a:cubicBezTo>
                  <a:cubicBezTo>
                    <a:pt x="0" y="12212"/>
                    <a:pt x="39" y="12257"/>
                    <a:pt x="92" y="12257"/>
                  </a:cubicBezTo>
                  <a:cubicBezTo>
                    <a:pt x="95" y="12257"/>
                    <a:pt x="98" y="12257"/>
                    <a:pt x="101" y="12257"/>
                  </a:cubicBezTo>
                  <a:cubicBezTo>
                    <a:pt x="145" y="12257"/>
                    <a:pt x="182" y="12220"/>
                    <a:pt x="187" y="12179"/>
                  </a:cubicBezTo>
                  <a:cubicBezTo>
                    <a:pt x="385" y="10164"/>
                    <a:pt x="416" y="8147"/>
                    <a:pt x="438" y="6130"/>
                  </a:cubicBezTo>
                  <a:cubicBezTo>
                    <a:pt x="452" y="5123"/>
                    <a:pt x="438" y="4116"/>
                    <a:pt x="427" y="3106"/>
                  </a:cubicBezTo>
                  <a:cubicBezTo>
                    <a:pt x="402" y="2099"/>
                    <a:pt x="374" y="1092"/>
                    <a:pt x="312" y="85"/>
                  </a:cubicBezTo>
                  <a:cubicBezTo>
                    <a:pt x="307" y="38"/>
                    <a:pt x="270" y="1"/>
                    <a:pt x="22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7" name="Google Shape;4171;p57">
              <a:extLst>
                <a:ext uri="{FF2B5EF4-FFF2-40B4-BE49-F238E27FC236}">
                  <a16:creationId xmlns:a16="http://schemas.microsoft.com/office/drawing/2014/main" id="{E6A31902-45EA-4F91-9641-44AF3A21C038}"/>
                </a:ext>
              </a:extLst>
            </p:cNvPr>
            <p:cNvSpPr/>
            <p:nvPr/>
          </p:nvSpPr>
          <p:spPr>
            <a:xfrm>
              <a:off x="6215950" y="3799400"/>
              <a:ext cx="52400" cy="195325"/>
            </a:xfrm>
            <a:custGeom>
              <a:avLst/>
              <a:gdLst/>
              <a:ahLst/>
              <a:cxnLst/>
              <a:rect l="l" t="t" r="r" b="b"/>
              <a:pathLst>
                <a:path w="2096" h="7813" extrusionOk="0">
                  <a:moveTo>
                    <a:pt x="232" y="1"/>
                  </a:moveTo>
                  <a:cubicBezTo>
                    <a:pt x="184" y="1"/>
                    <a:pt x="142" y="40"/>
                    <a:pt x="140" y="85"/>
                  </a:cubicBezTo>
                  <a:cubicBezTo>
                    <a:pt x="28" y="1502"/>
                    <a:pt x="0" y="2925"/>
                    <a:pt x="81" y="4347"/>
                  </a:cubicBezTo>
                  <a:cubicBezTo>
                    <a:pt x="123" y="5059"/>
                    <a:pt x="190" y="5773"/>
                    <a:pt x="393" y="6484"/>
                  </a:cubicBezTo>
                  <a:cubicBezTo>
                    <a:pt x="502" y="6836"/>
                    <a:pt x="661" y="7187"/>
                    <a:pt x="932" y="7475"/>
                  </a:cubicBezTo>
                  <a:cubicBezTo>
                    <a:pt x="1120" y="7679"/>
                    <a:pt x="1403" y="7813"/>
                    <a:pt x="1685" y="7813"/>
                  </a:cubicBezTo>
                  <a:cubicBezTo>
                    <a:pt x="1804" y="7813"/>
                    <a:pt x="1922" y="7789"/>
                    <a:pt x="2034" y="7737"/>
                  </a:cubicBezTo>
                  <a:cubicBezTo>
                    <a:pt x="2078" y="7715"/>
                    <a:pt x="2095" y="7662"/>
                    <a:pt x="2076" y="7617"/>
                  </a:cubicBezTo>
                  <a:cubicBezTo>
                    <a:pt x="2058" y="7584"/>
                    <a:pt x="2028" y="7566"/>
                    <a:pt x="1995" y="7566"/>
                  </a:cubicBezTo>
                  <a:cubicBezTo>
                    <a:pt x="1987" y="7566"/>
                    <a:pt x="1978" y="7567"/>
                    <a:pt x="1970" y="7570"/>
                  </a:cubicBezTo>
                  <a:lnTo>
                    <a:pt x="1964" y="7570"/>
                  </a:lnTo>
                  <a:cubicBezTo>
                    <a:pt x="1904" y="7586"/>
                    <a:pt x="1843" y="7594"/>
                    <a:pt x="1782" y="7594"/>
                  </a:cubicBezTo>
                  <a:cubicBezTo>
                    <a:pt x="1540" y="7594"/>
                    <a:pt x="1304" y="7468"/>
                    <a:pt x="1152" y="7271"/>
                  </a:cubicBezTo>
                  <a:cubicBezTo>
                    <a:pt x="949" y="7028"/>
                    <a:pt x="831" y="6708"/>
                    <a:pt x="742" y="6384"/>
                  </a:cubicBezTo>
                  <a:cubicBezTo>
                    <a:pt x="566" y="5728"/>
                    <a:pt x="525" y="5020"/>
                    <a:pt x="460" y="4322"/>
                  </a:cubicBezTo>
                  <a:cubicBezTo>
                    <a:pt x="366" y="2919"/>
                    <a:pt x="346" y="1505"/>
                    <a:pt x="321" y="93"/>
                  </a:cubicBezTo>
                  <a:cubicBezTo>
                    <a:pt x="321" y="43"/>
                    <a:pt x="279" y="1"/>
                    <a:pt x="23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8" name="Google Shape;4172;p57">
              <a:extLst>
                <a:ext uri="{FF2B5EF4-FFF2-40B4-BE49-F238E27FC236}">
                  <a16:creationId xmlns:a16="http://schemas.microsoft.com/office/drawing/2014/main" id="{491AD060-9FBE-4F12-A192-F27A74DA3687}"/>
                </a:ext>
              </a:extLst>
            </p:cNvPr>
            <p:cNvSpPr/>
            <p:nvPr/>
          </p:nvSpPr>
          <p:spPr>
            <a:xfrm>
              <a:off x="6522050" y="3778825"/>
              <a:ext cx="92225" cy="154125"/>
            </a:xfrm>
            <a:custGeom>
              <a:avLst/>
              <a:gdLst/>
              <a:ahLst/>
              <a:cxnLst/>
              <a:rect l="l" t="t" r="r" b="b"/>
              <a:pathLst>
                <a:path w="3689" h="6165" extrusionOk="0">
                  <a:moveTo>
                    <a:pt x="131" y="1"/>
                  </a:moveTo>
                  <a:cubicBezTo>
                    <a:pt x="129" y="1"/>
                    <a:pt x="128" y="1"/>
                    <a:pt x="126" y="1"/>
                  </a:cubicBezTo>
                  <a:cubicBezTo>
                    <a:pt x="79" y="4"/>
                    <a:pt x="45" y="43"/>
                    <a:pt x="42" y="85"/>
                  </a:cubicBezTo>
                  <a:cubicBezTo>
                    <a:pt x="26" y="394"/>
                    <a:pt x="0" y="710"/>
                    <a:pt x="3" y="1019"/>
                  </a:cubicBezTo>
                  <a:lnTo>
                    <a:pt x="37" y="1491"/>
                  </a:lnTo>
                  <a:cubicBezTo>
                    <a:pt x="45" y="1647"/>
                    <a:pt x="65" y="1803"/>
                    <a:pt x="101" y="1957"/>
                  </a:cubicBezTo>
                  <a:lnTo>
                    <a:pt x="193" y="2425"/>
                  </a:lnTo>
                  <a:lnTo>
                    <a:pt x="335" y="2877"/>
                  </a:lnTo>
                  <a:cubicBezTo>
                    <a:pt x="377" y="3031"/>
                    <a:pt x="444" y="3176"/>
                    <a:pt x="514" y="3321"/>
                  </a:cubicBezTo>
                  <a:cubicBezTo>
                    <a:pt x="584" y="3463"/>
                    <a:pt x="634" y="3617"/>
                    <a:pt x="723" y="3750"/>
                  </a:cubicBezTo>
                  <a:cubicBezTo>
                    <a:pt x="1016" y="4320"/>
                    <a:pt x="1443" y="4808"/>
                    <a:pt x="1917" y="5226"/>
                  </a:cubicBezTo>
                  <a:cubicBezTo>
                    <a:pt x="2402" y="5636"/>
                    <a:pt x="2949" y="5968"/>
                    <a:pt x="3560" y="6161"/>
                  </a:cubicBezTo>
                  <a:cubicBezTo>
                    <a:pt x="3569" y="6163"/>
                    <a:pt x="3578" y="6164"/>
                    <a:pt x="3586" y="6164"/>
                  </a:cubicBezTo>
                  <a:cubicBezTo>
                    <a:pt x="3626" y="6164"/>
                    <a:pt x="3661" y="6139"/>
                    <a:pt x="3675" y="6099"/>
                  </a:cubicBezTo>
                  <a:cubicBezTo>
                    <a:pt x="3689" y="6058"/>
                    <a:pt x="3669" y="6013"/>
                    <a:pt x="3630" y="5993"/>
                  </a:cubicBezTo>
                  <a:lnTo>
                    <a:pt x="3624" y="5985"/>
                  </a:lnTo>
                  <a:cubicBezTo>
                    <a:pt x="3094" y="5717"/>
                    <a:pt x="2592" y="5366"/>
                    <a:pt x="2163" y="4953"/>
                  </a:cubicBezTo>
                  <a:cubicBezTo>
                    <a:pt x="1727" y="4548"/>
                    <a:pt x="1351" y="4077"/>
                    <a:pt x="1061" y="3561"/>
                  </a:cubicBezTo>
                  <a:cubicBezTo>
                    <a:pt x="974" y="3441"/>
                    <a:pt x="927" y="3296"/>
                    <a:pt x="857" y="3165"/>
                  </a:cubicBezTo>
                  <a:cubicBezTo>
                    <a:pt x="793" y="3031"/>
                    <a:pt x="729" y="2897"/>
                    <a:pt x="684" y="2752"/>
                  </a:cubicBezTo>
                  <a:lnTo>
                    <a:pt x="533" y="2330"/>
                  </a:lnTo>
                  <a:lnTo>
                    <a:pt x="425" y="1895"/>
                  </a:lnTo>
                  <a:cubicBezTo>
                    <a:pt x="335" y="1605"/>
                    <a:pt x="335" y="1301"/>
                    <a:pt x="279" y="1005"/>
                  </a:cubicBezTo>
                  <a:cubicBezTo>
                    <a:pt x="249" y="707"/>
                    <a:pt x="252" y="400"/>
                    <a:pt x="226" y="96"/>
                  </a:cubicBezTo>
                  <a:lnTo>
                    <a:pt x="224" y="85"/>
                  </a:lnTo>
                  <a:cubicBezTo>
                    <a:pt x="218" y="39"/>
                    <a:pt x="179" y="1"/>
                    <a:pt x="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4173;p57">
              <a:extLst>
                <a:ext uri="{FF2B5EF4-FFF2-40B4-BE49-F238E27FC236}">
                  <a16:creationId xmlns:a16="http://schemas.microsoft.com/office/drawing/2014/main" id="{8392EB34-D1D4-4927-A304-B112A1B8083B}"/>
                </a:ext>
              </a:extLst>
            </p:cNvPr>
            <p:cNvSpPr/>
            <p:nvPr/>
          </p:nvSpPr>
          <p:spPr>
            <a:xfrm>
              <a:off x="5904525" y="3778750"/>
              <a:ext cx="92150" cy="154075"/>
            </a:xfrm>
            <a:custGeom>
              <a:avLst/>
              <a:gdLst/>
              <a:ahLst/>
              <a:cxnLst/>
              <a:rect l="l" t="t" r="r" b="b"/>
              <a:pathLst>
                <a:path w="3686" h="6163" extrusionOk="0">
                  <a:moveTo>
                    <a:pt x="3561" y="1"/>
                  </a:moveTo>
                  <a:cubicBezTo>
                    <a:pt x="3558" y="1"/>
                    <a:pt x="3555" y="1"/>
                    <a:pt x="3552" y="1"/>
                  </a:cubicBezTo>
                  <a:cubicBezTo>
                    <a:pt x="3505" y="4"/>
                    <a:pt x="3471" y="37"/>
                    <a:pt x="3468" y="85"/>
                  </a:cubicBezTo>
                  <a:lnTo>
                    <a:pt x="3468" y="93"/>
                  </a:lnTo>
                  <a:cubicBezTo>
                    <a:pt x="3443" y="397"/>
                    <a:pt x="3446" y="704"/>
                    <a:pt x="3415" y="1005"/>
                  </a:cubicBezTo>
                  <a:cubicBezTo>
                    <a:pt x="3360" y="1301"/>
                    <a:pt x="3360" y="1608"/>
                    <a:pt x="3267" y="1893"/>
                  </a:cubicBezTo>
                  <a:lnTo>
                    <a:pt x="3161" y="2331"/>
                  </a:lnTo>
                  <a:lnTo>
                    <a:pt x="3011" y="2752"/>
                  </a:lnTo>
                  <a:cubicBezTo>
                    <a:pt x="2969" y="2894"/>
                    <a:pt x="2902" y="3031"/>
                    <a:pt x="2835" y="3162"/>
                  </a:cubicBezTo>
                  <a:cubicBezTo>
                    <a:pt x="2771" y="3296"/>
                    <a:pt x="2718" y="3438"/>
                    <a:pt x="2634" y="3561"/>
                  </a:cubicBezTo>
                  <a:cubicBezTo>
                    <a:pt x="2344" y="4080"/>
                    <a:pt x="1967" y="4549"/>
                    <a:pt x="1532" y="4953"/>
                  </a:cubicBezTo>
                  <a:cubicBezTo>
                    <a:pt x="1100" y="5363"/>
                    <a:pt x="600" y="5717"/>
                    <a:pt x="70" y="5985"/>
                  </a:cubicBezTo>
                  <a:lnTo>
                    <a:pt x="65" y="5988"/>
                  </a:lnTo>
                  <a:cubicBezTo>
                    <a:pt x="17" y="6013"/>
                    <a:pt x="1" y="6063"/>
                    <a:pt x="26" y="6111"/>
                  </a:cubicBezTo>
                  <a:cubicBezTo>
                    <a:pt x="37" y="6144"/>
                    <a:pt x="66" y="6163"/>
                    <a:pt x="99" y="6163"/>
                  </a:cubicBezTo>
                  <a:cubicBezTo>
                    <a:pt x="108" y="6163"/>
                    <a:pt x="117" y="6161"/>
                    <a:pt x="126" y="6158"/>
                  </a:cubicBezTo>
                  <a:cubicBezTo>
                    <a:pt x="737" y="5969"/>
                    <a:pt x="1284" y="5637"/>
                    <a:pt x="1769" y="5224"/>
                  </a:cubicBezTo>
                  <a:cubicBezTo>
                    <a:pt x="2244" y="4805"/>
                    <a:pt x="2673" y="4317"/>
                    <a:pt x="2966" y="3751"/>
                  </a:cubicBezTo>
                  <a:cubicBezTo>
                    <a:pt x="3053" y="3617"/>
                    <a:pt x="3106" y="3463"/>
                    <a:pt x="3175" y="3321"/>
                  </a:cubicBezTo>
                  <a:cubicBezTo>
                    <a:pt x="3240" y="3179"/>
                    <a:pt x="3307" y="3031"/>
                    <a:pt x="3351" y="2877"/>
                  </a:cubicBezTo>
                  <a:lnTo>
                    <a:pt x="3496" y="2425"/>
                  </a:lnTo>
                  <a:lnTo>
                    <a:pt x="3586" y="1957"/>
                  </a:lnTo>
                  <a:cubicBezTo>
                    <a:pt x="3622" y="1803"/>
                    <a:pt x="3641" y="1647"/>
                    <a:pt x="3650" y="1488"/>
                  </a:cubicBezTo>
                  <a:lnTo>
                    <a:pt x="3683" y="1019"/>
                  </a:lnTo>
                  <a:cubicBezTo>
                    <a:pt x="3686" y="704"/>
                    <a:pt x="3664" y="392"/>
                    <a:pt x="3644" y="85"/>
                  </a:cubicBezTo>
                  <a:cubicBezTo>
                    <a:pt x="3641" y="38"/>
                    <a:pt x="3605" y="1"/>
                    <a:pt x="356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0" name="Google Shape;4174;p57">
              <a:extLst>
                <a:ext uri="{FF2B5EF4-FFF2-40B4-BE49-F238E27FC236}">
                  <a16:creationId xmlns:a16="http://schemas.microsoft.com/office/drawing/2014/main" id="{236DF54C-9ABF-427D-8237-0F11C4221A33}"/>
                </a:ext>
              </a:extLst>
            </p:cNvPr>
            <p:cNvSpPr/>
            <p:nvPr/>
          </p:nvSpPr>
          <p:spPr>
            <a:xfrm>
              <a:off x="5711550" y="2901475"/>
              <a:ext cx="391425" cy="496150"/>
            </a:xfrm>
            <a:custGeom>
              <a:avLst/>
              <a:gdLst/>
              <a:ahLst/>
              <a:cxnLst/>
              <a:rect l="l" t="t" r="r" b="b"/>
              <a:pathLst>
                <a:path w="15657" h="19846" extrusionOk="0">
                  <a:moveTo>
                    <a:pt x="11239" y="1"/>
                  </a:moveTo>
                  <a:cubicBezTo>
                    <a:pt x="11185" y="1"/>
                    <a:pt x="11137" y="17"/>
                    <a:pt x="11095" y="52"/>
                  </a:cubicBezTo>
                  <a:cubicBezTo>
                    <a:pt x="5530" y="4815"/>
                    <a:pt x="0" y="9892"/>
                    <a:pt x="0" y="9892"/>
                  </a:cubicBezTo>
                  <a:cubicBezTo>
                    <a:pt x="0" y="9892"/>
                    <a:pt x="6983" y="19776"/>
                    <a:pt x="11062" y="19846"/>
                  </a:cubicBezTo>
                  <a:lnTo>
                    <a:pt x="15657" y="2653"/>
                  </a:lnTo>
                  <a:lnTo>
                    <a:pt x="15657" y="2653"/>
                  </a:lnTo>
                  <a:cubicBezTo>
                    <a:pt x="15638" y="2653"/>
                    <a:pt x="15620" y="2653"/>
                    <a:pt x="15602" y="2653"/>
                  </a:cubicBezTo>
                  <a:cubicBezTo>
                    <a:pt x="13694" y="2653"/>
                    <a:pt x="11937" y="1"/>
                    <a:pt x="1123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1" name="Google Shape;4175;p57">
              <a:extLst>
                <a:ext uri="{FF2B5EF4-FFF2-40B4-BE49-F238E27FC236}">
                  <a16:creationId xmlns:a16="http://schemas.microsoft.com/office/drawing/2014/main" id="{16E2AFDD-92C1-48D1-8FEC-EB48C4AF9BC0}"/>
                </a:ext>
              </a:extLst>
            </p:cNvPr>
            <p:cNvSpPr/>
            <p:nvPr/>
          </p:nvSpPr>
          <p:spPr>
            <a:xfrm>
              <a:off x="5696625" y="2889350"/>
              <a:ext cx="308700" cy="275975"/>
            </a:xfrm>
            <a:custGeom>
              <a:avLst/>
              <a:gdLst/>
              <a:ahLst/>
              <a:cxnLst/>
              <a:rect l="l" t="t" r="r" b="b"/>
              <a:pathLst>
                <a:path w="12348" h="11039" extrusionOk="0">
                  <a:moveTo>
                    <a:pt x="10792" y="1"/>
                  </a:moveTo>
                  <a:cubicBezTo>
                    <a:pt x="10594" y="1"/>
                    <a:pt x="10409" y="109"/>
                    <a:pt x="10314" y="289"/>
                  </a:cubicBezTo>
                  <a:cubicBezTo>
                    <a:pt x="8665" y="3528"/>
                    <a:pt x="1398" y="8544"/>
                    <a:pt x="310" y="9214"/>
                  </a:cubicBezTo>
                  <a:cubicBezTo>
                    <a:pt x="73" y="9359"/>
                    <a:pt x="0" y="9663"/>
                    <a:pt x="140" y="9908"/>
                  </a:cubicBezTo>
                  <a:cubicBezTo>
                    <a:pt x="140" y="9908"/>
                    <a:pt x="585" y="11039"/>
                    <a:pt x="1187" y="11039"/>
                  </a:cubicBezTo>
                  <a:cubicBezTo>
                    <a:pt x="1287" y="11039"/>
                    <a:pt x="1391" y="11008"/>
                    <a:pt x="1498" y="10935"/>
                  </a:cubicBezTo>
                  <a:cubicBezTo>
                    <a:pt x="2704" y="10120"/>
                    <a:pt x="10311" y="4951"/>
                    <a:pt x="12217" y="1171"/>
                  </a:cubicBezTo>
                  <a:cubicBezTo>
                    <a:pt x="12348" y="911"/>
                    <a:pt x="12217" y="585"/>
                    <a:pt x="11938" y="459"/>
                  </a:cubicBezTo>
                  <a:lnTo>
                    <a:pt x="11017" y="49"/>
                  </a:lnTo>
                  <a:cubicBezTo>
                    <a:pt x="10943" y="16"/>
                    <a:pt x="10866" y="1"/>
                    <a:pt x="10792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2" name="Google Shape;4176;p57">
              <a:extLst>
                <a:ext uri="{FF2B5EF4-FFF2-40B4-BE49-F238E27FC236}">
                  <a16:creationId xmlns:a16="http://schemas.microsoft.com/office/drawing/2014/main" id="{B84F4BC9-67E5-4AF3-8695-80B54BA917A2}"/>
                </a:ext>
              </a:extLst>
            </p:cNvPr>
            <p:cNvSpPr/>
            <p:nvPr/>
          </p:nvSpPr>
          <p:spPr>
            <a:xfrm>
              <a:off x="6587325" y="2944225"/>
              <a:ext cx="330475" cy="492250"/>
            </a:xfrm>
            <a:custGeom>
              <a:avLst/>
              <a:gdLst/>
              <a:ahLst/>
              <a:cxnLst/>
              <a:rect l="l" t="t" r="r" b="b"/>
              <a:pathLst>
                <a:path w="13219" h="19690" extrusionOk="0">
                  <a:moveTo>
                    <a:pt x="4309" y="1"/>
                  </a:moveTo>
                  <a:cubicBezTo>
                    <a:pt x="3677" y="1"/>
                    <a:pt x="1948" y="2025"/>
                    <a:pt x="335" y="2025"/>
                  </a:cubicBezTo>
                  <a:cubicBezTo>
                    <a:pt x="223" y="2025"/>
                    <a:pt x="111" y="2015"/>
                    <a:pt x="1" y="1994"/>
                  </a:cubicBezTo>
                  <a:lnTo>
                    <a:pt x="1" y="1994"/>
                  </a:lnTo>
                  <a:lnTo>
                    <a:pt x="1895" y="19668"/>
                  </a:lnTo>
                  <a:cubicBezTo>
                    <a:pt x="2001" y="19682"/>
                    <a:pt x="2110" y="19689"/>
                    <a:pt x="2221" y="19689"/>
                  </a:cubicBezTo>
                  <a:cubicBezTo>
                    <a:pt x="6024" y="19689"/>
                    <a:pt x="13219" y="11410"/>
                    <a:pt x="13219" y="11410"/>
                  </a:cubicBezTo>
                  <a:cubicBezTo>
                    <a:pt x="13219" y="11410"/>
                    <a:pt x="8883" y="5588"/>
                    <a:pt x="4473" y="75"/>
                  </a:cubicBezTo>
                  <a:cubicBezTo>
                    <a:pt x="4432" y="24"/>
                    <a:pt x="4377" y="1"/>
                    <a:pt x="430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3" name="Google Shape;4177;p57">
              <a:extLst>
                <a:ext uri="{FF2B5EF4-FFF2-40B4-BE49-F238E27FC236}">
                  <a16:creationId xmlns:a16="http://schemas.microsoft.com/office/drawing/2014/main" id="{A1541A76-15A0-4C3C-AB08-74F06D84AD14}"/>
                </a:ext>
              </a:extLst>
            </p:cNvPr>
            <p:cNvSpPr/>
            <p:nvPr/>
          </p:nvSpPr>
          <p:spPr>
            <a:xfrm>
              <a:off x="5869300" y="2967300"/>
              <a:ext cx="775325" cy="898700"/>
            </a:xfrm>
            <a:custGeom>
              <a:avLst/>
              <a:gdLst/>
              <a:ahLst/>
              <a:cxnLst/>
              <a:rect l="l" t="t" r="r" b="b"/>
              <a:pathLst>
                <a:path w="31013" h="35948" extrusionOk="0">
                  <a:moveTo>
                    <a:pt x="6827" y="1"/>
                  </a:moveTo>
                  <a:cubicBezTo>
                    <a:pt x="6501" y="1"/>
                    <a:pt x="6171" y="2"/>
                    <a:pt x="5840" y="6"/>
                  </a:cubicBezTo>
                  <a:cubicBezTo>
                    <a:pt x="4322" y="20"/>
                    <a:pt x="2241" y="16825"/>
                    <a:pt x="2241" y="16825"/>
                  </a:cubicBezTo>
                  <a:lnTo>
                    <a:pt x="1" y="31759"/>
                  </a:lnTo>
                  <a:cubicBezTo>
                    <a:pt x="1" y="31759"/>
                    <a:pt x="6205" y="35207"/>
                    <a:pt x="15055" y="35854"/>
                  </a:cubicBezTo>
                  <a:lnTo>
                    <a:pt x="15055" y="35860"/>
                  </a:lnTo>
                  <a:cubicBezTo>
                    <a:pt x="15096" y="35863"/>
                    <a:pt x="15135" y="35863"/>
                    <a:pt x="15177" y="35865"/>
                  </a:cubicBezTo>
                  <a:cubicBezTo>
                    <a:pt x="15219" y="35868"/>
                    <a:pt x="15258" y="35874"/>
                    <a:pt x="15300" y="35877"/>
                  </a:cubicBezTo>
                  <a:lnTo>
                    <a:pt x="15300" y="35874"/>
                  </a:lnTo>
                  <a:cubicBezTo>
                    <a:pt x="16140" y="35925"/>
                    <a:pt x="16961" y="35948"/>
                    <a:pt x="17761" y="35948"/>
                  </a:cubicBezTo>
                  <a:cubicBezTo>
                    <a:pt x="25400" y="35948"/>
                    <a:pt x="31012" y="33840"/>
                    <a:pt x="31012" y="33840"/>
                  </a:cubicBezTo>
                  <a:lnTo>
                    <a:pt x="30789" y="18745"/>
                  </a:lnTo>
                  <a:cubicBezTo>
                    <a:pt x="30524" y="11709"/>
                    <a:pt x="30446" y="890"/>
                    <a:pt x="30443" y="884"/>
                  </a:cubicBezTo>
                  <a:cubicBezTo>
                    <a:pt x="27959" y="477"/>
                    <a:pt x="25367" y="366"/>
                    <a:pt x="23151" y="366"/>
                  </a:cubicBezTo>
                  <a:cubicBezTo>
                    <a:pt x="20458" y="366"/>
                    <a:pt x="18320" y="530"/>
                    <a:pt x="17606" y="530"/>
                  </a:cubicBezTo>
                  <a:cubicBezTo>
                    <a:pt x="17587" y="530"/>
                    <a:pt x="17568" y="530"/>
                    <a:pt x="17551" y="530"/>
                  </a:cubicBezTo>
                  <a:cubicBezTo>
                    <a:pt x="16496" y="401"/>
                    <a:pt x="12060" y="1"/>
                    <a:pt x="6827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4" name="Google Shape;4178;p57">
              <a:extLst>
                <a:ext uri="{FF2B5EF4-FFF2-40B4-BE49-F238E27FC236}">
                  <a16:creationId xmlns:a16="http://schemas.microsoft.com/office/drawing/2014/main" id="{42BEB151-0C9D-4B36-B8D1-9E95F893BB7A}"/>
                </a:ext>
              </a:extLst>
            </p:cNvPr>
            <p:cNvSpPr/>
            <p:nvPr/>
          </p:nvSpPr>
          <p:spPr>
            <a:xfrm>
              <a:off x="6144525" y="3025875"/>
              <a:ext cx="354475" cy="184000"/>
            </a:xfrm>
            <a:custGeom>
              <a:avLst/>
              <a:gdLst/>
              <a:ahLst/>
              <a:cxnLst/>
              <a:rect l="l" t="t" r="r" b="b"/>
              <a:pathLst>
                <a:path w="14179" h="7360" extrusionOk="0">
                  <a:moveTo>
                    <a:pt x="1661" y="123"/>
                  </a:moveTo>
                  <a:cubicBezTo>
                    <a:pt x="182" y="123"/>
                    <a:pt x="215" y="1412"/>
                    <a:pt x="215" y="1412"/>
                  </a:cubicBezTo>
                  <a:cubicBezTo>
                    <a:pt x="0" y="4539"/>
                    <a:pt x="2425" y="6919"/>
                    <a:pt x="5549" y="7128"/>
                  </a:cubicBezTo>
                  <a:lnTo>
                    <a:pt x="8852" y="7349"/>
                  </a:lnTo>
                  <a:cubicBezTo>
                    <a:pt x="8964" y="7356"/>
                    <a:pt x="9075" y="7360"/>
                    <a:pt x="9186" y="7360"/>
                  </a:cubicBezTo>
                  <a:cubicBezTo>
                    <a:pt x="11751" y="7360"/>
                    <a:pt x="13912" y="5371"/>
                    <a:pt x="14086" y="2773"/>
                  </a:cubicBezTo>
                  <a:cubicBezTo>
                    <a:pt x="14086" y="2773"/>
                    <a:pt x="14178" y="1513"/>
                    <a:pt x="12610" y="1130"/>
                  </a:cubicBezTo>
                  <a:cubicBezTo>
                    <a:pt x="7987" y="0"/>
                    <a:pt x="3948" y="271"/>
                    <a:pt x="1842" y="129"/>
                  </a:cubicBezTo>
                  <a:cubicBezTo>
                    <a:pt x="1779" y="125"/>
                    <a:pt x="1719" y="123"/>
                    <a:pt x="1661" y="123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4179;p57">
              <a:extLst>
                <a:ext uri="{FF2B5EF4-FFF2-40B4-BE49-F238E27FC236}">
                  <a16:creationId xmlns:a16="http://schemas.microsoft.com/office/drawing/2014/main" id="{57D60E04-D745-417B-BEDB-F34E592CE025}"/>
                </a:ext>
              </a:extLst>
            </p:cNvPr>
            <p:cNvSpPr/>
            <p:nvPr/>
          </p:nvSpPr>
          <p:spPr>
            <a:xfrm>
              <a:off x="6683100" y="2936050"/>
              <a:ext cx="250525" cy="307975"/>
            </a:xfrm>
            <a:custGeom>
              <a:avLst/>
              <a:gdLst/>
              <a:ahLst/>
              <a:cxnLst/>
              <a:rect l="l" t="t" r="r" b="b"/>
              <a:pathLst>
                <a:path w="10021" h="12319" extrusionOk="0">
                  <a:moveTo>
                    <a:pt x="1457" y="1"/>
                  </a:moveTo>
                  <a:cubicBezTo>
                    <a:pt x="1411" y="1"/>
                    <a:pt x="1364" y="8"/>
                    <a:pt x="1317" y="23"/>
                  </a:cubicBezTo>
                  <a:lnTo>
                    <a:pt x="433" y="299"/>
                  </a:lnTo>
                  <a:cubicBezTo>
                    <a:pt x="159" y="382"/>
                    <a:pt x="0" y="684"/>
                    <a:pt x="87" y="963"/>
                  </a:cubicBezTo>
                  <a:cubicBezTo>
                    <a:pt x="1311" y="4977"/>
                    <a:pt x="7521" y="11187"/>
                    <a:pt x="8501" y="12169"/>
                  </a:cubicBezTo>
                  <a:cubicBezTo>
                    <a:pt x="8607" y="12275"/>
                    <a:pt x="8718" y="12318"/>
                    <a:pt x="8828" y="12318"/>
                  </a:cubicBezTo>
                  <a:cubicBezTo>
                    <a:pt x="9350" y="12318"/>
                    <a:pt x="9862" y="11341"/>
                    <a:pt x="9862" y="11341"/>
                  </a:cubicBezTo>
                  <a:cubicBezTo>
                    <a:pt x="10021" y="11123"/>
                    <a:pt x="9993" y="10808"/>
                    <a:pt x="9798" y="10629"/>
                  </a:cubicBezTo>
                  <a:cubicBezTo>
                    <a:pt x="8902" y="9812"/>
                    <a:pt x="2988" y="3803"/>
                    <a:pt x="1919" y="360"/>
                  </a:cubicBezTo>
                  <a:cubicBezTo>
                    <a:pt x="1856" y="143"/>
                    <a:pt x="1666" y="1"/>
                    <a:pt x="1457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4180;p57">
              <a:extLst>
                <a:ext uri="{FF2B5EF4-FFF2-40B4-BE49-F238E27FC236}">
                  <a16:creationId xmlns:a16="http://schemas.microsoft.com/office/drawing/2014/main" id="{F5C6DBFA-2E7A-42EB-8176-364A9A64279B}"/>
                </a:ext>
              </a:extLst>
            </p:cNvPr>
            <p:cNvSpPr/>
            <p:nvPr/>
          </p:nvSpPr>
          <p:spPr>
            <a:xfrm>
              <a:off x="6199400" y="2800050"/>
              <a:ext cx="263675" cy="374150"/>
            </a:xfrm>
            <a:custGeom>
              <a:avLst/>
              <a:gdLst/>
              <a:ahLst/>
              <a:cxnLst/>
              <a:rect l="l" t="t" r="r" b="b"/>
              <a:pathLst>
                <a:path w="10547" h="14966" extrusionOk="0">
                  <a:moveTo>
                    <a:pt x="5354" y="0"/>
                  </a:moveTo>
                  <a:cubicBezTo>
                    <a:pt x="2878" y="0"/>
                    <a:pt x="791" y="1928"/>
                    <a:pt x="623" y="4433"/>
                  </a:cubicBezTo>
                  <a:lnTo>
                    <a:pt x="174" y="11159"/>
                  </a:lnTo>
                  <a:cubicBezTo>
                    <a:pt x="1" y="13779"/>
                    <a:pt x="2068" y="14750"/>
                    <a:pt x="4682" y="14923"/>
                  </a:cubicBezTo>
                  <a:lnTo>
                    <a:pt x="4947" y="14939"/>
                  </a:lnTo>
                  <a:cubicBezTo>
                    <a:pt x="5202" y="14957"/>
                    <a:pt x="5453" y="14966"/>
                    <a:pt x="5698" y="14966"/>
                  </a:cubicBezTo>
                  <a:cubicBezTo>
                    <a:pt x="7969" y="14966"/>
                    <a:pt x="9760" y="14177"/>
                    <a:pt x="9919" y="11812"/>
                  </a:cubicBezTo>
                  <a:lnTo>
                    <a:pt x="10368" y="5086"/>
                  </a:lnTo>
                  <a:cubicBezTo>
                    <a:pt x="10546" y="2469"/>
                    <a:pt x="8560" y="204"/>
                    <a:pt x="5946" y="28"/>
                  </a:cubicBezTo>
                  <a:lnTo>
                    <a:pt x="5681" y="11"/>
                  </a:lnTo>
                  <a:cubicBezTo>
                    <a:pt x="5571" y="4"/>
                    <a:pt x="5462" y="0"/>
                    <a:pt x="535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Google Shape;4181;p57">
              <a:extLst>
                <a:ext uri="{FF2B5EF4-FFF2-40B4-BE49-F238E27FC236}">
                  <a16:creationId xmlns:a16="http://schemas.microsoft.com/office/drawing/2014/main" id="{EAFECD55-64BC-4082-801B-15D2581F7A5C}"/>
                </a:ext>
              </a:extLst>
            </p:cNvPr>
            <p:cNvSpPr/>
            <p:nvPr/>
          </p:nvSpPr>
          <p:spPr>
            <a:xfrm>
              <a:off x="6206175" y="2800050"/>
              <a:ext cx="256750" cy="280275"/>
            </a:xfrm>
            <a:custGeom>
              <a:avLst/>
              <a:gdLst/>
              <a:ahLst/>
              <a:cxnLst/>
              <a:rect l="l" t="t" r="r" b="b"/>
              <a:pathLst>
                <a:path w="10270" h="11211" extrusionOk="0">
                  <a:moveTo>
                    <a:pt x="5092" y="1"/>
                  </a:moveTo>
                  <a:cubicBezTo>
                    <a:pt x="2610" y="1"/>
                    <a:pt x="523" y="1926"/>
                    <a:pt x="352" y="4433"/>
                  </a:cubicBezTo>
                  <a:lnTo>
                    <a:pt x="0" y="9706"/>
                  </a:lnTo>
                  <a:cubicBezTo>
                    <a:pt x="3226" y="10892"/>
                    <a:pt x="6026" y="11210"/>
                    <a:pt x="8103" y="11210"/>
                  </a:cubicBezTo>
                  <a:cubicBezTo>
                    <a:pt x="8693" y="11210"/>
                    <a:pt x="9226" y="11184"/>
                    <a:pt x="9692" y="11145"/>
                  </a:cubicBezTo>
                  <a:lnTo>
                    <a:pt x="10097" y="5086"/>
                  </a:lnTo>
                  <a:cubicBezTo>
                    <a:pt x="10270" y="2466"/>
                    <a:pt x="8289" y="207"/>
                    <a:pt x="5675" y="28"/>
                  </a:cubicBezTo>
                  <a:lnTo>
                    <a:pt x="5410" y="11"/>
                  </a:lnTo>
                  <a:cubicBezTo>
                    <a:pt x="5303" y="4"/>
                    <a:pt x="5197" y="1"/>
                    <a:pt x="5092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" name="Google Shape;4182;p57">
              <a:extLst>
                <a:ext uri="{FF2B5EF4-FFF2-40B4-BE49-F238E27FC236}">
                  <a16:creationId xmlns:a16="http://schemas.microsoft.com/office/drawing/2014/main" id="{49EE7981-DC40-467D-A8BD-7BF8979AC889}"/>
                </a:ext>
              </a:extLst>
            </p:cNvPr>
            <p:cNvSpPr/>
            <p:nvPr/>
          </p:nvSpPr>
          <p:spPr>
            <a:xfrm>
              <a:off x="6170325" y="1893175"/>
              <a:ext cx="121300" cy="172625"/>
            </a:xfrm>
            <a:custGeom>
              <a:avLst/>
              <a:gdLst/>
              <a:ahLst/>
              <a:cxnLst/>
              <a:rect l="l" t="t" r="r" b="b"/>
              <a:pathLst>
                <a:path w="4852" h="6905" extrusionOk="0">
                  <a:moveTo>
                    <a:pt x="4159" y="1"/>
                  </a:moveTo>
                  <a:cubicBezTo>
                    <a:pt x="3955" y="1"/>
                    <a:pt x="3747" y="101"/>
                    <a:pt x="3597" y="245"/>
                  </a:cubicBezTo>
                  <a:cubicBezTo>
                    <a:pt x="3399" y="438"/>
                    <a:pt x="3279" y="691"/>
                    <a:pt x="3167" y="942"/>
                  </a:cubicBezTo>
                  <a:cubicBezTo>
                    <a:pt x="2439" y="2616"/>
                    <a:pt x="1990" y="4410"/>
                    <a:pt x="1839" y="6229"/>
                  </a:cubicBezTo>
                  <a:cubicBezTo>
                    <a:pt x="1669" y="4834"/>
                    <a:pt x="1493" y="3445"/>
                    <a:pt x="1323" y="2053"/>
                  </a:cubicBezTo>
                  <a:cubicBezTo>
                    <a:pt x="1275" y="1662"/>
                    <a:pt x="1144" y="1180"/>
                    <a:pt x="759" y="1107"/>
                  </a:cubicBezTo>
                  <a:cubicBezTo>
                    <a:pt x="731" y="1102"/>
                    <a:pt x="702" y="1099"/>
                    <a:pt x="673" y="1099"/>
                  </a:cubicBezTo>
                  <a:cubicBezTo>
                    <a:pt x="429" y="1099"/>
                    <a:pt x="204" y="1293"/>
                    <a:pt x="107" y="1528"/>
                  </a:cubicBezTo>
                  <a:cubicBezTo>
                    <a:pt x="1" y="1791"/>
                    <a:pt x="23" y="2084"/>
                    <a:pt x="54" y="2362"/>
                  </a:cubicBezTo>
                  <a:cubicBezTo>
                    <a:pt x="238" y="3955"/>
                    <a:pt x="745" y="5509"/>
                    <a:pt x="1535" y="6904"/>
                  </a:cubicBezTo>
                  <a:lnTo>
                    <a:pt x="2327" y="6865"/>
                  </a:lnTo>
                  <a:cubicBezTo>
                    <a:pt x="3376" y="5211"/>
                    <a:pt x="4182" y="3398"/>
                    <a:pt x="4710" y="1509"/>
                  </a:cubicBezTo>
                  <a:cubicBezTo>
                    <a:pt x="4782" y="1241"/>
                    <a:pt x="4852" y="962"/>
                    <a:pt x="4819" y="683"/>
                  </a:cubicBezTo>
                  <a:cubicBezTo>
                    <a:pt x="4782" y="404"/>
                    <a:pt x="4615" y="125"/>
                    <a:pt x="4350" y="33"/>
                  </a:cubicBezTo>
                  <a:cubicBezTo>
                    <a:pt x="4288" y="11"/>
                    <a:pt x="4223" y="1"/>
                    <a:pt x="4159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9" name="Google Shape;4183;p57">
              <a:extLst>
                <a:ext uri="{FF2B5EF4-FFF2-40B4-BE49-F238E27FC236}">
                  <a16:creationId xmlns:a16="http://schemas.microsoft.com/office/drawing/2014/main" id="{9AA480FA-21EE-441A-8B02-319DFCD4DB99}"/>
                </a:ext>
              </a:extLst>
            </p:cNvPr>
            <p:cNvSpPr/>
            <p:nvPr/>
          </p:nvSpPr>
          <p:spPr>
            <a:xfrm>
              <a:off x="5821600" y="1930575"/>
              <a:ext cx="1285225" cy="1106725"/>
            </a:xfrm>
            <a:custGeom>
              <a:avLst/>
              <a:gdLst/>
              <a:ahLst/>
              <a:cxnLst/>
              <a:rect l="l" t="t" r="r" b="b"/>
              <a:pathLst>
                <a:path w="51409" h="44269" extrusionOk="0">
                  <a:moveTo>
                    <a:pt x="26932" y="1"/>
                  </a:moveTo>
                  <a:cubicBezTo>
                    <a:pt x="21510" y="1"/>
                    <a:pt x="18823" y="3238"/>
                    <a:pt x="18823" y="3238"/>
                  </a:cubicBezTo>
                  <a:cubicBezTo>
                    <a:pt x="15980" y="2158"/>
                    <a:pt x="13778" y="1699"/>
                    <a:pt x="12016" y="1699"/>
                  </a:cubicBezTo>
                  <a:cubicBezTo>
                    <a:pt x="7272" y="1699"/>
                    <a:pt x="5716" y="5023"/>
                    <a:pt x="3429" y="8508"/>
                  </a:cubicBezTo>
                  <a:cubicBezTo>
                    <a:pt x="294" y="13284"/>
                    <a:pt x="1" y="22339"/>
                    <a:pt x="2908" y="31487"/>
                  </a:cubicBezTo>
                  <a:cubicBezTo>
                    <a:pt x="5812" y="40635"/>
                    <a:pt x="19208" y="43818"/>
                    <a:pt x="29265" y="44248"/>
                  </a:cubicBezTo>
                  <a:cubicBezTo>
                    <a:pt x="29590" y="44261"/>
                    <a:pt x="29906" y="44268"/>
                    <a:pt x="30215" y="44268"/>
                  </a:cubicBezTo>
                  <a:cubicBezTo>
                    <a:pt x="39494" y="44268"/>
                    <a:pt x="42095" y="38059"/>
                    <a:pt x="46674" y="27651"/>
                  </a:cubicBezTo>
                  <a:cubicBezTo>
                    <a:pt x="51408" y="16899"/>
                    <a:pt x="48158" y="9877"/>
                    <a:pt x="37286" y="3335"/>
                  </a:cubicBezTo>
                  <a:cubicBezTo>
                    <a:pt x="33128" y="832"/>
                    <a:pt x="29679" y="1"/>
                    <a:pt x="26932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0" name="Google Shape;4184;p57">
              <a:extLst>
                <a:ext uri="{FF2B5EF4-FFF2-40B4-BE49-F238E27FC236}">
                  <a16:creationId xmlns:a16="http://schemas.microsoft.com/office/drawing/2014/main" id="{A65B6FF2-7D27-4CFB-8A98-81906B68FC29}"/>
                </a:ext>
              </a:extLst>
            </p:cNvPr>
            <p:cNvSpPr/>
            <p:nvPr/>
          </p:nvSpPr>
          <p:spPr>
            <a:xfrm>
              <a:off x="5819225" y="1981500"/>
              <a:ext cx="439500" cy="920400"/>
            </a:xfrm>
            <a:custGeom>
              <a:avLst/>
              <a:gdLst/>
              <a:ahLst/>
              <a:cxnLst/>
              <a:rect l="l" t="t" r="r" b="b"/>
              <a:pathLst>
                <a:path w="17580" h="36816" extrusionOk="0">
                  <a:moveTo>
                    <a:pt x="13574" y="0"/>
                  </a:moveTo>
                  <a:cubicBezTo>
                    <a:pt x="12404" y="0"/>
                    <a:pt x="11208" y="206"/>
                    <a:pt x="10052" y="618"/>
                  </a:cubicBezTo>
                  <a:cubicBezTo>
                    <a:pt x="7759" y="1441"/>
                    <a:pt x="5670" y="3039"/>
                    <a:pt x="4010" y="5232"/>
                  </a:cubicBezTo>
                  <a:cubicBezTo>
                    <a:pt x="1973" y="7927"/>
                    <a:pt x="695" y="11381"/>
                    <a:pt x="319" y="15217"/>
                  </a:cubicBezTo>
                  <a:cubicBezTo>
                    <a:pt x="1" y="18442"/>
                    <a:pt x="296" y="21929"/>
                    <a:pt x="1217" y="25888"/>
                  </a:cubicBezTo>
                  <a:cubicBezTo>
                    <a:pt x="1599" y="27545"/>
                    <a:pt x="2090" y="29288"/>
                    <a:pt x="3075" y="30798"/>
                  </a:cubicBezTo>
                  <a:cubicBezTo>
                    <a:pt x="5059" y="33852"/>
                    <a:pt x="8487" y="35331"/>
                    <a:pt x="12438" y="36815"/>
                  </a:cubicBezTo>
                  <a:lnTo>
                    <a:pt x="12507" y="36628"/>
                  </a:lnTo>
                  <a:cubicBezTo>
                    <a:pt x="8590" y="35155"/>
                    <a:pt x="5193" y="33691"/>
                    <a:pt x="3240" y="30686"/>
                  </a:cubicBezTo>
                  <a:cubicBezTo>
                    <a:pt x="2272" y="29199"/>
                    <a:pt x="1783" y="27478"/>
                    <a:pt x="1404" y="25837"/>
                  </a:cubicBezTo>
                  <a:cubicBezTo>
                    <a:pt x="486" y="21901"/>
                    <a:pt x="199" y="18431"/>
                    <a:pt x="511" y="15231"/>
                  </a:cubicBezTo>
                  <a:cubicBezTo>
                    <a:pt x="885" y="11434"/>
                    <a:pt x="2146" y="8016"/>
                    <a:pt x="4163" y="5346"/>
                  </a:cubicBezTo>
                  <a:cubicBezTo>
                    <a:pt x="5798" y="3179"/>
                    <a:pt x="7860" y="1608"/>
                    <a:pt x="10119" y="799"/>
                  </a:cubicBezTo>
                  <a:cubicBezTo>
                    <a:pt x="11250" y="395"/>
                    <a:pt x="12421" y="193"/>
                    <a:pt x="13566" y="193"/>
                  </a:cubicBezTo>
                  <a:cubicBezTo>
                    <a:pt x="14949" y="193"/>
                    <a:pt x="16295" y="487"/>
                    <a:pt x="17490" y="1070"/>
                  </a:cubicBezTo>
                  <a:lnTo>
                    <a:pt x="17579" y="894"/>
                  </a:lnTo>
                  <a:cubicBezTo>
                    <a:pt x="16359" y="299"/>
                    <a:pt x="14985" y="0"/>
                    <a:pt x="13574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1" name="Google Shape;4185;p57">
              <a:extLst>
                <a:ext uri="{FF2B5EF4-FFF2-40B4-BE49-F238E27FC236}">
                  <a16:creationId xmlns:a16="http://schemas.microsoft.com/office/drawing/2014/main" id="{FAA15688-715B-4537-8218-95D12E336B78}"/>
                </a:ext>
              </a:extLst>
            </p:cNvPr>
            <p:cNvSpPr/>
            <p:nvPr/>
          </p:nvSpPr>
          <p:spPr>
            <a:xfrm>
              <a:off x="6303400" y="1917875"/>
              <a:ext cx="813675" cy="1118900"/>
            </a:xfrm>
            <a:custGeom>
              <a:avLst/>
              <a:gdLst/>
              <a:ahLst/>
              <a:cxnLst/>
              <a:rect l="l" t="t" r="r" b="b"/>
              <a:pathLst>
                <a:path w="32547" h="44756" extrusionOk="0">
                  <a:moveTo>
                    <a:pt x="8343" y="0"/>
                  </a:moveTo>
                  <a:cubicBezTo>
                    <a:pt x="3303" y="0"/>
                    <a:pt x="48" y="2680"/>
                    <a:pt x="0" y="2722"/>
                  </a:cubicBezTo>
                  <a:lnTo>
                    <a:pt x="126" y="2867"/>
                  </a:lnTo>
                  <a:cubicBezTo>
                    <a:pt x="172" y="2829"/>
                    <a:pt x="3372" y="194"/>
                    <a:pt x="8338" y="194"/>
                  </a:cubicBezTo>
                  <a:cubicBezTo>
                    <a:pt x="10677" y="194"/>
                    <a:pt x="13406" y="778"/>
                    <a:pt x="16382" y="2493"/>
                  </a:cubicBezTo>
                  <a:cubicBezTo>
                    <a:pt x="24514" y="7180"/>
                    <a:pt x="32317" y="13510"/>
                    <a:pt x="28537" y="24945"/>
                  </a:cubicBezTo>
                  <a:cubicBezTo>
                    <a:pt x="24495" y="37167"/>
                    <a:pt x="20731" y="42853"/>
                    <a:pt x="15964" y="43955"/>
                  </a:cubicBezTo>
                  <a:cubicBezTo>
                    <a:pt x="13953" y="44419"/>
                    <a:pt x="12009" y="44562"/>
                    <a:pt x="10370" y="44562"/>
                  </a:cubicBezTo>
                  <a:cubicBezTo>
                    <a:pt x="7710" y="44562"/>
                    <a:pt x="5854" y="44183"/>
                    <a:pt x="5823" y="44178"/>
                  </a:cubicBezTo>
                  <a:lnTo>
                    <a:pt x="5786" y="44368"/>
                  </a:lnTo>
                  <a:cubicBezTo>
                    <a:pt x="5817" y="44373"/>
                    <a:pt x="7686" y="44756"/>
                    <a:pt x="10367" y="44756"/>
                  </a:cubicBezTo>
                  <a:cubicBezTo>
                    <a:pt x="12022" y="44756"/>
                    <a:pt x="13980" y="44611"/>
                    <a:pt x="16011" y="44145"/>
                  </a:cubicBezTo>
                  <a:cubicBezTo>
                    <a:pt x="20854" y="43026"/>
                    <a:pt x="24654" y="37304"/>
                    <a:pt x="28721" y="25007"/>
                  </a:cubicBezTo>
                  <a:cubicBezTo>
                    <a:pt x="32546" y="13440"/>
                    <a:pt x="24679" y="7052"/>
                    <a:pt x="16480" y="2326"/>
                  </a:cubicBezTo>
                  <a:cubicBezTo>
                    <a:pt x="13472" y="592"/>
                    <a:pt x="10711" y="0"/>
                    <a:pt x="8343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2" name="Google Shape;4186;p57">
              <a:extLst>
                <a:ext uri="{FF2B5EF4-FFF2-40B4-BE49-F238E27FC236}">
                  <a16:creationId xmlns:a16="http://schemas.microsoft.com/office/drawing/2014/main" id="{EECA8636-73F7-4FDC-B1D1-BF7F801073D7}"/>
                </a:ext>
              </a:extLst>
            </p:cNvPr>
            <p:cNvSpPr/>
            <p:nvPr/>
          </p:nvSpPr>
          <p:spPr>
            <a:xfrm>
              <a:off x="5697725" y="2416900"/>
              <a:ext cx="342550" cy="301875"/>
            </a:xfrm>
            <a:custGeom>
              <a:avLst/>
              <a:gdLst/>
              <a:ahLst/>
              <a:cxnLst/>
              <a:rect l="l" t="t" r="r" b="b"/>
              <a:pathLst>
                <a:path w="13702" h="12075" extrusionOk="0">
                  <a:moveTo>
                    <a:pt x="6889" y="0"/>
                  </a:moveTo>
                  <a:cubicBezTo>
                    <a:pt x="4622" y="0"/>
                    <a:pt x="2445" y="1295"/>
                    <a:pt x="1415" y="3495"/>
                  </a:cubicBezTo>
                  <a:cubicBezTo>
                    <a:pt x="1" y="6519"/>
                    <a:pt x="1290" y="10106"/>
                    <a:pt x="4292" y="11512"/>
                  </a:cubicBezTo>
                  <a:cubicBezTo>
                    <a:pt x="5108" y="11894"/>
                    <a:pt x="5967" y="12075"/>
                    <a:pt x="6814" y="12075"/>
                  </a:cubicBezTo>
                  <a:cubicBezTo>
                    <a:pt x="9081" y="12075"/>
                    <a:pt x="11259" y="10780"/>
                    <a:pt x="12287" y="8580"/>
                  </a:cubicBezTo>
                  <a:cubicBezTo>
                    <a:pt x="13702" y="5556"/>
                    <a:pt x="12415" y="1969"/>
                    <a:pt x="9411" y="563"/>
                  </a:cubicBezTo>
                  <a:cubicBezTo>
                    <a:pt x="8595" y="181"/>
                    <a:pt x="7735" y="0"/>
                    <a:pt x="6889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3" name="Google Shape;4187;p57">
              <a:extLst>
                <a:ext uri="{FF2B5EF4-FFF2-40B4-BE49-F238E27FC236}">
                  <a16:creationId xmlns:a16="http://schemas.microsoft.com/office/drawing/2014/main" id="{18AB803E-BBAC-4213-8AEB-9B51CF0E9237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4" name="Google Shape;4188;p57">
              <a:extLst>
                <a:ext uri="{FF2B5EF4-FFF2-40B4-BE49-F238E27FC236}">
                  <a16:creationId xmlns:a16="http://schemas.microsoft.com/office/drawing/2014/main" id="{A16356F4-693D-411C-AA55-54A7924158DF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5" name="Google Shape;4189;p57">
              <a:extLst>
                <a:ext uri="{FF2B5EF4-FFF2-40B4-BE49-F238E27FC236}">
                  <a16:creationId xmlns:a16="http://schemas.microsoft.com/office/drawing/2014/main" id="{E7BD29F9-2EF9-47E4-B1C0-07E50160FBEF}"/>
                </a:ext>
              </a:extLst>
            </p:cNvPr>
            <p:cNvSpPr/>
            <p:nvPr/>
          </p:nvSpPr>
          <p:spPr>
            <a:xfrm>
              <a:off x="5743350" y="2514975"/>
              <a:ext cx="251800" cy="101400"/>
            </a:xfrm>
            <a:custGeom>
              <a:avLst/>
              <a:gdLst/>
              <a:ahLst/>
              <a:cxnLst/>
              <a:rect l="l" t="t" r="r" b="b"/>
              <a:pathLst>
                <a:path w="10072" h="4056" extrusionOk="0">
                  <a:moveTo>
                    <a:pt x="3641" y="0"/>
                  </a:moveTo>
                  <a:cubicBezTo>
                    <a:pt x="3376" y="0"/>
                    <a:pt x="3111" y="14"/>
                    <a:pt x="2849" y="43"/>
                  </a:cubicBezTo>
                  <a:cubicBezTo>
                    <a:pt x="2377" y="93"/>
                    <a:pt x="1911" y="171"/>
                    <a:pt x="1457" y="303"/>
                  </a:cubicBezTo>
                  <a:cubicBezTo>
                    <a:pt x="1002" y="423"/>
                    <a:pt x="564" y="587"/>
                    <a:pt x="129" y="802"/>
                  </a:cubicBezTo>
                  <a:cubicBezTo>
                    <a:pt x="42" y="844"/>
                    <a:pt x="0" y="950"/>
                    <a:pt x="26" y="1039"/>
                  </a:cubicBezTo>
                  <a:cubicBezTo>
                    <a:pt x="52" y="1119"/>
                    <a:pt x="129" y="1169"/>
                    <a:pt x="209" y="1169"/>
                  </a:cubicBezTo>
                  <a:cubicBezTo>
                    <a:pt x="230" y="1169"/>
                    <a:pt x="251" y="1166"/>
                    <a:pt x="271" y="1159"/>
                  </a:cubicBezTo>
                  <a:lnTo>
                    <a:pt x="285" y="1151"/>
                  </a:lnTo>
                  <a:cubicBezTo>
                    <a:pt x="1119" y="861"/>
                    <a:pt x="2012" y="679"/>
                    <a:pt x="2893" y="601"/>
                  </a:cubicBezTo>
                  <a:cubicBezTo>
                    <a:pt x="3126" y="584"/>
                    <a:pt x="3359" y="574"/>
                    <a:pt x="3592" y="574"/>
                  </a:cubicBezTo>
                  <a:cubicBezTo>
                    <a:pt x="4247" y="574"/>
                    <a:pt x="4899" y="648"/>
                    <a:pt x="5524" y="819"/>
                  </a:cubicBezTo>
                  <a:cubicBezTo>
                    <a:pt x="6372" y="1050"/>
                    <a:pt x="7181" y="1438"/>
                    <a:pt x="7868" y="1999"/>
                  </a:cubicBezTo>
                  <a:cubicBezTo>
                    <a:pt x="8236" y="2250"/>
                    <a:pt x="8526" y="2590"/>
                    <a:pt x="8847" y="2903"/>
                  </a:cubicBezTo>
                  <a:cubicBezTo>
                    <a:pt x="9014" y="3053"/>
                    <a:pt x="9129" y="3246"/>
                    <a:pt x="9274" y="3422"/>
                  </a:cubicBezTo>
                  <a:lnTo>
                    <a:pt x="9681" y="3960"/>
                  </a:lnTo>
                  <a:lnTo>
                    <a:pt x="9698" y="3979"/>
                  </a:lnTo>
                  <a:cubicBezTo>
                    <a:pt x="9737" y="4029"/>
                    <a:pt x="9795" y="4055"/>
                    <a:pt x="9854" y="4055"/>
                  </a:cubicBezTo>
                  <a:cubicBezTo>
                    <a:pt x="9892" y="4055"/>
                    <a:pt x="9930" y="4044"/>
                    <a:pt x="9963" y="4021"/>
                  </a:cubicBezTo>
                  <a:cubicBezTo>
                    <a:pt x="10049" y="3957"/>
                    <a:pt x="10072" y="3840"/>
                    <a:pt x="10010" y="3748"/>
                  </a:cubicBezTo>
                  <a:lnTo>
                    <a:pt x="9614" y="3170"/>
                  </a:lnTo>
                  <a:cubicBezTo>
                    <a:pt x="9475" y="2984"/>
                    <a:pt x="9363" y="2769"/>
                    <a:pt x="9196" y="2604"/>
                  </a:cubicBezTo>
                  <a:cubicBezTo>
                    <a:pt x="8878" y="2255"/>
                    <a:pt x="8576" y="1890"/>
                    <a:pt x="8188" y="1608"/>
                  </a:cubicBezTo>
                  <a:cubicBezTo>
                    <a:pt x="7999" y="1466"/>
                    <a:pt x="7837" y="1287"/>
                    <a:pt x="7622" y="1176"/>
                  </a:cubicBezTo>
                  <a:lnTo>
                    <a:pt x="7008" y="802"/>
                  </a:lnTo>
                  <a:cubicBezTo>
                    <a:pt x="6576" y="601"/>
                    <a:pt x="6144" y="392"/>
                    <a:pt x="5678" y="283"/>
                  </a:cubicBezTo>
                  <a:cubicBezTo>
                    <a:pt x="5015" y="96"/>
                    <a:pt x="4327" y="0"/>
                    <a:pt x="3641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6" name="Google Shape;4190;p57">
              <a:extLst>
                <a:ext uri="{FF2B5EF4-FFF2-40B4-BE49-F238E27FC236}">
                  <a16:creationId xmlns:a16="http://schemas.microsoft.com/office/drawing/2014/main" id="{B5718CF6-869B-4713-AFFD-9B68F1A3D85F}"/>
                </a:ext>
              </a:extLst>
            </p:cNvPr>
            <p:cNvSpPr/>
            <p:nvPr/>
          </p:nvSpPr>
          <p:spPr>
            <a:xfrm>
              <a:off x="5828375" y="2590350"/>
              <a:ext cx="195375" cy="80125"/>
            </a:xfrm>
            <a:custGeom>
              <a:avLst/>
              <a:gdLst/>
              <a:ahLst/>
              <a:cxnLst/>
              <a:rect l="l" t="t" r="r" b="b"/>
              <a:pathLst>
                <a:path w="7815" h="3205" extrusionOk="0">
                  <a:moveTo>
                    <a:pt x="2780" y="0"/>
                  </a:moveTo>
                  <a:cubicBezTo>
                    <a:pt x="2585" y="0"/>
                    <a:pt x="2390" y="10"/>
                    <a:pt x="2196" y="30"/>
                  </a:cubicBezTo>
                  <a:cubicBezTo>
                    <a:pt x="1456" y="111"/>
                    <a:pt x="742" y="309"/>
                    <a:pt x="89" y="683"/>
                  </a:cubicBezTo>
                  <a:cubicBezTo>
                    <a:pt x="34" y="716"/>
                    <a:pt x="0" y="786"/>
                    <a:pt x="17" y="850"/>
                  </a:cubicBezTo>
                  <a:cubicBezTo>
                    <a:pt x="38" y="921"/>
                    <a:pt x="101" y="963"/>
                    <a:pt x="167" y="963"/>
                  </a:cubicBezTo>
                  <a:cubicBezTo>
                    <a:pt x="179" y="963"/>
                    <a:pt x="192" y="962"/>
                    <a:pt x="204" y="959"/>
                  </a:cubicBezTo>
                  <a:lnTo>
                    <a:pt x="218" y="953"/>
                  </a:lnTo>
                  <a:cubicBezTo>
                    <a:pt x="882" y="772"/>
                    <a:pt x="1571" y="646"/>
                    <a:pt x="2249" y="591"/>
                  </a:cubicBezTo>
                  <a:cubicBezTo>
                    <a:pt x="2434" y="577"/>
                    <a:pt x="2620" y="570"/>
                    <a:pt x="2806" y="570"/>
                  </a:cubicBezTo>
                  <a:cubicBezTo>
                    <a:pt x="3301" y="570"/>
                    <a:pt x="3794" y="623"/>
                    <a:pt x="4269" y="752"/>
                  </a:cubicBezTo>
                  <a:cubicBezTo>
                    <a:pt x="4919" y="925"/>
                    <a:pt x="5546" y="1213"/>
                    <a:pt x="6082" y="1642"/>
                  </a:cubicBezTo>
                  <a:cubicBezTo>
                    <a:pt x="6364" y="1832"/>
                    <a:pt x="6592" y="2094"/>
                    <a:pt x="6844" y="2329"/>
                  </a:cubicBezTo>
                  <a:cubicBezTo>
                    <a:pt x="7089" y="2571"/>
                    <a:pt x="7282" y="2864"/>
                    <a:pt x="7510" y="3129"/>
                  </a:cubicBezTo>
                  <a:lnTo>
                    <a:pt x="7527" y="3152"/>
                  </a:lnTo>
                  <a:cubicBezTo>
                    <a:pt x="7559" y="3187"/>
                    <a:pt x="7601" y="3205"/>
                    <a:pt x="7644" y="3205"/>
                  </a:cubicBezTo>
                  <a:cubicBezTo>
                    <a:pt x="7673" y="3205"/>
                    <a:pt x="7702" y="3196"/>
                    <a:pt x="7728" y="3180"/>
                  </a:cubicBezTo>
                  <a:cubicBezTo>
                    <a:pt x="7798" y="3129"/>
                    <a:pt x="7814" y="3040"/>
                    <a:pt x="7770" y="2970"/>
                  </a:cubicBezTo>
                  <a:cubicBezTo>
                    <a:pt x="7563" y="2669"/>
                    <a:pt x="7382" y="2348"/>
                    <a:pt x="7148" y="2066"/>
                  </a:cubicBezTo>
                  <a:cubicBezTo>
                    <a:pt x="6905" y="1796"/>
                    <a:pt x="6671" y="1503"/>
                    <a:pt x="6369" y="1280"/>
                  </a:cubicBezTo>
                  <a:cubicBezTo>
                    <a:pt x="6093" y="1023"/>
                    <a:pt x="5769" y="836"/>
                    <a:pt x="5454" y="641"/>
                  </a:cubicBezTo>
                  <a:cubicBezTo>
                    <a:pt x="5119" y="479"/>
                    <a:pt x="4776" y="317"/>
                    <a:pt x="4411" y="228"/>
                  </a:cubicBezTo>
                  <a:cubicBezTo>
                    <a:pt x="3880" y="78"/>
                    <a:pt x="3329" y="0"/>
                    <a:pt x="2780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7" name="Google Shape;4191;p57">
              <a:extLst>
                <a:ext uri="{FF2B5EF4-FFF2-40B4-BE49-F238E27FC236}">
                  <a16:creationId xmlns:a16="http://schemas.microsoft.com/office/drawing/2014/main" id="{73427D99-0F5F-4767-9614-D10974F2B3FB}"/>
                </a:ext>
              </a:extLst>
            </p:cNvPr>
            <p:cNvSpPr/>
            <p:nvPr/>
          </p:nvSpPr>
          <p:spPr>
            <a:xfrm>
              <a:off x="6719850" y="2664150"/>
              <a:ext cx="303750" cy="302150"/>
            </a:xfrm>
            <a:custGeom>
              <a:avLst/>
              <a:gdLst/>
              <a:ahLst/>
              <a:cxnLst/>
              <a:rect l="l" t="t" r="r" b="b"/>
              <a:pathLst>
                <a:path w="12150" h="12086" extrusionOk="0">
                  <a:moveTo>
                    <a:pt x="6072" y="0"/>
                  </a:moveTo>
                  <a:cubicBezTo>
                    <a:pt x="2820" y="0"/>
                    <a:pt x="147" y="2620"/>
                    <a:pt x="76" y="5910"/>
                  </a:cubicBezTo>
                  <a:cubicBezTo>
                    <a:pt x="0" y="9247"/>
                    <a:pt x="2628" y="12012"/>
                    <a:pt x="5940" y="12084"/>
                  </a:cubicBezTo>
                  <a:cubicBezTo>
                    <a:pt x="5986" y="12085"/>
                    <a:pt x="6032" y="12086"/>
                    <a:pt x="6078" y="12086"/>
                  </a:cubicBezTo>
                  <a:cubicBezTo>
                    <a:pt x="9330" y="12086"/>
                    <a:pt x="12003" y="9466"/>
                    <a:pt x="12075" y="6175"/>
                  </a:cubicBezTo>
                  <a:cubicBezTo>
                    <a:pt x="12150" y="2839"/>
                    <a:pt x="9522" y="74"/>
                    <a:pt x="6210" y="2"/>
                  </a:cubicBezTo>
                  <a:cubicBezTo>
                    <a:pt x="6164" y="1"/>
                    <a:pt x="6118" y="0"/>
                    <a:pt x="6072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8" name="Google Shape;4192;p57">
              <a:extLst>
                <a:ext uri="{FF2B5EF4-FFF2-40B4-BE49-F238E27FC236}">
                  <a16:creationId xmlns:a16="http://schemas.microsoft.com/office/drawing/2014/main" id="{402DF9D5-BA74-49DA-9C06-16B96E05D7BE}"/>
                </a:ext>
              </a:extLst>
            </p:cNvPr>
            <p:cNvSpPr/>
            <p:nvPr/>
          </p:nvSpPr>
          <p:spPr>
            <a:xfrm>
              <a:off x="6741750" y="2765125"/>
              <a:ext cx="236725" cy="197350"/>
            </a:xfrm>
            <a:custGeom>
              <a:avLst/>
              <a:gdLst/>
              <a:ahLst/>
              <a:cxnLst/>
              <a:rect l="l" t="t" r="r" b="b"/>
              <a:pathLst>
                <a:path w="9469" h="7894" extrusionOk="0">
                  <a:moveTo>
                    <a:pt x="4701" y="1"/>
                  </a:moveTo>
                  <a:cubicBezTo>
                    <a:pt x="2168" y="1"/>
                    <a:pt x="97" y="1697"/>
                    <a:pt x="48" y="3844"/>
                  </a:cubicBezTo>
                  <a:cubicBezTo>
                    <a:pt x="0" y="6023"/>
                    <a:pt x="2056" y="7836"/>
                    <a:pt x="4645" y="7892"/>
                  </a:cubicBezTo>
                  <a:cubicBezTo>
                    <a:pt x="4688" y="7893"/>
                    <a:pt x="4731" y="7893"/>
                    <a:pt x="4774" y="7893"/>
                  </a:cubicBezTo>
                  <a:cubicBezTo>
                    <a:pt x="7302" y="7893"/>
                    <a:pt x="9372" y="6196"/>
                    <a:pt x="9419" y="4053"/>
                  </a:cubicBezTo>
                  <a:cubicBezTo>
                    <a:pt x="9469" y="1871"/>
                    <a:pt x="7410" y="58"/>
                    <a:pt x="4824" y="2"/>
                  </a:cubicBezTo>
                  <a:cubicBezTo>
                    <a:pt x="4783" y="1"/>
                    <a:pt x="4742" y="1"/>
                    <a:pt x="47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9" name="Google Shape;4193;p57">
              <a:extLst>
                <a:ext uri="{FF2B5EF4-FFF2-40B4-BE49-F238E27FC236}">
                  <a16:creationId xmlns:a16="http://schemas.microsoft.com/office/drawing/2014/main" id="{E4EE928C-EFD6-4FF2-AC37-C2E52F287314}"/>
                </a:ext>
              </a:extLst>
            </p:cNvPr>
            <p:cNvSpPr/>
            <p:nvPr/>
          </p:nvSpPr>
          <p:spPr>
            <a:xfrm>
              <a:off x="6738400" y="2764750"/>
              <a:ext cx="259050" cy="84300"/>
            </a:xfrm>
            <a:custGeom>
              <a:avLst/>
              <a:gdLst/>
              <a:ahLst/>
              <a:cxnLst/>
              <a:rect l="l" t="t" r="r" b="b"/>
              <a:pathLst>
                <a:path w="10362" h="3372" extrusionOk="0">
                  <a:moveTo>
                    <a:pt x="4135" y="0"/>
                  </a:moveTo>
                  <a:lnTo>
                    <a:pt x="3418" y="59"/>
                  </a:lnTo>
                  <a:cubicBezTo>
                    <a:pt x="3178" y="67"/>
                    <a:pt x="2952" y="154"/>
                    <a:pt x="2718" y="196"/>
                  </a:cubicBezTo>
                  <a:cubicBezTo>
                    <a:pt x="2246" y="277"/>
                    <a:pt x="1811" y="475"/>
                    <a:pt x="1370" y="642"/>
                  </a:cubicBezTo>
                  <a:cubicBezTo>
                    <a:pt x="1144" y="715"/>
                    <a:pt x="952" y="857"/>
                    <a:pt x="742" y="963"/>
                  </a:cubicBezTo>
                  <a:lnTo>
                    <a:pt x="129" y="1306"/>
                  </a:lnTo>
                  <a:cubicBezTo>
                    <a:pt x="37" y="1356"/>
                    <a:pt x="0" y="1476"/>
                    <a:pt x="56" y="1571"/>
                  </a:cubicBezTo>
                  <a:cubicBezTo>
                    <a:pt x="91" y="1634"/>
                    <a:pt x="158" y="1669"/>
                    <a:pt x="228" y="1669"/>
                  </a:cubicBezTo>
                  <a:cubicBezTo>
                    <a:pt x="257" y="1669"/>
                    <a:pt x="287" y="1663"/>
                    <a:pt x="316" y="1649"/>
                  </a:cubicBezTo>
                  <a:lnTo>
                    <a:pt x="338" y="1641"/>
                  </a:lnTo>
                  <a:lnTo>
                    <a:pt x="946" y="1342"/>
                  </a:lnTo>
                  <a:cubicBezTo>
                    <a:pt x="1153" y="1253"/>
                    <a:pt x="1339" y="1122"/>
                    <a:pt x="1557" y="1066"/>
                  </a:cubicBezTo>
                  <a:cubicBezTo>
                    <a:pt x="1981" y="932"/>
                    <a:pt x="2394" y="754"/>
                    <a:pt x="2832" y="695"/>
                  </a:cubicBezTo>
                  <a:cubicBezTo>
                    <a:pt x="3266" y="596"/>
                    <a:pt x="3708" y="549"/>
                    <a:pt x="4149" y="549"/>
                  </a:cubicBezTo>
                  <a:cubicBezTo>
                    <a:pt x="4587" y="549"/>
                    <a:pt x="5025" y="595"/>
                    <a:pt x="5454" y="681"/>
                  </a:cubicBezTo>
                  <a:cubicBezTo>
                    <a:pt x="6319" y="843"/>
                    <a:pt x="7142" y="1200"/>
                    <a:pt x="7907" y="1649"/>
                  </a:cubicBezTo>
                  <a:cubicBezTo>
                    <a:pt x="8660" y="2115"/>
                    <a:pt x="9382" y="2673"/>
                    <a:pt x="9999" y="3304"/>
                  </a:cubicBezTo>
                  <a:lnTo>
                    <a:pt x="10010" y="3315"/>
                  </a:lnTo>
                  <a:cubicBezTo>
                    <a:pt x="10047" y="3353"/>
                    <a:pt x="10097" y="3372"/>
                    <a:pt x="10147" y="3372"/>
                  </a:cubicBezTo>
                  <a:cubicBezTo>
                    <a:pt x="10197" y="3372"/>
                    <a:pt x="10246" y="3353"/>
                    <a:pt x="10284" y="3318"/>
                  </a:cubicBezTo>
                  <a:cubicBezTo>
                    <a:pt x="10356" y="3245"/>
                    <a:pt x="10362" y="3133"/>
                    <a:pt x="10303" y="3055"/>
                  </a:cubicBezTo>
                  <a:cubicBezTo>
                    <a:pt x="10010" y="2668"/>
                    <a:pt x="9689" y="2330"/>
                    <a:pt x="9332" y="2020"/>
                  </a:cubicBezTo>
                  <a:cubicBezTo>
                    <a:pt x="8984" y="1702"/>
                    <a:pt x="8601" y="1423"/>
                    <a:pt x="8200" y="1169"/>
                  </a:cubicBezTo>
                  <a:cubicBezTo>
                    <a:pt x="7402" y="659"/>
                    <a:pt x="6498" y="307"/>
                    <a:pt x="5558" y="129"/>
                  </a:cubicBezTo>
                  <a:cubicBezTo>
                    <a:pt x="5089" y="17"/>
                    <a:pt x="4609" y="14"/>
                    <a:pt x="413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0" name="Google Shape;4194;p57">
              <a:extLst>
                <a:ext uri="{FF2B5EF4-FFF2-40B4-BE49-F238E27FC236}">
                  <a16:creationId xmlns:a16="http://schemas.microsoft.com/office/drawing/2014/main" id="{96650C69-5B4E-4A84-8369-95D26017180B}"/>
                </a:ext>
              </a:extLst>
            </p:cNvPr>
            <p:cNvSpPr/>
            <p:nvPr/>
          </p:nvSpPr>
          <p:spPr>
            <a:xfrm>
              <a:off x="6688675" y="2808200"/>
              <a:ext cx="200875" cy="66525"/>
            </a:xfrm>
            <a:custGeom>
              <a:avLst/>
              <a:gdLst/>
              <a:ahLst/>
              <a:cxnLst/>
              <a:rect l="l" t="t" r="r" b="b"/>
              <a:pathLst>
                <a:path w="8035" h="2661" extrusionOk="0">
                  <a:moveTo>
                    <a:pt x="3203" y="1"/>
                  </a:moveTo>
                  <a:cubicBezTo>
                    <a:pt x="2832" y="34"/>
                    <a:pt x="2458" y="59"/>
                    <a:pt x="2098" y="162"/>
                  </a:cubicBezTo>
                  <a:cubicBezTo>
                    <a:pt x="1730" y="229"/>
                    <a:pt x="1395" y="386"/>
                    <a:pt x="1052" y="525"/>
                  </a:cubicBezTo>
                  <a:cubicBezTo>
                    <a:pt x="717" y="676"/>
                    <a:pt x="410" y="882"/>
                    <a:pt x="98" y="1063"/>
                  </a:cubicBezTo>
                  <a:cubicBezTo>
                    <a:pt x="23" y="1105"/>
                    <a:pt x="0" y="1195"/>
                    <a:pt x="42" y="1270"/>
                  </a:cubicBezTo>
                  <a:cubicBezTo>
                    <a:pt x="68" y="1316"/>
                    <a:pt x="118" y="1344"/>
                    <a:pt x="170" y="1344"/>
                  </a:cubicBezTo>
                  <a:cubicBezTo>
                    <a:pt x="190" y="1344"/>
                    <a:pt x="210" y="1340"/>
                    <a:pt x="229" y="1331"/>
                  </a:cubicBezTo>
                  <a:lnTo>
                    <a:pt x="254" y="1320"/>
                  </a:lnTo>
                  <a:cubicBezTo>
                    <a:pt x="578" y="1186"/>
                    <a:pt x="882" y="1010"/>
                    <a:pt x="1205" y="899"/>
                  </a:cubicBezTo>
                  <a:cubicBezTo>
                    <a:pt x="1537" y="801"/>
                    <a:pt x="1855" y="670"/>
                    <a:pt x="2196" y="623"/>
                  </a:cubicBezTo>
                  <a:cubicBezTo>
                    <a:pt x="2513" y="554"/>
                    <a:pt x="2834" y="522"/>
                    <a:pt x="3156" y="522"/>
                  </a:cubicBezTo>
                  <a:cubicBezTo>
                    <a:pt x="3512" y="522"/>
                    <a:pt x="3867" y="561"/>
                    <a:pt x="4216" y="631"/>
                  </a:cubicBezTo>
                  <a:cubicBezTo>
                    <a:pt x="4877" y="759"/>
                    <a:pt x="5513" y="1036"/>
                    <a:pt x="6099" y="1384"/>
                  </a:cubicBezTo>
                  <a:cubicBezTo>
                    <a:pt x="6679" y="1736"/>
                    <a:pt x="7243" y="2154"/>
                    <a:pt x="7753" y="2612"/>
                  </a:cubicBezTo>
                  <a:lnTo>
                    <a:pt x="7764" y="2623"/>
                  </a:lnTo>
                  <a:cubicBezTo>
                    <a:pt x="7793" y="2648"/>
                    <a:pt x="7828" y="2660"/>
                    <a:pt x="7863" y="2660"/>
                  </a:cubicBezTo>
                  <a:cubicBezTo>
                    <a:pt x="7904" y="2660"/>
                    <a:pt x="7946" y="2643"/>
                    <a:pt x="7976" y="2609"/>
                  </a:cubicBezTo>
                  <a:cubicBezTo>
                    <a:pt x="8029" y="2553"/>
                    <a:pt x="8035" y="2475"/>
                    <a:pt x="7996" y="2419"/>
                  </a:cubicBezTo>
                  <a:cubicBezTo>
                    <a:pt x="7577" y="1800"/>
                    <a:pt x="7022" y="1301"/>
                    <a:pt x="6397" y="899"/>
                  </a:cubicBezTo>
                  <a:cubicBezTo>
                    <a:pt x="5770" y="503"/>
                    <a:pt x="5058" y="229"/>
                    <a:pt x="4324" y="93"/>
                  </a:cubicBezTo>
                  <a:cubicBezTo>
                    <a:pt x="3956" y="9"/>
                    <a:pt x="3580" y="3"/>
                    <a:pt x="3203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1" name="Google Shape;4195;p57">
              <a:extLst>
                <a:ext uri="{FF2B5EF4-FFF2-40B4-BE49-F238E27FC236}">
                  <a16:creationId xmlns:a16="http://schemas.microsoft.com/office/drawing/2014/main" id="{ECD2F67C-B891-4EF7-AF08-BA42F1611E35}"/>
                </a:ext>
              </a:extLst>
            </p:cNvPr>
            <p:cNvSpPr/>
            <p:nvPr/>
          </p:nvSpPr>
          <p:spPr>
            <a:xfrm>
              <a:off x="5885000" y="2042225"/>
              <a:ext cx="1101150" cy="1012150"/>
            </a:xfrm>
            <a:custGeom>
              <a:avLst/>
              <a:gdLst/>
              <a:ahLst/>
              <a:cxnLst/>
              <a:rect l="l" t="t" r="r" b="b"/>
              <a:pathLst>
                <a:path w="44046" h="40486" extrusionOk="0">
                  <a:moveTo>
                    <a:pt x="22282" y="0"/>
                  </a:moveTo>
                  <a:cubicBezTo>
                    <a:pt x="14516" y="0"/>
                    <a:pt x="7119" y="4759"/>
                    <a:pt x="4029" y="12539"/>
                  </a:cubicBezTo>
                  <a:cubicBezTo>
                    <a:pt x="0" y="22666"/>
                    <a:pt x="3064" y="34135"/>
                    <a:pt x="14675" y="38814"/>
                  </a:cubicBezTo>
                  <a:cubicBezTo>
                    <a:pt x="17528" y="39963"/>
                    <a:pt x="20198" y="40485"/>
                    <a:pt x="22665" y="40485"/>
                  </a:cubicBezTo>
                  <a:cubicBezTo>
                    <a:pt x="30922" y="40485"/>
                    <a:pt x="36923" y="34636"/>
                    <a:pt x="40020" y="26840"/>
                  </a:cubicBezTo>
                  <a:cubicBezTo>
                    <a:pt x="44046" y="16710"/>
                    <a:pt x="39250" y="5297"/>
                    <a:pt x="29310" y="1350"/>
                  </a:cubicBezTo>
                  <a:cubicBezTo>
                    <a:pt x="27006" y="434"/>
                    <a:pt x="24627" y="0"/>
                    <a:pt x="22282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2" name="Google Shape;4196;p57">
              <a:extLst>
                <a:ext uri="{FF2B5EF4-FFF2-40B4-BE49-F238E27FC236}">
                  <a16:creationId xmlns:a16="http://schemas.microsoft.com/office/drawing/2014/main" id="{1706D556-31BC-4D73-9501-CF44E8B68D9A}"/>
                </a:ext>
              </a:extLst>
            </p:cNvPr>
            <p:cNvSpPr/>
            <p:nvPr/>
          </p:nvSpPr>
          <p:spPr>
            <a:xfrm>
              <a:off x="6060594" y="2678964"/>
              <a:ext cx="225137" cy="151020"/>
            </a:xfrm>
            <a:custGeom>
              <a:avLst/>
              <a:gdLst/>
              <a:ahLst/>
              <a:cxnLst/>
              <a:rect l="l" t="t" r="r" b="b"/>
              <a:pathLst>
                <a:path w="13411" h="8996" extrusionOk="0">
                  <a:moveTo>
                    <a:pt x="4581" y="0"/>
                  </a:moveTo>
                  <a:cubicBezTo>
                    <a:pt x="2872" y="0"/>
                    <a:pt x="1477" y="620"/>
                    <a:pt x="926" y="1796"/>
                  </a:cubicBezTo>
                  <a:cubicBezTo>
                    <a:pt x="0" y="3782"/>
                    <a:pt x="1833" y="6600"/>
                    <a:pt x="5025" y="8093"/>
                  </a:cubicBezTo>
                  <a:cubicBezTo>
                    <a:pt x="6327" y="8701"/>
                    <a:pt x="7653" y="8996"/>
                    <a:pt x="8830" y="8996"/>
                  </a:cubicBezTo>
                  <a:cubicBezTo>
                    <a:pt x="10540" y="8996"/>
                    <a:pt x="11935" y="8376"/>
                    <a:pt x="12485" y="7200"/>
                  </a:cubicBezTo>
                  <a:cubicBezTo>
                    <a:pt x="13411" y="5214"/>
                    <a:pt x="11578" y="2396"/>
                    <a:pt x="8386" y="903"/>
                  </a:cubicBezTo>
                  <a:cubicBezTo>
                    <a:pt x="7084" y="295"/>
                    <a:pt x="5758" y="0"/>
                    <a:pt x="4581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3" name="Google Shape;4197;p57">
              <a:extLst>
                <a:ext uri="{FF2B5EF4-FFF2-40B4-BE49-F238E27FC236}">
                  <a16:creationId xmlns:a16="http://schemas.microsoft.com/office/drawing/2014/main" id="{30F0420D-340F-48E7-8DEF-F8B871416EB0}"/>
                </a:ext>
              </a:extLst>
            </p:cNvPr>
            <p:cNvSpPr/>
            <p:nvPr/>
          </p:nvSpPr>
          <p:spPr>
            <a:xfrm>
              <a:off x="6485386" y="2778987"/>
              <a:ext cx="256456" cy="156047"/>
            </a:xfrm>
            <a:custGeom>
              <a:avLst/>
              <a:gdLst/>
              <a:ahLst/>
              <a:cxnLst/>
              <a:rect l="l" t="t" r="r" b="b"/>
              <a:pathLst>
                <a:path w="13233" h="8053" extrusionOk="0">
                  <a:moveTo>
                    <a:pt x="5783" y="0"/>
                  </a:moveTo>
                  <a:cubicBezTo>
                    <a:pt x="2892" y="0"/>
                    <a:pt x="552" y="1284"/>
                    <a:pt x="296" y="3165"/>
                  </a:cubicBezTo>
                  <a:cubicBezTo>
                    <a:pt x="0" y="5339"/>
                    <a:pt x="2589" y="7484"/>
                    <a:pt x="6079" y="7958"/>
                  </a:cubicBezTo>
                  <a:cubicBezTo>
                    <a:pt x="6547" y="8022"/>
                    <a:pt x="7007" y="8053"/>
                    <a:pt x="7453" y="8053"/>
                  </a:cubicBezTo>
                  <a:cubicBezTo>
                    <a:pt x="10344" y="8053"/>
                    <a:pt x="12680" y="6769"/>
                    <a:pt x="12936" y="4887"/>
                  </a:cubicBezTo>
                  <a:cubicBezTo>
                    <a:pt x="13232" y="2716"/>
                    <a:pt x="10640" y="571"/>
                    <a:pt x="7150" y="94"/>
                  </a:cubicBezTo>
                  <a:cubicBezTo>
                    <a:pt x="6685" y="31"/>
                    <a:pt x="6228" y="0"/>
                    <a:pt x="5783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" name="Google Shape;4198;p57">
              <a:extLst>
                <a:ext uri="{FF2B5EF4-FFF2-40B4-BE49-F238E27FC236}">
                  <a16:creationId xmlns:a16="http://schemas.microsoft.com/office/drawing/2014/main" id="{DCB7FA7F-C2F2-4397-87D8-53B060C83DB5}"/>
                </a:ext>
              </a:extLst>
            </p:cNvPr>
            <p:cNvSpPr/>
            <p:nvPr/>
          </p:nvSpPr>
          <p:spPr>
            <a:xfrm>
              <a:off x="6123450" y="2485850"/>
              <a:ext cx="159475" cy="140400"/>
            </a:xfrm>
            <a:custGeom>
              <a:avLst/>
              <a:gdLst/>
              <a:ahLst/>
              <a:cxnLst/>
              <a:rect l="l" t="t" r="r" b="b"/>
              <a:pathLst>
                <a:path w="6379" h="5616" extrusionOk="0">
                  <a:moveTo>
                    <a:pt x="3212" y="1"/>
                  </a:moveTo>
                  <a:cubicBezTo>
                    <a:pt x="2202" y="1"/>
                    <a:pt x="1222" y="553"/>
                    <a:pt x="718" y="1518"/>
                  </a:cubicBezTo>
                  <a:cubicBezTo>
                    <a:pt x="1" y="2896"/>
                    <a:pt x="522" y="4587"/>
                    <a:pt x="1887" y="5301"/>
                  </a:cubicBezTo>
                  <a:cubicBezTo>
                    <a:pt x="2296" y="5514"/>
                    <a:pt x="2734" y="5615"/>
                    <a:pt x="3167" y="5615"/>
                  </a:cubicBezTo>
                  <a:cubicBezTo>
                    <a:pt x="4177" y="5615"/>
                    <a:pt x="5157" y="5063"/>
                    <a:pt x="5661" y="4098"/>
                  </a:cubicBezTo>
                  <a:cubicBezTo>
                    <a:pt x="6378" y="2720"/>
                    <a:pt x="5859" y="1027"/>
                    <a:pt x="4492" y="315"/>
                  </a:cubicBezTo>
                  <a:cubicBezTo>
                    <a:pt x="4083" y="102"/>
                    <a:pt x="3645" y="1"/>
                    <a:pt x="32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" name="Google Shape;4199;p57">
              <a:extLst>
                <a:ext uri="{FF2B5EF4-FFF2-40B4-BE49-F238E27FC236}">
                  <a16:creationId xmlns:a16="http://schemas.microsoft.com/office/drawing/2014/main" id="{8A015732-6059-479B-9A71-40A3ADF42207}"/>
                </a:ext>
              </a:extLst>
            </p:cNvPr>
            <p:cNvSpPr/>
            <p:nvPr/>
          </p:nvSpPr>
          <p:spPr>
            <a:xfrm>
              <a:off x="6540525" y="2573525"/>
              <a:ext cx="146150" cy="140675"/>
            </a:xfrm>
            <a:custGeom>
              <a:avLst/>
              <a:gdLst/>
              <a:ahLst/>
              <a:cxnLst/>
              <a:rect l="l" t="t" r="r" b="b"/>
              <a:pathLst>
                <a:path w="5846" h="5627" extrusionOk="0">
                  <a:moveTo>
                    <a:pt x="2926" y="0"/>
                  </a:moveTo>
                  <a:cubicBezTo>
                    <a:pt x="1512" y="0"/>
                    <a:pt x="296" y="1088"/>
                    <a:pt x="151" y="2541"/>
                  </a:cubicBezTo>
                  <a:cubicBezTo>
                    <a:pt x="1" y="4090"/>
                    <a:pt x="1117" y="5462"/>
                    <a:pt x="2648" y="5613"/>
                  </a:cubicBezTo>
                  <a:cubicBezTo>
                    <a:pt x="2740" y="5622"/>
                    <a:pt x="2831" y="5626"/>
                    <a:pt x="2922" y="5626"/>
                  </a:cubicBezTo>
                  <a:cubicBezTo>
                    <a:pt x="4337" y="5626"/>
                    <a:pt x="5553" y="4541"/>
                    <a:pt x="5695" y="3085"/>
                  </a:cubicBezTo>
                  <a:cubicBezTo>
                    <a:pt x="5845" y="1537"/>
                    <a:pt x="4729" y="162"/>
                    <a:pt x="3198" y="14"/>
                  </a:cubicBezTo>
                  <a:cubicBezTo>
                    <a:pt x="3106" y="5"/>
                    <a:pt x="3016" y="0"/>
                    <a:pt x="29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" name="Google Shape;4200;p57">
              <a:extLst>
                <a:ext uri="{FF2B5EF4-FFF2-40B4-BE49-F238E27FC236}">
                  <a16:creationId xmlns:a16="http://schemas.microsoft.com/office/drawing/2014/main" id="{00330605-EECC-4BF3-9D63-D949B024399B}"/>
                </a:ext>
              </a:extLst>
            </p:cNvPr>
            <p:cNvSpPr/>
            <p:nvPr/>
          </p:nvSpPr>
          <p:spPr>
            <a:xfrm>
              <a:off x="6320625" y="2842675"/>
              <a:ext cx="57350" cy="40050"/>
            </a:xfrm>
            <a:custGeom>
              <a:avLst/>
              <a:gdLst/>
              <a:ahLst/>
              <a:cxnLst/>
              <a:rect l="l" t="t" r="r" b="b"/>
              <a:pathLst>
                <a:path w="2294" h="1602" extrusionOk="0">
                  <a:moveTo>
                    <a:pt x="65" y="0"/>
                  </a:moveTo>
                  <a:cubicBezTo>
                    <a:pt x="59" y="0"/>
                    <a:pt x="54" y="1"/>
                    <a:pt x="48" y="2"/>
                  </a:cubicBezTo>
                  <a:cubicBezTo>
                    <a:pt x="20" y="11"/>
                    <a:pt x="1" y="47"/>
                    <a:pt x="12" y="78"/>
                  </a:cubicBezTo>
                  <a:cubicBezTo>
                    <a:pt x="176" y="524"/>
                    <a:pt x="511" y="895"/>
                    <a:pt x="902" y="1160"/>
                  </a:cubicBezTo>
                  <a:cubicBezTo>
                    <a:pt x="1292" y="1425"/>
                    <a:pt x="1755" y="1584"/>
                    <a:pt x="2227" y="1601"/>
                  </a:cubicBezTo>
                  <a:cubicBezTo>
                    <a:pt x="2257" y="1601"/>
                    <a:pt x="2285" y="1581"/>
                    <a:pt x="2288" y="1551"/>
                  </a:cubicBezTo>
                  <a:cubicBezTo>
                    <a:pt x="2294" y="1517"/>
                    <a:pt x="2271" y="1487"/>
                    <a:pt x="2238" y="1484"/>
                  </a:cubicBezTo>
                  <a:cubicBezTo>
                    <a:pt x="1792" y="1428"/>
                    <a:pt x="1368" y="1258"/>
                    <a:pt x="1005" y="1007"/>
                  </a:cubicBezTo>
                  <a:cubicBezTo>
                    <a:pt x="642" y="750"/>
                    <a:pt x="349" y="413"/>
                    <a:pt x="120" y="30"/>
                  </a:cubicBezTo>
                  <a:cubicBezTo>
                    <a:pt x="109" y="13"/>
                    <a:pt x="87" y="0"/>
                    <a:pt x="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" name="Google Shape;4201;p57">
              <a:extLst>
                <a:ext uri="{FF2B5EF4-FFF2-40B4-BE49-F238E27FC236}">
                  <a16:creationId xmlns:a16="http://schemas.microsoft.com/office/drawing/2014/main" id="{26F4E51D-BDCD-4DBC-BB03-A52B3CD9CD43}"/>
                </a:ext>
              </a:extLst>
            </p:cNvPr>
            <p:cNvSpPr/>
            <p:nvPr/>
          </p:nvSpPr>
          <p:spPr>
            <a:xfrm>
              <a:off x="6071325" y="2324075"/>
              <a:ext cx="290125" cy="108625"/>
            </a:xfrm>
            <a:custGeom>
              <a:avLst/>
              <a:gdLst/>
              <a:ahLst/>
              <a:cxnLst/>
              <a:rect l="l" t="t" r="r" b="b"/>
              <a:pathLst>
                <a:path w="11605" h="4345" extrusionOk="0">
                  <a:moveTo>
                    <a:pt x="8367" y="1"/>
                  </a:moveTo>
                  <a:cubicBezTo>
                    <a:pt x="5848" y="1"/>
                    <a:pt x="1851" y="2342"/>
                    <a:pt x="1851" y="2342"/>
                  </a:cubicBezTo>
                  <a:cubicBezTo>
                    <a:pt x="0" y="4007"/>
                    <a:pt x="2642" y="4345"/>
                    <a:pt x="3935" y="4345"/>
                  </a:cubicBezTo>
                  <a:cubicBezTo>
                    <a:pt x="4111" y="4345"/>
                    <a:pt x="4262" y="4339"/>
                    <a:pt x="4373" y="4329"/>
                  </a:cubicBezTo>
                  <a:cubicBezTo>
                    <a:pt x="5300" y="4239"/>
                    <a:pt x="11605" y="2950"/>
                    <a:pt x="10051" y="702"/>
                  </a:cubicBezTo>
                  <a:cubicBezTo>
                    <a:pt x="9701" y="197"/>
                    <a:pt x="9096" y="1"/>
                    <a:pt x="8367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" name="Google Shape;4202;p57">
              <a:extLst>
                <a:ext uri="{FF2B5EF4-FFF2-40B4-BE49-F238E27FC236}">
                  <a16:creationId xmlns:a16="http://schemas.microsoft.com/office/drawing/2014/main" id="{7301E060-FDCC-4677-AD7D-85422FA9CB3B}"/>
                </a:ext>
              </a:extLst>
            </p:cNvPr>
            <p:cNvSpPr/>
            <p:nvPr/>
          </p:nvSpPr>
          <p:spPr>
            <a:xfrm>
              <a:off x="6571350" y="2430725"/>
              <a:ext cx="247175" cy="159175"/>
            </a:xfrm>
            <a:custGeom>
              <a:avLst/>
              <a:gdLst/>
              <a:ahLst/>
              <a:cxnLst/>
              <a:rect l="l" t="t" r="r" b="b"/>
              <a:pathLst>
                <a:path w="9887" h="6367" extrusionOk="0">
                  <a:moveTo>
                    <a:pt x="3120" y="0"/>
                  </a:moveTo>
                  <a:cubicBezTo>
                    <a:pt x="2816" y="0"/>
                    <a:pt x="2533" y="75"/>
                    <a:pt x="2280" y="244"/>
                  </a:cubicBezTo>
                  <a:cubicBezTo>
                    <a:pt x="1" y="1759"/>
                    <a:pt x="5382" y="5288"/>
                    <a:pt x="6214" y="5712"/>
                  </a:cubicBezTo>
                  <a:cubicBezTo>
                    <a:pt x="6647" y="5932"/>
                    <a:pt x="7814" y="6366"/>
                    <a:pt x="8646" y="6366"/>
                  </a:cubicBezTo>
                  <a:cubicBezTo>
                    <a:pt x="9404" y="6366"/>
                    <a:pt x="9886" y="6007"/>
                    <a:pt x="9288" y="4800"/>
                  </a:cubicBezTo>
                  <a:cubicBezTo>
                    <a:pt x="9288" y="4800"/>
                    <a:pt x="5549" y="0"/>
                    <a:pt x="3120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" name="Google Shape;4203;p57">
              <a:extLst>
                <a:ext uri="{FF2B5EF4-FFF2-40B4-BE49-F238E27FC236}">
                  <a16:creationId xmlns:a16="http://schemas.microsoft.com/office/drawing/2014/main" id="{637E8C98-D7D8-4DB0-AAB9-F72E62A9EF62}"/>
                </a:ext>
              </a:extLst>
            </p:cNvPr>
            <p:cNvSpPr/>
            <p:nvPr/>
          </p:nvSpPr>
          <p:spPr>
            <a:xfrm>
              <a:off x="6415350" y="2674000"/>
              <a:ext cx="89075" cy="91675"/>
            </a:xfrm>
            <a:custGeom>
              <a:avLst/>
              <a:gdLst/>
              <a:ahLst/>
              <a:cxnLst/>
              <a:rect l="l" t="t" r="r" b="b"/>
              <a:pathLst>
                <a:path w="3563" h="3667" extrusionOk="0">
                  <a:moveTo>
                    <a:pt x="173" y="1"/>
                  </a:moveTo>
                  <a:lnTo>
                    <a:pt x="0" y="3667"/>
                  </a:lnTo>
                  <a:cubicBezTo>
                    <a:pt x="0" y="3667"/>
                    <a:pt x="0" y="3667"/>
                    <a:pt x="0" y="3667"/>
                  </a:cubicBezTo>
                  <a:cubicBezTo>
                    <a:pt x="32" y="3667"/>
                    <a:pt x="3337" y="3661"/>
                    <a:pt x="3487" y="1385"/>
                  </a:cubicBezTo>
                  <a:cubicBezTo>
                    <a:pt x="3563" y="236"/>
                    <a:pt x="3017" y="9"/>
                    <a:pt x="2309" y="9"/>
                  </a:cubicBezTo>
                  <a:cubicBezTo>
                    <a:pt x="1847" y="9"/>
                    <a:pt x="1315" y="105"/>
                    <a:pt x="842" y="105"/>
                  </a:cubicBezTo>
                  <a:cubicBezTo>
                    <a:pt x="597" y="105"/>
                    <a:pt x="369" y="80"/>
                    <a:pt x="173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" name="Google Shape;4204;p57">
              <a:extLst>
                <a:ext uri="{FF2B5EF4-FFF2-40B4-BE49-F238E27FC236}">
                  <a16:creationId xmlns:a16="http://schemas.microsoft.com/office/drawing/2014/main" id="{5923C404-4828-429B-857C-AEED3A4B0995}"/>
                </a:ext>
              </a:extLst>
            </p:cNvPr>
            <p:cNvSpPr/>
            <p:nvPr/>
          </p:nvSpPr>
          <p:spPr>
            <a:xfrm>
              <a:off x="6407100" y="2507150"/>
              <a:ext cx="100050" cy="260500"/>
            </a:xfrm>
            <a:custGeom>
              <a:avLst/>
              <a:gdLst/>
              <a:ahLst/>
              <a:cxnLst/>
              <a:rect l="l" t="t" r="r" b="b"/>
              <a:pathLst>
                <a:path w="4002" h="10420" extrusionOk="0">
                  <a:moveTo>
                    <a:pt x="1726" y="1"/>
                  </a:moveTo>
                  <a:cubicBezTo>
                    <a:pt x="1695" y="1"/>
                    <a:pt x="1668" y="18"/>
                    <a:pt x="1655" y="49"/>
                  </a:cubicBezTo>
                  <a:cubicBezTo>
                    <a:pt x="1145" y="1268"/>
                    <a:pt x="701" y="2510"/>
                    <a:pt x="352" y="3793"/>
                  </a:cubicBezTo>
                  <a:cubicBezTo>
                    <a:pt x="182" y="4440"/>
                    <a:pt x="37" y="5088"/>
                    <a:pt x="9" y="5779"/>
                  </a:cubicBezTo>
                  <a:cubicBezTo>
                    <a:pt x="1" y="5952"/>
                    <a:pt x="15" y="6131"/>
                    <a:pt x="51" y="6315"/>
                  </a:cubicBezTo>
                  <a:cubicBezTo>
                    <a:pt x="87" y="6494"/>
                    <a:pt x="177" y="6728"/>
                    <a:pt x="417" y="6845"/>
                  </a:cubicBezTo>
                  <a:cubicBezTo>
                    <a:pt x="674" y="6952"/>
                    <a:pt x="926" y="6977"/>
                    <a:pt x="1170" y="6977"/>
                  </a:cubicBezTo>
                  <a:cubicBezTo>
                    <a:pt x="1275" y="6977"/>
                    <a:pt x="1378" y="6972"/>
                    <a:pt x="1479" y="6968"/>
                  </a:cubicBezTo>
                  <a:cubicBezTo>
                    <a:pt x="1817" y="6951"/>
                    <a:pt x="2143" y="6901"/>
                    <a:pt x="2459" y="6884"/>
                  </a:cubicBezTo>
                  <a:cubicBezTo>
                    <a:pt x="2521" y="6881"/>
                    <a:pt x="2584" y="6880"/>
                    <a:pt x="2646" y="6880"/>
                  </a:cubicBezTo>
                  <a:cubicBezTo>
                    <a:pt x="2895" y="6880"/>
                    <a:pt x="3135" y="6908"/>
                    <a:pt x="3307" y="7015"/>
                  </a:cubicBezTo>
                  <a:cubicBezTo>
                    <a:pt x="3527" y="7141"/>
                    <a:pt x="3622" y="7425"/>
                    <a:pt x="3639" y="7724"/>
                  </a:cubicBezTo>
                  <a:cubicBezTo>
                    <a:pt x="3644" y="7875"/>
                    <a:pt x="3650" y="8034"/>
                    <a:pt x="3616" y="8181"/>
                  </a:cubicBezTo>
                  <a:lnTo>
                    <a:pt x="3586" y="8405"/>
                  </a:lnTo>
                  <a:cubicBezTo>
                    <a:pt x="3569" y="8477"/>
                    <a:pt x="3541" y="8547"/>
                    <a:pt x="3516" y="8617"/>
                  </a:cubicBezTo>
                  <a:cubicBezTo>
                    <a:pt x="3483" y="8767"/>
                    <a:pt x="3385" y="8884"/>
                    <a:pt x="3315" y="9018"/>
                  </a:cubicBezTo>
                  <a:cubicBezTo>
                    <a:pt x="3212" y="9130"/>
                    <a:pt x="3128" y="9258"/>
                    <a:pt x="3003" y="9353"/>
                  </a:cubicBezTo>
                  <a:cubicBezTo>
                    <a:pt x="2777" y="9562"/>
                    <a:pt x="2495" y="9713"/>
                    <a:pt x="2205" y="9841"/>
                  </a:cubicBezTo>
                  <a:cubicBezTo>
                    <a:pt x="1619" y="10092"/>
                    <a:pt x="966" y="10218"/>
                    <a:pt x="327" y="10263"/>
                  </a:cubicBezTo>
                  <a:lnTo>
                    <a:pt x="319" y="10263"/>
                  </a:lnTo>
                  <a:cubicBezTo>
                    <a:pt x="277" y="10265"/>
                    <a:pt x="246" y="10299"/>
                    <a:pt x="246" y="10341"/>
                  </a:cubicBezTo>
                  <a:cubicBezTo>
                    <a:pt x="246" y="10385"/>
                    <a:pt x="277" y="10419"/>
                    <a:pt x="322" y="10419"/>
                  </a:cubicBezTo>
                  <a:cubicBezTo>
                    <a:pt x="346" y="10419"/>
                    <a:pt x="371" y="10419"/>
                    <a:pt x="396" y="10419"/>
                  </a:cubicBezTo>
                  <a:cubicBezTo>
                    <a:pt x="1045" y="10419"/>
                    <a:pt x="1684" y="10313"/>
                    <a:pt x="2302" y="10092"/>
                  </a:cubicBezTo>
                  <a:cubicBezTo>
                    <a:pt x="2620" y="9967"/>
                    <a:pt x="2933" y="9813"/>
                    <a:pt x="3198" y="9582"/>
                  </a:cubicBezTo>
                  <a:cubicBezTo>
                    <a:pt x="3343" y="9481"/>
                    <a:pt x="3446" y="9334"/>
                    <a:pt x="3569" y="9205"/>
                  </a:cubicBezTo>
                  <a:cubicBezTo>
                    <a:pt x="3658" y="9052"/>
                    <a:pt x="3775" y="8912"/>
                    <a:pt x="3826" y="8739"/>
                  </a:cubicBezTo>
                  <a:cubicBezTo>
                    <a:pt x="3859" y="8656"/>
                    <a:pt x="3895" y="8572"/>
                    <a:pt x="3921" y="8488"/>
                  </a:cubicBezTo>
                  <a:lnTo>
                    <a:pt x="3965" y="8223"/>
                  </a:lnTo>
                  <a:cubicBezTo>
                    <a:pt x="4001" y="8045"/>
                    <a:pt x="4001" y="7875"/>
                    <a:pt x="3996" y="7696"/>
                  </a:cubicBezTo>
                  <a:cubicBezTo>
                    <a:pt x="3985" y="7517"/>
                    <a:pt x="3957" y="7336"/>
                    <a:pt x="3884" y="7155"/>
                  </a:cubicBezTo>
                  <a:cubicBezTo>
                    <a:pt x="3809" y="6973"/>
                    <a:pt x="3678" y="6803"/>
                    <a:pt x="3502" y="6695"/>
                  </a:cubicBezTo>
                  <a:cubicBezTo>
                    <a:pt x="3219" y="6524"/>
                    <a:pt x="2918" y="6492"/>
                    <a:pt x="2637" y="6492"/>
                  </a:cubicBezTo>
                  <a:cubicBezTo>
                    <a:pt x="2569" y="6492"/>
                    <a:pt x="2502" y="6494"/>
                    <a:pt x="2436" y="6496"/>
                  </a:cubicBezTo>
                  <a:cubicBezTo>
                    <a:pt x="2093" y="6510"/>
                    <a:pt x="1767" y="6552"/>
                    <a:pt x="1449" y="6575"/>
                  </a:cubicBezTo>
                  <a:cubicBezTo>
                    <a:pt x="1350" y="6581"/>
                    <a:pt x="1249" y="6585"/>
                    <a:pt x="1151" y="6585"/>
                  </a:cubicBezTo>
                  <a:cubicBezTo>
                    <a:pt x="937" y="6585"/>
                    <a:pt x="731" y="6564"/>
                    <a:pt x="567" y="6494"/>
                  </a:cubicBezTo>
                  <a:cubicBezTo>
                    <a:pt x="503" y="6469"/>
                    <a:pt x="442" y="6368"/>
                    <a:pt x="408" y="6229"/>
                  </a:cubicBezTo>
                  <a:cubicBezTo>
                    <a:pt x="386" y="6089"/>
                    <a:pt x="369" y="5938"/>
                    <a:pt x="375" y="5782"/>
                  </a:cubicBezTo>
                  <a:cubicBezTo>
                    <a:pt x="389" y="5152"/>
                    <a:pt x="531" y="4510"/>
                    <a:pt x="676" y="3874"/>
                  </a:cubicBezTo>
                  <a:cubicBezTo>
                    <a:pt x="824" y="3241"/>
                    <a:pt x="1005" y="2607"/>
                    <a:pt x="1198" y="1980"/>
                  </a:cubicBezTo>
                  <a:cubicBezTo>
                    <a:pt x="1387" y="1349"/>
                    <a:pt x="1591" y="730"/>
                    <a:pt x="1800" y="105"/>
                  </a:cubicBezTo>
                  <a:cubicBezTo>
                    <a:pt x="1814" y="63"/>
                    <a:pt x="1795" y="21"/>
                    <a:pt x="1758" y="7"/>
                  </a:cubicBezTo>
                  <a:cubicBezTo>
                    <a:pt x="1748" y="3"/>
                    <a:pt x="1737" y="1"/>
                    <a:pt x="17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1" name="Google Shape;4205;p57">
              <a:extLst>
                <a:ext uri="{FF2B5EF4-FFF2-40B4-BE49-F238E27FC236}">
                  <a16:creationId xmlns:a16="http://schemas.microsoft.com/office/drawing/2014/main" id="{B1B4DB2C-51D8-421F-AE97-CB1F35A4B8F3}"/>
                </a:ext>
              </a:extLst>
            </p:cNvPr>
            <p:cNvSpPr/>
            <p:nvPr/>
          </p:nvSpPr>
          <p:spPr>
            <a:xfrm>
              <a:off x="5857300" y="1949875"/>
              <a:ext cx="1199425" cy="700450"/>
            </a:xfrm>
            <a:custGeom>
              <a:avLst/>
              <a:gdLst/>
              <a:ahLst/>
              <a:cxnLst/>
              <a:rect l="l" t="t" r="r" b="b"/>
              <a:pathLst>
                <a:path w="47977" h="28018" extrusionOk="0">
                  <a:moveTo>
                    <a:pt x="25365" y="0"/>
                  </a:moveTo>
                  <a:cubicBezTo>
                    <a:pt x="20058" y="0"/>
                    <a:pt x="16726" y="2399"/>
                    <a:pt x="16726" y="2399"/>
                  </a:cubicBezTo>
                  <a:cubicBezTo>
                    <a:pt x="16726" y="2399"/>
                    <a:pt x="15202" y="1187"/>
                    <a:pt x="12884" y="1187"/>
                  </a:cubicBezTo>
                  <a:cubicBezTo>
                    <a:pt x="11282" y="1187"/>
                    <a:pt x="9300" y="1766"/>
                    <a:pt x="7179" y="3724"/>
                  </a:cubicBezTo>
                  <a:cubicBezTo>
                    <a:pt x="1990" y="8517"/>
                    <a:pt x="1" y="20025"/>
                    <a:pt x="4161" y="20106"/>
                  </a:cubicBezTo>
                  <a:cubicBezTo>
                    <a:pt x="4176" y="20106"/>
                    <a:pt x="4192" y="20106"/>
                    <a:pt x="4208" y="20106"/>
                  </a:cubicBezTo>
                  <a:cubicBezTo>
                    <a:pt x="8375" y="20106"/>
                    <a:pt x="15643" y="9870"/>
                    <a:pt x="15643" y="9870"/>
                  </a:cubicBezTo>
                  <a:cubicBezTo>
                    <a:pt x="20065" y="13795"/>
                    <a:pt x="21733" y="15762"/>
                    <a:pt x="25544" y="18356"/>
                  </a:cubicBezTo>
                  <a:cubicBezTo>
                    <a:pt x="27101" y="19417"/>
                    <a:pt x="28290" y="19788"/>
                    <a:pt x="29205" y="19788"/>
                  </a:cubicBezTo>
                  <a:cubicBezTo>
                    <a:pt x="31318" y="19788"/>
                    <a:pt x="31965" y="17810"/>
                    <a:pt x="32301" y="17810"/>
                  </a:cubicBezTo>
                  <a:cubicBezTo>
                    <a:pt x="32344" y="17810"/>
                    <a:pt x="32383" y="17843"/>
                    <a:pt x="32418" y="17918"/>
                  </a:cubicBezTo>
                  <a:cubicBezTo>
                    <a:pt x="35412" y="24221"/>
                    <a:pt x="42183" y="28017"/>
                    <a:pt x="42183" y="28017"/>
                  </a:cubicBezTo>
                  <a:cubicBezTo>
                    <a:pt x="46747" y="20566"/>
                    <a:pt x="47977" y="10707"/>
                    <a:pt x="36575" y="3512"/>
                  </a:cubicBezTo>
                  <a:cubicBezTo>
                    <a:pt x="32335" y="840"/>
                    <a:pt x="28505" y="0"/>
                    <a:pt x="25365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2" name="Google Shape;4206;p57">
              <a:extLst>
                <a:ext uri="{FF2B5EF4-FFF2-40B4-BE49-F238E27FC236}">
                  <a16:creationId xmlns:a16="http://schemas.microsoft.com/office/drawing/2014/main" id="{18F79DEC-4461-47FA-A6A3-14656AD05613}"/>
                </a:ext>
              </a:extLst>
            </p:cNvPr>
            <p:cNvSpPr/>
            <p:nvPr/>
          </p:nvSpPr>
          <p:spPr>
            <a:xfrm>
              <a:off x="6253250" y="2163275"/>
              <a:ext cx="431750" cy="301175"/>
            </a:xfrm>
            <a:custGeom>
              <a:avLst/>
              <a:gdLst/>
              <a:ahLst/>
              <a:cxnLst/>
              <a:rect l="l" t="t" r="r" b="b"/>
              <a:pathLst>
                <a:path w="17270" h="12047" extrusionOk="0">
                  <a:moveTo>
                    <a:pt x="168" y="0"/>
                  </a:moveTo>
                  <a:lnTo>
                    <a:pt x="1" y="104"/>
                  </a:lnTo>
                  <a:cubicBezTo>
                    <a:pt x="2651" y="4598"/>
                    <a:pt x="6448" y="8336"/>
                    <a:pt x="10990" y="10914"/>
                  </a:cubicBezTo>
                  <a:cubicBezTo>
                    <a:pt x="12027" y="11505"/>
                    <a:pt x="13154" y="12047"/>
                    <a:pt x="14357" y="12047"/>
                  </a:cubicBezTo>
                  <a:cubicBezTo>
                    <a:pt x="14427" y="12047"/>
                    <a:pt x="14502" y="12047"/>
                    <a:pt x="14574" y="12036"/>
                  </a:cubicBezTo>
                  <a:cubicBezTo>
                    <a:pt x="15813" y="11966"/>
                    <a:pt x="17197" y="11056"/>
                    <a:pt x="17269" y="9709"/>
                  </a:cubicBezTo>
                  <a:lnTo>
                    <a:pt x="17074" y="9698"/>
                  </a:lnTo>
                  <a:cubicBezTo>
                    <a:pt x="17007" y="10939"/>
                    <a:pt x="15718" y="11776"/>
                    <a:pt x="14563" y="11840"/>
                  </a:cubicBezTo>
                  <a:cubicBezTo>
                    <a:pt x="14493" y="11844"/>
                    <a:pt x="14422" y="11846"/>
                    <a:pt x="14352" y="11846"/>
                  </a:cubicBezTo>
                  <a:cubicBezTo>
                    <a:pt x="13197" y="11846"/>
                    <a:pt x="12102" y="11320"/>
                    <a:pt x="11087" y="10741"/>
                  </a:cubicBezTo>
                  <a:cubicBezTo>
                    <a:pt x="6579" y="8183"/>
                    <a:pt x="2802" y="4467"/>
                    <a:pt x="168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3" name="Google Shape;4207;p57">
              <a:extLst>
                <a:ext uri="{FF2B5EF4-FFF2-40B4-BE49-F238E27FC236}">
                  <a16:creationId xmlns:a16="http://schemas.microsoft.com/office/drawing/2014/main" id="{708533D0-A2FF-4321-9FB9-9421AB645F60}"/>
                </a:ext>
              </a:extLst>
            </p:cNvPr>
            <p:cNvSpPr/>
            <p:nvPr/>
          </p:nvSpPr>
          <p:spPr>
            <a:xfrm>
              <a:off x="5886250" y="2163475"/>
              <a:ext cx="376450" cy="296375"/>
            </a:xfrm>
            <a:custGeom>
              <a:avLst/>
              <a:gdLst/>
              <a:ahLst/>
              <a:cxnLst/>
              <a:rect l="l" t="t" r="r" b="b"/>
              <a:pathLst>
                <a:path w="15058" h="11855" extrusionOk="0">
                  <a:moveTo>
                    <a:pt x="14873" y="1"/>
                  </a:moveTo>
                  <a:cubicBezTo>
                    <a:pt x="13339" y="4238"/>
                    <a:pt x="10407" y="7913"/>
                    <a:pt x="6613" y="10348"/>
                  </a:cubicBezTo>
                  <a:cubicBezTo>
                    <a:pt x="5697" y="10937"/>
                    <a:pt x="4478" y="11617"/>
                    <a:pt x="3153" y="11659"/>
                  </a:cubicBezTo>
                  <a:cubicBezTo>
                    <a:pt x="3132" y="11660"/>
                    <a:pt x="3111" y="11660"/>
                    <a:pt x="3089" y="11660"/>
                  </a:cubicBezTo>
                  <a:cubicBezTo>
                    <a:pt x="1963" y="11660"/>
                    <a:pt x="615" y="11085"/>
                    <a:pt x="185" y="9918"/>
                  </a:cubicBezTo>
                  <a:lnTo>
                    <a:pt x="1" y="9985"/>
                  </a:lnTo>
                  <a:cubicBezTo>
                    <a:pt x="475" y="11283"/>
                    <a:pt x="1889" y="11855"/>
                    <a:pt x="3047" y="11855"/>
                  </a:cubicBezTo>
                  <a:cubicBezTo>
                    <a:pt x="3083" y="11855"/>
                    <a:pt x="3120" y="11855"/>
                    <a:pt x="3156" y="11849"/>
                  </a:cubicBezTo>
                  <a:cubicBezTo>
                    <a:pt x="4529" y="11807"/>
                    <a:pt x="5781" y="11115"/>
                    <a:pt x="6716" y="10510"/>
                  </a:cubicBezTo>
                  <a:cubicBezTo>
                    <a:pt x="10546" y="8052"/>
                    <a:pt x="13506" y="4344"/>
                    <a:pt x="15057" y="68"/>
                  </a:cubicBezTo>
                  <a:lnTo>
                    <a:pt x="14873" y="1"/>
                  </a:ln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4" name="Google Shape;4208;p57">
              <a:extLst>
                <a:ext uri="{FF2B5EF4-FFF2-40B4-BE49-F238E27FC236}">
                  <a16:creationId xmlns:a16="http://schemas.microsoft.com/office/drawing/2014/main" id="{D213D979-DBDC-4C18-8DF2-1954BEB332D1}"/>
                </a:ext>
              </a:extLst>
            </p:cNvPr>
            <p:cNvSpPr/>
            <p:nvPr/>
          </p:nvSpPr>
          <p:spPr>
            <a:xfrm>
              <a:off x="6207500" y="2031750"/>
              <a:ext cx="401675" cy="332975"/>
            </a:xfrm>
            <a:custGeom>
              <a:avLst/>
              <a:gdLst/>
              <a:ahLst/>
              <a:cxnLst/>
              <a:rect l="l" t="t" r="r" b="b"/>
              <a:pathLst>
                <a:path w="16067" h="13319" extrusionOk="0">
                  <a:moveTo>
                    <a:pt x="201" y="1"/>
                  </a:moveTo>
                  <a:cubicBezTo>
                    <a:pt x="168" y="1"/>
                    <a:pt x="134" y="10"/>
                    <a:pt x="104" y="28"/>
                  </a:cubicBezTo>
                  <a:cubicBezTo>
                    <a:pt x="59" y="53"/>
                    <a:pt x="28" y="97"/>
                    <a:pt x="14" y="148"/>
                  </a:cubicBezTo>
                  <a:cubicBezTo>
                    <a:pt x="0" y="195"/>
                    <a:pt x="6" y="248"/>
                    <a:pt x="34" y="293"/>
                  </a:cubicBezTo>
                  <a:cubicBezTo>
                    <a:pt x="550" y="1144"/>
                    <a:pt x="1044" y="1911"/>
                    <a:pt x="1538" y="2633"/>
                  </a:cubicBezTo>
                  <a:cubicBezTo>
                    <a:pt x="2084" y="3426"/>
                    <a:pt x="2648" y="4173"/>
                    <a:pt x="3198" y="4865"/>
                  </a:cubicBezTo>
                  <a:cubicBezTo>
                    <a:pt x="4372" y="6333"/>
                    <a:pt x="5633" y="7716"/>
                    <a:pt x="6944" y="8983"/>
                  </a:cubicBezTo>
                  <a:cubicBezTo>
                    <a:pt x="7714" y="9725"/>
                    <a:pt x="8370" y="10319"/>
                    <a:pt x="9014" y="10849"/>
                  </a:cubicBezTo>
                  <a:cubicBezTo>
                    <a:pt x="9092" y="10911"/>
                    <a:pt x="9165" y="10972"/>
                    <a:pt x="9237" y="11033"/>
                  </a:cubicBezTo>
                  <a:cubicBezTo>
                    <a:pt x="9868" y="11555"/>
                    <a:pt x="10521" y="12096"/>
                    <a:pt x="11241" y="12551"/>
                  </a:cubicBezTo>
                  <a:cubicBezTo>
                    <a:pt x="11720" y="12847"/>
                    <a:pt x="12136" y="13042"/>
                    <a:pt x="12543" y="13159"/>
                  </a:cubicBezTo>
                  <a:cubicBezTo>
                    <a:pt x="12878" y="13265"/>
                    <a:pt x="13216" y="13318"/>
                    <a:pt x="13542" y="13318"/>
                  </a:cubicBezTo>
                  <a:cubicBezTo>
                    <a:pt x="13701" y="13318"/>
                    <a:pt x="13863" y="13307"/>
                    <a:pt x="14019" y="13276"/>
                  </a:cubicBezTo>
                  <a:cubicBezTo>
                    <a:pt x="14533" y="13182"/>
                    <a:pt x="14996" y="12961"/>
                    <a:pt x="15358" y="12643"/>
                  </a:cubicBezTo>
                  <a:cubicBezTo>
                    <a:pt x="15763" y="12306"/>
                    <a:pt x="16017" y="11820"/>
                    <a:pt x="16059" y="11315"/>
                  </a:cubicBezTo>
                  <a:cubicBezTo>
                    <a:pt x="16067" y="11212"/>
                    <a:pt x="15986" y="11117"/>
                    <a:pt x="15880" y="11109"/>
                  </a:cubicBezTo>
                  <a:cubicBezTo>
                    <a:pt x="15876" y="11109"/>
                    <a:pt x="15873" y="11108"/>
                    <a:pt x="15869" y="11108"/>
                  </a:cubicBezTo>
                  <a:cubicBezTo>
                    <a:pt x="15823" y="11108"/>
                    <a:pt x="15777" y="11125"/>
                    <a:pt x="15741" y="11156"/>
                  </a:cubicBezTo>
                  <a:cubicBezTo>
                    <a:pt x="15704" y="11187"/>
                    <a:pt x="15679" y="11234"/>
                    <a:pt x="15676" y="11285"/>
                  </a:cubicBezTo>
                  <a:cubicBezTo>
                    <a:pt x="15629" y="11686"/>
                    <a:pt x="15417" y="12066"/>
                    <a:pt x="15090" y="12328"/>
                  </a:cubicBezTo>
                  <a:cubicBezTo>
                    <a:pt x="15090" y="12331"/>
                    <a:pt x="15085" y="12331"/>
                    <a:pt x="15085" y="12331"/>
                  </a:cubicBezTo>
                  <a:cubicBezTo>
                    <a:pt x="14786" y="12585"/>
                    <a:pt x="14387" y="12763"/>
                    <a:pt x="13941" y="12844"/>
                  </a:cubicBezTo>
                  <a:cubicBezTo>
                    <a:pt x="13817" y="12864"/>
                    <a:pt x="13689" y="12875"/>
                    <a:pt x="13559" y="12875"/>
                  </a:cubicBezTo>
                  <a:cubicBezTo>
                    <a:pt x="13278" y="12875"/>
                    <a:pt x="12984" y="12828"/>
                    <a:pt x="12677" y="12732"/>
                  </a:cubicBezTo>
                  <a:cubicBezTo>
                    <a:pt x="12306" y="12618"/>
                    <a:pt x="11930" y="12434"/>
                    <a:pt x="11486" y="12161"/>
                  </a:cubicBezTo>
                  <a:cubicBezTo>
                    <a:pt x="10808" y="11723"/>
                    <a:pt x="10172" y="11190"/>
                    <a:pt x="9556" y="10674"/>
                  </a:cubicBezTo>
                  <a:cubicBezTo>
                    <a:pt x="9477" y="10612"/>
                    <a:pt x="9402" y="10545"/>
                    <a:pt x="9324" y="10484"/>
                  </a:cubicBezTo>
                  <a:cubicBezTo>
                    <a:pt x="8554" y="9828"/>
                    <a:pt x="7882" y="9223"/>
                    <a:pt x="7279" y="8643"/>
                  </a:cubicBezTo>
                  <a:cubicBezTo>
                    <a:pt x="5985" y="7407"/>
                    <a:pt x="4729" y="6043"/>
                    <a:pt x="3555" y="4589"/>
                  </a:cubicBezTo>
                  <a:cubicBezTo>
                    <a:pt x="2400" y="3152"/>
                    <a:pt x="1328" y="1643"/>
                    <a:pt x="366" y="95"/>
                  </a:cubicBezTo>
                  <a:cubicBezTo>
                    <a:pt x="363" y="95"/>
                    <a:pt x="363" y="92"/>
                    <a:pt x="363" y="92"/>
                  </a:cubicBezTo>
                  <a:cubicBezTo>
                    <a:pt x="326" y="33"/>
                    <a:pt x="264" y="1"/>
                    <a:pt x="2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5" name="Google Shape;4209;p57">
              <a:extLst>
                <a:ext uri="{FF2B5EF4-FFF2-40B4-BE49-F238E27FC236}">
                  <a16:creationId xmlns:a16="http://schemas.microsoft.com/office/drawing/2014/main" id="{8D1D921C-CA2B-425F-879B-9A6803F0AA9A}"/>
                </a:ext>
              </a:extLst>
            </p:cNvPr>
            <p:cNvSpPr/>
            <p:nvPr/>
          </p:nvSpPr>
          <p:spPr>
            <a:xfrm>
              <a:off x="6419600" y="2004425"/>
              <a:ext cx="527225" cy="556825"/>
            </a:xfrm>
            <a:custGeom>
              <a:avLst/>
              <a:gdLst/>
              <a:ahLst/>
              <a:cxnLst/>
              <a:rect l="l" t="t" r="r" b="b"/>
              <a:pathLst>
                <a:path w="21089" h="22273" extrusionOk="0">
                  <a:moveTo>
                    <a:pt x="1919" y="1"/>
                  </a:moveTo>
                  <a:cubicBezTo>
                    <a:pt x="1342" y="1"/>
                    <a:pt x="760" y="34"/>
                    <a:pt x="176" y="100"/>
                  </a:cubicBezTo>
                  <a:lnTo>
                    <a:pt x="170" y="100"/>
                  </a:lnTo>
                  <a:cubicBezTo>
                    <a:pt x="117" y="105"/>
                    <a:pt x="70" y="133"/>
                    <a:pt x="39" y="181"/>
                  </a:cubicBezTo>
                  <a:cubicBezTo>
                    <a:pt x="11" y="222"/>
                    <a:pt x="0" y="267"/>
                    <a:pt x="9" y="314"/>
                  </a:cubicBezTo>
                  <a:cubicBezTo>
                    <a:pt x="14" y="362"/>
                    <a:pt x="39" y="407"/>
                    <a:pt x="78" y="437"/>
                  </a:cubicBezTo>
                  <a:cubicBezTo>
                    <a:pt x="108" y="467"/>
                    <a:pt x="148" y="481"/>
                    <a:pt x="191" y="481"/>
                  </a:cubicBezTo>
                  <a:cubicBezTo>
                    <a:pt x="201" y="481"/>
                    <a:pt x="211" y="481"/>
                    <a:pt x="221" y="479"/>
                  </a:cubicBezTo>
                  <a:cubicBezTo>
                    <a:pt x="686" y="431"/>
                    <a:pt x="1159" y="407"/>
                    <a:pt x="1638" y="407"/>
                  </a:cubicBezTo>
                  <a:cubicBezTo>
                    <a:pt x="3860" y="407"/>
                    <a:pt x="6214" y="920"/>
                    <a:pt x="8523" y="1919"/>
                  </a:cubicBezTo>
                  <a:cubicBezTo>
                    <a:pt x="9831" y="2491"/>
                    <a:pt x="11090" y="3182"/>
                    <a:pt x="12273" y="3969"/>
                  </a:cubicBezTo>
                  <a:cubicBezTo>
                    <a:pt x="13561" y="4831"/>
                    <a:pt x="14658" y="5696"/>
                    <a:pt x="15620" y="6619"/>
                  </a:cubicBezTo>
                  <a:cubicBezTo>
                    <a:pt x="17858" y="8748"/>
                    <a:pt x="19417" y="11203"/>
                    <a:pt x="20126" y="13725"/>
                  </a:cubicBezTo>
                  <a:cubicBezTo>
                    <a:pt x="20313" y="14369"/>
                    <a:pt x="20452" y="15070"/>
                    <a:pt x="20541" y="15803"/>
                  </a:cubicBezTo>
                  <a:cubicBezTo>
                    <a:pt x="20628" y="16520"/>
                    <a:pt x="20653" y="17232"/>
                    <a:pt x="20611" y="17918"/>
                  </a:cubicBezTo>
                  <a:cubicBezTo>
                    <a:pt x="20541" y="19335"/>
                    <a:pt x="20182" y="20744"/>
                    <a:pt x="19573" y="21991"/>
                  </a:cubicBezTo>
                  <a:cubicBezTo>
                    <a:pt x="19554" y="22039"/>
                    <a:pt x="19551" y="22089"/>
                    <a:pt x="19565" y="22139"/>
                  </a:cubicBezTo>
                  <a:cubicBezTo>
                    <a:pt x="19579" y="22186"/>
                    <a:pt x="19612" y="22225"/>
                    <a:pt x="19654" y="22251"/>
                  </a:cubicBezTo>
                  <a:cubicBezTo>
                    <a:pt x="19682" y="22267"/>
                    <a:pt x="19713" y="22273"/>
                    <a:pt x="19746" y="22273"/>
                  </a:cubicBezTo>
                  <a:cubicBezTo>
                    <a:pt x="19766" y="22273"/>
                    <a:pt x="19783" y="22270"/>
                    <a:pt x="19802" y="22262"/>
                  </a:cubicBezTo>
                  <a:cubicBezTo>
                    <a:pt x="19852" y="22248"/>
                    <a:pt x="19891" y="22212"/>
                    <a:pt x="19917" y="22164"/>
                  </a:cubicBezTo>
                  <a:cubicBezTo>
                    <a:pt x="20561" y="20870"/>
                    <a:pt x="20949" y="19408"/>
                    <a:pt x="21035" y="17943"/>
                  </a:cubicBezTo>
                  <a:cubicBezTo>
                    <a:pt x="21088" y="17248"/>
                    <a:pt x="21066" y="16509"/>
                    <a:pt x="20979" y="15750"/>
                  </a:cubicBezTo>
                  <a:cubicBezTo>
                    <a:pt x="20893" y="14997"/>
                    <a:pt x="20754" y="14272"/>
                    <a:pt x="20558" y="13602"/>
                  </a:cubicBezTo>
                  <a:cubicBezTo>
                    <a:pt x="19833" y="10999"/>
                    <a:pt x="18240" y="8466"/>
                    <a:pt x="15949" y="6276"/>
                  </a:cubicBezTo>
                  <a:cubicBezTo>
                    <a:pt x="14928" y="5291"/>
                    <a:pt x="13782" y="4382"/>
                    <a:pt x="12538" y="3570"/>
                  </a:cubicBezTo>
                  <a:cubicBezTo>
                    <a:pt x="11324" y="2767"/>
                    <a:pt x="10032" y="2069"/>
                    <a:pt x="8704" y="1497"/>
                  </a:cubicBezTo>
                  <a:cubicBezTo>
                    <a:pt x="7231" y="878"/>
                    <a:pt x="5870" y="465"/>
                    <a:pt x="4534" y="236"/>
                  </a:cubicBezTo>
                  <a:cubicBezTo>
                    <a:pt x="3681" y="79"/>
                    <a:pt x="2806" y="1"/>
                    <a:pt x="1919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6" name="Google Shape;4210;p57">
              <a:extLst>
                <a:ext uri="{FF2B5EF4-FFF2-40B4-BE49-F238E27FC236}">
                  <a16:creationId xmlns:a16="http://schemas.microsoft.com/office/drawing/2014/main" id="{11C7E600-EA9B-434E-A16C-79A0936A7CAB}"/>
                </a:ext>
              </a:extLst>
            </p:cNvPr>
            <p:cNvSpPr/>
            <p:nvPr/>
          </p:nvSpPr>
          <p:spPr>
            <a:xfrm>
              <a:off x="5877675" y="2022325"/>
              <a:ext cx="237025" cy="338825"/>
            </a:xfrm>
            <a:custGeom>
              <a:avLst/>
              <a:gdLst/>
              <a:ahLst/>
              <a:cxnLst/>
              <a:rect l="l" t="t" r="r" b="b"/>
              <a:pathLst>
                <a:path w="9481" h="13553" extrusionOk="0">
                  <a:moveTo>
                    <a:pt x="9265" y="1"/>
                  </a:moveTo>
                  <a:cubicBezTo>
                    <a:pt x="9234" y="1"/>
                    <a:pt x="9204" y="8"/>
                    <a:pt x="9176" y="23"/>
                  </a:cubicBezTo>
                  <a:cubicBezTo>
                    <a:pt x="7965" y="653"/>
                    <a:pt x="6816" y="1462"/>
                    <a:pt x="5748" y="2427"/>
                  </a:cubicBezTo>
                  <a:cubicBezTo>
                    <a:pt x="4682" y="3390"/>
                    <a:pt x="3753" y="4453"/>
                    <a:pt x="2988" y="5580"/>
                  </a:cubicBezTo>
                  <a:cubicBezTo>
                    <a:pt x="2199" y="6738"/>
                    <a:pt x="1543" y="7982"/>
                    <a:pt x="1036" y="9279"/>
                  </a:cubicBezTo>
                  <a:cubicBezTo>
                    <a:pt x="525" y="10576"/>
                    <a:pt x="179" y="11943"/>
                    <a:pt x="9" y="13335"/>
                  </a:cubicBezTo>
                  <a:lnTo>
                    <a:pt x="9" y="13344"/>
                  </a:lnTo>
                  <a:cubicBezTo>
                    <a:pt x="1" y="13444"/>
                    <a:pt x="70" y="13531"/>
                    <a:pt x="168" y="13547"/>
                  </a:cubicBezTo>
                  <a:cubicBezTo>
                    <a:pt x="179" y="13553"/>
                    <a:pt x="193" y="13553"/>
                    <a:pt x="204" y="13553"/>
                  </a:cubicBezTo>
                  <a:cubicBezTo>
                    <a:pt x="240" y="13553"/>
                    <a:pt x="277" y="13542"/>
                    <a:pt x="316" y="13517"/>
                  </a:cubicBezTo>
                  <a:cubicBezTo>
                    <a:pt x="360" y="13486"/>
                    <a:pt x="388" y="13441"/>
                    <a:pt x="394" y="13388"/>
                  </a:cubicBezTo>
                  <a:cubicBezTo>
                    <a:pt x="796" y="10696"/>
                    <a:pt x="1831" y="8088"/>
                    <a:pt x="3390" y="5848"/>
                  </a:cubicBezTo>
                  <a:cubicBezTo>
                    <a:pt x="4202" y="4687"/>
                    <a:pt x="5103" y="3652"/>
                    <a:pt x="6063" y="2765"/>
                  </a:cubicBezTo>
                  <a:cubicBezTo>
                    <a:pt x="7067" y="1844"/>
                    <a:pt x="8175" y="1035"/>
                    <a:pt x="9360" y="360"/>
                  </a:cubicBezTo>
                  <a:cubicBezTo>
                    <a:pt x="9447" y="307"/>
                    <a:pt x="9480" y="198"/>
                    <a:pt x="9438" y="109"/>
                  </a:cubicBezTo>
                  <a:cubicBezTo>
                    <a:pt x="9416" y="64"/>
                    <a:pt x="9377" y="28"/>
                    <a:pt x="9330" y="11"/>
                  </a:cubicBezTo>
                  <a:cubicBezTo>
                    <a:pt x="9309" y="4"/>
                    <a:pt x="9287" y="1"/>
                    <a:pt x="926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7" name="Google Shape;4211;p57">
              <a:extLst>
                <a:ext uri="{FF2B5EF4-FFF2-40B4-BE49-F238E27FC236}">
                  <a16:creationId xmlns:a16="http://schemas.microsoft.com/office/drawing/2014/main" id="{F15D9C34-0ED6-4543-B702-E4C65D640ABF}"/>
                </a:ext>
              </a:extLst>
            </p:cNvPr>
            <p:cNvSpPr/>
            <p:nvPr/>
          </p:nvSpPr>
          <p:spPr>
            <a:xfrm>
              <a:off x="5955375" y="2113275"/>
              <a:ext cx="174525" cy="231500"/>
            </a:xfrm>
            <a:custGeom>
              <a:avLst/>
              <a:gdLst/>
              <a:ahLst/>
              <a:cxnLst/>
              <a:rect l="l" t="t" r="r" b="b"/>
              <a:pathLst>
                <a:path w="6981" h="9260" extrusionOk="0">
                  <a:moveTo>
                    <a:pt x="6780" y="1"/>
                  </a:moveTo>
                  <a:cubicBezTo>
                    <a:pt x="6697" y="1"/>
                    <a:pt x="6619" y="56"/>
                    <a:pt x="6595" y="140"/>
                  </a:cubicBezTo>
                  <a:cubicBezTo>
                    <a:pt x="6261" y="1275"/>
                    <a:pt x="5873" y="2344"/>
                    <a:pt x="5440" y="3312"/>
                  </a:cubicBezTo>
                  <a:cubicBezTo>
                    <a:pt x="5000" y="4285"/>
                    <a:pt x="4467" y="5287"/>
                    <a:pt x="3848" y="6283"/>
                  </a:cubicBezTo>
                  <a:cubicBezTo>
                    <a:pt x="3546" y="6763"/>
                    <a:pt x="3228" y="7231"/>
                    <a:pt x="2893" y="7678"/>
                  </a:cubicBezTo>
                  <a:cubicBezTo>
                    <a:pt x="2584" y="8116"/>
                    <a:pt x="2229" y="8542"/>
                    <a:pt x="1755" y="8746"/>
                  </a:cubicBezTo>
                  <a:cubicBezTo>
                    <a:pt x="1647" y="8794"/>
                    <a:pt x="1533" y="8818"/>
                    <a:pt x="1421" y="8818"/>
                  </a:cubicBezTo>
                  <a:cubicBezTo>
                    <a:pt x="1311" y="8818"/>
                    <a:pt x="1203" y="8795"/>
                    <a:pt x="1105" y="8749"/>
                  </a:cubicBezTo>
                  <a:cubicBezTo>
                    <a:pt x="915" y="8662"/>
                    <a:pt x="754" y="8484"/>
                    <a:pt x="642" y="8247"/>
                  </a:cubicBezTo>
                  <a:cubicBezTo>
                    <a:pt x="422" y="7772"/>
                    <a:pt x="519" y="7173"/>
                    <a:pt x="600" y="6693"/>
                  </a:cubicBezTo>
                  <a:cubicBezTo>
                    <a:pt x="611" y="6643"/>
                    <a:pt x="597" y="6590"/>
                    <a:pt x="570" y="6548"/>
                  </a:cubicBezTo>
                  <a:cubicBezTo>
                    <a:pt x="542" y="6511"/>
                    <a:pt x="500" y="6484"/>
                    <a:pt x="450" y="6472"/>
                  </a:cubicBezTo>
                  <a:cubicBezTo>
                    <a:pt x="436" y="6470"/>
                    <a:pt x="422" y="6468"/>
                    <a:pt x="409" y="6468"/>
                  </a:cubicBezTo>
                  <a:cubicBezTo>
                    <a:pt x="371" y="6468"/>
                    <a:pt x="336" y="6480"/>
                    <a:pt x="304" y="6500"/>
                  </a:cubicBezTo>
                  <a:cubicBezTo>
                    <a:pt x="263" y="6528"/>
                    <a:pt x="235" y="6570"/>
                    <a:pt x="224" y="6617"/>
                  </a:cubicBezTo>
                  <a:lnTo>
                    <a:pt x="224" y="6623"/>
                  </a:lnTo>
                  <a:lnTo>
                    <a:pt x="221" y="6640"/>
                  </a:lnTo>
                  <a:cubicBezTo>
                    <a:pt x="118" y="7195"/>
                    <a:pt x="0" y="7825"/>
                    <a:pt x="254" y="8417"/>
                  </a:cubicBezTo>
                  <a:cubicBezTo>
                    <a:pt x="394" y="8752"/>
                    <a:pt x="631" y="9011"/>
                    <a:pt x="921" y="9148"/>
                  </a:cubicBezTo>
                  <a:cubicBezTo>
                    <a:pt x="1077" y="9220"/>
                    <a:pt x="1256" y="9259"/>
                    <a:pt x="1434" y="9259"/>
                  </a:cubicBezTo>
                  <a:cubicBezTo>
                    <a:pt x="1602" y="9259"/>
                    <a:pt x="1772" y="9226"/>
                    <a:pt x="1931" y="9162"/>
                  </a:cubicBezTo>
                  <a:cubicBezTo>
                    <a:pt x="2536" y="8911"/>
                    <a:pt x="2944" y="8409"/>
                    <a:pt x="3273" y="7957"/>
                  </a:cubicBezTo>
                  <a:cubicBezTo>
                    <a:pt x="3616" y="7502"/>
                    <a:pt x="3948" y="7028"/>
                    <a:pt x="4255" y="6542"/>
                  </a:cubicBezTo>
                  <a:cubicBezTo>
                    <a:pt x="4843" y="5635"/>
                    <a:pt x="5371" y="4637"/>
                    <a:pt x="5865" y="3498"/>
                  </a:cubicBezTo>
                  <a:cubicBezTo>
                    <a:pt x="6107" y="2932"/>
                    <a:pt x="6308" y="2405"/>
                    <a:pt x="6487" y="1894"/>
                  </a:cubicBezTo>
                  <a:cubicBezTo>
                    <a:pt x="6651" y="1406"/>
                    <a:pt x="6810" y="865"/>
                    <a:pt x="6967" y="240"/>
                  </a:cubicBezTo>
                  <a:lnTo>
                    <a:pt x="6967" y="237"/>
                  </a:lnTo>
                  <a:cubicBezTo>
                    <a:pt x="6980" y="187"/>
                    <a:pt x="6972" y="131"/>
                    <a:pt x="6944" y="89"/>
                  </a:cubicBezTo>
                  <a:cubicBezTo>
                    <a:pt x="6916" y="45"/>
                    <a:pt x="6869" y="17"/>
                    <a:pt x="6821" y="6"/>
                  </a:cubicBezTo>
                  <a:cubicBezTo>
                    <a:pt x="6807" y="2"/>
                    <a:pt x="6793" y="1"/>
                    <a:pt x="6780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8" name="Google Shape;4212;p57">
              <a:extLst>
                <a:ext uri="{FF2B5EF4-FFF2-40B4-BE49-F238E27FC236}">
                  <a16:creationId xmlns:a16="http://schemas.microsoft.com/office/drawing/2014/main" id="{A7907322-0E93-49CD-BEF3-4AFE2B3F9F05}"/>
                </a:ext>
              </a:extLst>
            </p:cNvPr>
            <p:cNvSpPr/>
            <p:nvPr/>
          </p:nvSpPr>
          <p:spPr>
            <a:xfrm>
              <a:off x="5977750" y="2093800"/>
              <a:ext cx="95375" cy="142375"/>
            </a:xfrm>
            <a:custGeom>
              <a:avLst/>
              <a:gdLst/>
              <a:ahLst/>
              <a:cxnLst/>
              <a:rect l="l" t="t" r="r" b="b"/>
              <a:pathLst>
                <a:path w="3815" h="5695" extrusionOk="0">
                  <a:moveTo>
                    <a:pt x="3615" y="1"/>
                  </a:moveTo>
                  <a:cubicBezTo>
                    <a:pt x="3575" y="1"/>
                    <a:pt x="3537" y="11"/>
                    <a:pt x="3505" y="37"/>
                  </a:cubicBezTo>
                  <a:cubicBezTo>
                    <a:pt x="2634" y="656"/>
                    <a:pt x="1881" y="1465"/>
                    <a:pt x="1267" y="2431"/>
                  </a:cubicBezTo>
                  <a:cubicBezTo>
                    <a:pt x="659" y="3388"/>
                    <a:pt x="241" y="4409"/>
                    <a:pt x="23" y="5463"/>
                  </a:cubicBezTo>
                  <a:cubicBezTo>
                    <a:pt x="1" y="5561"/>
                    <a:pt x="57" y="5658"/>
                    <a:pt x="154" y="5689"/>
                  </a:cubicBezTo>
                  <a:cubicBezTo>
                    <a:pt x="157" y="5692"/>
                    <a:pt x="163" y="5692"/>
                    <a:pt x="166" y="5692"/>
                  </a:cubicBezTo>
                  <a:cubicBezTo>
                    <a:pt x="182" y="5695"/>
                    <a:pt x="196" y="5695"/>
                    <a:pt x="210" y="5695"/>
                  </a:cubicBezTo>
                  <a:cubicBezTo>
                    <a:pt x="294" y="5695"/>
                    <a:pt x="372" y="5639"/>
                    <a:pt x="400" y="5561"/>
                  </a:cubicBezTo>
                  <a:cubicBezTo>
                    <a:pt x="679" y="4545"/>
                    <a:pt x="1111" y="3583"/>
                    <a:pt x="1678" y="2701"/>
                  </a:cubicBezTo>
                  <a:cubicBezTo>
                    <a:pt x="2236" y="1839"/>
                    <a:pt x="2930" y="1047"/>
                    <a:pt x="3748" y="344"/>
                  </a:cubicBezTo>
                  <a:cubicBezTo>
                    <a:pt x="3784" y="310"/>
                    <a:pt x="3809" y="266"/>
                    <a:pt x="3812" y="218"/>
                  </a:cubicBezTo>
                  <a:cubicBezTo>
                    <a:pt x="3815" y="168"/>
                    <a:pt x="3803" y="121"/>
                    <a:pt x="3773" y="82"/>
                  </a:cubicBezTo>
                  <a:cubicBezTo>
                    <a:pt x="3742" y="40"/>
                    <a:pt x="3700" y="15"/>
                    <a:pt x="3653" y="4"/>
                  </a:cubicBezTo>
                  <a:cubicBezTo>
                    <a:pt x="3640" y="2"/>
                    <a:pt x="3628" y="1"/>
                    <a:pt x="361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9" name="Google Shape;4213;p57">
              <a:extLst>
                <a:ext uri="{FF2B5EF4-FFF2-40B4-BE49-F238E27FC236}">
                  <a16:creationId xmlns:a16="http://schemas.microsoft.com/office/drawing/2014/main" id="{AB9AA631-F559-4CF1-B5AC-E0015DD96EA9}"/>
                </a:ext>
              </a:extLst>
            </p:cNvPr>
            <p:cNvSpPr/>
            <p:nvPr/>
          </p:nvSpPr>
          <p:spPr>
            <a:xfrm>
              <a:off x="6753250" y="2222775"/>
              <a:ext cx="107775" cy="243225"/>
            </a:xfrm>
            <a:custGeom>
              <a:avLst/>
              <a:gdLst/>
              <a:ahLst/>
              <a:cxnLst/>
              <a:rect l="l" t="t" r="r" b="b"/>
              <a:pathLst>
                <a:path w="4311" h="9729" extrusionOk="0">
                  <a:moveTo>
                    <a:pt x="216" y="1"/>
                  </a:moveTo>
                  <a:cubicBezTo>
                    <a:pt x="162" y="1"/>
                    <a:pt x="109" y="24"/>
                    <a:pt x="70" y="67"/>
                  </a:cubicBezTo>
                  <a:cubicBezTo>
                    <a:pt x="70" y="70"/>
                    <a:pt x="68" y="70"/>
                    <a:pt x="68" y="73"/>
                  </a:cubicBezTo>
                  <a:cubicBezTo>
                    <a:pt x="1" y="156"/>
                    <a:pt x="12" y="276"/>
                    <a:pt x="90" y="340"/>
                  </a:cubicBezTo>
                  <a:cubicBezTo>
                    <a:pt x="1393" y="1451"/>
                    <a:pt x="2400" y="2879"/>
                    <a:pt x="3002" y="4483"/>
                  </a:cubicBezTo>
                  <a:cubicBezTo>
                    <a:pt x="3619" y="6101"/>
                    <a:pt x="3837" y="7839"/>
                    <a:pt x="3630" y="9510"/>
                  </a:cubicBezTo>
                  <a:cubicBezTo>
                    <a:pt x="3616" y="9600"/>
                    <a:pt x="3672" y="9686"/>
                    <a:pt x="3764" y="9720"/>
                  </a:cubicBezTo>
                  <a:cubicBezTo>
                    <a:pt x="3770" y="9722"/>
                    <a:pt x="3781" y="9725"/>
                    <a:pt x="3786" y="9725"/>
                  </a:cubicBezTo>
                  <a:cubicBezTo>
                    <a:pt x="3798" y="9728"/>
                    <a:pt x="3806" y="9728"/>
                    <a:pt x="3814" y="9728"/>
                  </a:cubicBezTo>
                  <a:cubicBezTo>
                    <a:pt x="3853" y="9728"/>
                    <a:pt x="3892" y="9714"/>
                    <a:pt x="3926" y="9695"/>
                  </a:cubicBezTo>
                  <a:cubicBezTo>
                    <a:pt x="3968" y="9667"/>
                    <a:pt x="4001" y="9622"/>
                    <a:pt x="4007" y="9569"/>
                  </a:cubicBezTo>
                  <a:cubicBezTo>
                    <a:pt x="4311" y="7870"/>
                    <a:pt x="4113" y="6004"/>
                    <a:pt x="3446" y="4313"/>
                  </a:cubicBezTo>
                  <a:cubicBezTo>
                    <a:pt x="3117" y="3473"/>
                    <a:pt x="2690" y="2684"/>
                    <a:pt x="2174" y="1970"/>
                  </a:cubicBezTo>
                  <a:cubicBezTo>
                    <a:pt x="1661" y="1247"/>
                    <a:pt x="1038" y="600"/>
                    <a:pt x="333" y="42"/>
                  </a:cubicBezTo>
                  <a:lnTo>
                    <a:pt x="327" y="39"/>
                  </a:lnTo>
                  <a:cubicBezTo>
                    <a:pt x="294" y="13"/>
                    <a:pt x="255" y="1"/>
                    <a:pt x="216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0" name="Google Shape;4214;p57">
              <a:extLst>
                <a:ext uri="{FF2B5EF4-FFF2-40B4-BE49-F238E27FC236}">
                  <a16:creationId xmlns:a16="http://schemas.microsoft.com/office/drawing/2014/main" id="{593AE906-ED16-4627-AFF9-64AA96ADE637}"/>
                </a:ext>
              </a:extLst>
            </p:cNvPr>
            <p:cNvSpPr/>
            <p:nvPr/>
          </p:nvSpPr>
          <p:spPr>
            <a:xfrm>
              <a:off x="6325375" y="2783925"/>
              <a:ext cx="122700" cy="84750"/>
            </a:xfrm>
            <a:custGeom>
              <a:avLst/>
              <a:gdLst/>
              <a:ahLst/>
              <a:cxnLst/>
              <a:rect l="l" t="t" r="r" b="b"/>
              <a:pathLst>
                <a:path w="4908" h="3390" extrusionOk="0">
                  <a:moveTo>
                    <a:pt x="753" y="1"/>
                  </a:moveTo>
                  <a:cubicBezTo>
                    <a:pt x="444" y="1"/>
                    <a:pt x="166" y="223"/>
                    <a:pt x="117" y="525"/>
                  </a:cubicBezTo>
                  <a:cubicBezTo>
                    <a:pt x="0" y="1301"/>
                    <a:pt x="193" y="2687"/>
                    <a:pt x="1674" y="3220"/>
                  </a:cubicBezTo>
                  <a:cubicBezTo>
                    <a:pt x="2001" y="3338"/>
                    <a:pt x="2310" y="3390"/>
                    <a:pt x="2599" y="3390"/>
                  </a:cubicBezTo>
                  <a:cubicBezTo>
                    <a:pt x="3614" y="3390"/>
                    <a:pt x="4373" y="2750"/>
                    <a:pt x="4721" y="2107"/>
                  </a:cubicBezTo>
                  <a:cubicBezTo>
                    <a:pt x="4907" y="1761"/>
                    <a:pt x="4902" y="1390"/>
                    <a:pt x="4545" y="1228"/>
                  </a:cubicBezTo>
                  <a:cubicBezTo>
                    <a:pt x="3836" y="907"/>
                    <a:pt x="2556" y="400"/>
                    <a:pt x="899" y="17"/>
                  </a:cubicBezTo>
                  <a:cubicBezTo>
                    <a:pt x="850" y="6"/>
                    <a:pt x="801" y="1"/>
                    <a:pt x="7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1" name="Google Shape;4215;p57">
              <a:extLst>
                <a:ext uri="{FF2B5EF4-FFF2-40B4-BE49-F238E27FC236}">
                  <a16:creationId xmlns:a16="http://schemas.microsoft.com/office/drawing/2014/main" id="{CFD6EB86-4555-492F-A8E8-6251D59CA4C1}"/>
                </a:ext>
              </a:extLst>
            </p:cNvPr>
            <p:cNvSpPr/>
            <p:nvPr/>
          </p:nvSpPr>
          <p:spPr>
            <a:xfrm>
              <a:off x="6301450" y="2074625"/>
              <a:ext cx="151925" cy="133575"/>
            </a:xfrm>
            <a:custGeom>
              <a:avLst/>
              <a:gdLst/>
              <a:ahLst/>
              <a:cxnLst/>
              <a:rect l="l" t="t" r="r" b="b"/>
              <a:pathLst>
                <a:path w="6077" h="5343" extrusionOk="0">
                  <a:moveTo>
                    <a:pt x="313" y="1"/>
                  </a:moveTo>
                  <a:lnTo>
                    <a:pt x="0" y="224"/>
                  </a:lnTo>
                  <a:cubicBezTo>
                    <a:pt x="1526" y="2366"/>
                    <a:pt x="3566" y="4138"/>
                    <a:pt x="5901" y="5343"/>
                  </a:cubicBezTo>
                  <a:lnTo>
                    <a:pt x="6077" y="5003"/>
                  </a:lnTo>
                  <a:cubicBezTo>
                    <a:pt x="3794" y="3823"/>
                    <a:pt x="1800" y="2093"/>
                    <a:pt x="313" y="1"/>
                  </a:cubicBezTo>
                  <a:close/>
                </a:path>
              </a:pathLst>
            </a:custGeom>
            <a:solidFill>
              <a:srgbClr val="F77E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2" name="Google Shape;4216;p57">
              <a:extLst>
                <a:ext uri="{FF2B5EF4-FFF2-40B4-BE49-F238E27FC236}">
                  <a16:creationId xmlns:a16="http://schemas.microsoft.com/office/drawing/2014/main" id="{4F8FBBA7-3A63-4CDE-8462-E340FE458555}"/>
                </a:ext>
              </a:extLst>
            </p:cNvPr>
            <p:cNvSpPr/>
            <p:nvPr/>
          </p:nvSpPr>
          <p:spPr>
            <a:xfrm>
              <a:off x="6611250" y="4731975"/>
              <a:ext cx="124600" cy="103725"/>
            </a:xfrm>
            <a:custGeom>
              <a:avLst/>
              <a:gdLst/>
              <a:ahLst/>
              <a:cxnLst/>
              <a:rect l="l" t="t" r="r" b="b"/>
              <a:pathLst>
                <a:path w="4984" h="4149" extrusionOk="0">
                  <a:moveTo>
                    <a:pt x="642" y="0"/>
                  </a:moveTo>
                  <a:lnTo>
                    <a:pt x="642" y="0"/>
                  </a:lnTo>
                  <a:cubicBezTo>
                    <a:pt x="1" y="1406"/>
                    <a:pt x="171" y="2823"/>
                    <a:pt x="812" y="4149"/>
                  </a:cubicBezTo>
                  <a:cubicBezTo>
                    <a:pt x="2308" y="4026"/>
                    <a:pt x="2961" y="3844"/>
                    <a:pt x="4222" y="3579"/>
                  </a:cubicBezTo>
                  <a:cubicBezTo>
                    <a:pt x="4219" y="3579"/>
                    <a:pt x="4983" y="857"/>
                    <a:pt x="642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3" name="Google Shape;4217;p57">
              <a:extLst>
                <a:ext uri="{FF2B5EF4-FFF2-40B4-BE49-F238E27FC236}">
                  <a16:creationId xmlns:a16="http://schemas.microsoft.com/office/drawing/2014/main" id="{61E51F1F-A1E6-4104-840C-6276AFD2DE40}"/>
                </a:ext>
              </a:extLst>
            </p:cNvPr>
            <p:cNvSpPr/>
            <p:nvPr/>
          </p:nvSpPr>
          <p:spPr>
            <a:xfrm>
              <a:off x="6315300" y="4631000"/>
              <a:ext cx="317800" cy="207575"/>
            </a:xfrm>
            <a:custGeom>
              <a:avLst/>
              <a:gdLst/>
              <a:ahLst/>
              <a:cxnLst/>
              <a:rect l="l" t="t" r="r" b="b"/>
              <a:pathLst>
                <a:path w="12712" h="8303" extrusionOk="0">
                  <a:moveTo>
                    <a:pt x="8131" y="1"/>
                  </a:moveTo>
                  <a:cubicBezTo>
                    <a:pt x="8009" y="1"/>
                    <a:pt x="7883" y="6"/>
                    <a:pt x="7752" y="16"/>
                  </a:cubicBezTo>
                  <a:cubicBezTo>
                    <a:pt x="5799" y="170"/>
                    <a:pt x="4845" y="1821"/>
                    <a:pt x="4942" y="2658"/>
                  </a:cubicBezTo>
                  <a:cubicBezTo>
                    <a:pt x="4940" y="2648"/>
                    <a:pt x="4937" y="2641"/>
                    <a:pt x="4934" y="2638"/>
                  </a:cubicBezTo>
                  <a:lnTo>
                    <a:pt x="4934" y="2638"/>
                  </a:lnTo>
                  <a:cubicBezTo>
                    <a:pt x="4776" y="2218"/>
                    <a:pt x="4456" y="1652"/>
                    <a:pt x="3422" y="1202"/>
                  </a:cubicBezTo>
                  <a:cubicBezTo>
                    <a:pt x="3099" y="1062"/>
                    <a:pt x="2770" y="997"/>
                    <a:pt x="2449" y="997"/>
                  </a:cubicBezTo>
                  <a:cubicBezTo>
                    <a:pt x="1155" y="997"/>
                    <a:pt x="0" y="2047"/>
                    <a:pt x="18" y="3462"/>
                  </a:cubicBezTo>
                  <a:lnTo>
                    <a:pt x="74" y="7928"/>
                  </a:lnTo>
                  <a:cubicBezTo>
                    <a:pt x="74" y="7928"/>
                    <a:pt x="3111" y="8303"/>
                    <a:pt x="7360" y="8303"/>
                  </a:cubicBezTo>
                  <a:cubicBezTo>
                    <a:pt x="8998" y="8303"/>
                    <a:pt x="10817" y="8247"/>
                    <a:pt x="12712" y="8093"/>
                  </a:cubicBezTo>
                  <a:cubicBezTo>
                    <a:pt x="12067" y="6770"/>
                    <a:pt x="11897" y="5350"/>
                    <a:pt x="12539" y="3950"/>
                  </a:cubicBezTo>
                  <a:cubicBezTo>
                    <a:pt x="11523" y="3752"/>
                    <a:pt x="11493" y="3735"/>
                    <a:pt x="11063" y="3716"/>
                  </a:cubicBezTo>
                  <a:cubicBezTo>
                    <a:pt x="11063" y="3716"/>
                    <a:pt x="11439" y="1"/>
                    <a:pt x="8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4" name="Google Shape;4218;p57">
              <a:extLst>
                <a:ext uri="{FF2B5EF4-FFF2-40B4-BE49-F238E27FC236}">
                  <a16:creationId xmlns:a16="http://schemas.microsoft.com/office/drawing/2014/main" id="{F405E2C3-29E0-41DB-86E4-F743096A6369}"/>
                </a:ext>
              </a:extLst>
            </p:cNvPr>
            <p:cNvSpPr/>
            <p:nvPr/>
          </p:nvSpPr>
          <p:spPr>
            <a:xfrm>
              <a:off x="631560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15907" y="0"/>
                  </a:moveTo>
                  <a:cubicBezTo>
                    <a:pt x="15902" y="0"/>
                    <a:pt x="15897" y="1"/>
                    <a:pt x="15891" y="2"/>
                  </a:cubicBezTo>
                  <a:cubicBezTo>
                    <a:pt x="12327" y="582"/>
                    <a:pt x="8751" y="742"/>
                    <a:pt x="5896" y="742"/>
                  </a:cubicBezTo>
                  <a:cubicBezTo>
                    <a:pt x="2411" y="742"/>
                    <a:pt x="1" y="504"/>
                    <a:pt x="1" y="504"/>
                  </a:cubicBezTo>
                  <a:lnTo>
                    <a:pt x="1" y="504"/>
                  </a:lnTo>
                  <a:lnTo>
                    <a:pt x="6" y="1506"/>
                  </a:lnTo>
                  <a:cubicBezTo>
                    <a:pt x="6" y="1506"/>
                    <a:pt x="3471" y="2010"/>
                    <a:pt x="7666" y="2010"/>
                  </a:cubicBezTo>
                  <a:cubicBezTo>
                    <a:pt x="10324" y="2010"/>
                    <a:pt x="13275" y="1808"/>
                    <a:pt x="15824" y="1146"/>
                  </a:cubicBezTo>
                  <a:cubicBezTo>
                    <a:pt x="15824" y="1146"/>
                    <a:pt x="16165" y="0"/>
                    <a:pt x="15907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5" name="Google Shape;4219;p57">
              <a:extLst>
                <a:ext uri="{FF2B5EF4-FFF2-40B4-BE49-F238E27FC236}">
                  <a16:creationId xmlns:a16="http://schemas.microsoft.com/office/drawing/2014/main" id="{B6ED1FBC-BA4C-4A79-80F2-651761021FEB}"/>
                </a:ext>
              </a:extLst>
            </p:cNvPr>
            <p:cNvSpPr/>
            <p:nvPr/>
          </p:nvSpPr>
          <p:spPr>
            <a:xfrm>
              <a:off x="6361700" y="4727375"/>
              <a:ext cx="57425" cy="57200"/>
            </a:xfrm>
            <a:custGeom>
              <a:avLst/>
              <a:gdLst/>
              <a:ahLst/>
              <a:cxnLst/>
              <a:rect l="l" t="t" r="r" b="b"/>
              <a:pathLst>
                <a:path w="2297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11" y="3"/>
                    <a:pt x="1" y="519"/>
                    <a:pt x="4" y="1149"/>
                  </a:cubicBezTo>
                  <a:cubicBezTo>
                    <a:pt x="9" y="1781"/>
                    <a:pt x="520" y="2288"/>
                    <a:pt x="1151" y="2288"/>
                  </a:cubicBezTo>
                  <a:cubicBezTo>
                    <a:pt x="1152" y="2288"/>
                    <a:pt x="1154" y="2288"/>
                    <a:pt x="1156" y="2288"/>
                  </a:cubicBezTo>
                  <a:cubicBezTo>
                    <a:pt x="1786" y="2285"/>
                    <a:pt x="2297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4220;p57">
              <a:extLst>
                <a:ext uri="{FF2B5EF4-FFF2-40B4-BE49-F238E27FC236}">
                  <a16:creationId xmlns:a16="http://schemas.microsoft.com/office/drawing/2014/main" id="{4E0C3D2D-BAEE-4F5C-8902-16EB23A36360}"/>
                </a:ext>
              </a:extLst>
            </p:cNvPr>
            <p:cNvSpPr/>
            <p:nvPr/>
          </p:nvSpPr>
          <p:spPr>
            <a:xfrm>
              <a:off x="6485575" y="4720450"/>
              <a:ext cx="110625" cy="18025"/>
            </a:xfrm>
            <a:custGeom>
              <a:avLst/>
              <a:gdLst/>
              <a:ahLst/>
              <a:cxnLst/>
              <a:rect l="l" t="t" r="r" b="b"/>
              <a:pathLst>
                <a:path w="4425" h="721" extrusionOk="0">
                  <a:moveTo>
                    <a:pt x="4195" y="0"/>
                  </a:moveTo>
                  <a:cubicBezTo>
                    <a:pt x="4190" y="0"/>
                    <a:pt x="4185" y="0"/>
                    <a:pt x="4180" y="1"/>
                  </a:cubicBezTo>
                  <a:lnTo>
                    <a:pt x="221" y="266"/>
                  </a:lnTo>
                  <a:cubicBezTo>
                    <a:pt x="95" y="277"/>
                    <a:pt x="0" y="383"/>
                    <a:pt x="9" y="506"/>
                  </a:cubicBezTo>
                  <a:cubicBezTo>
                    <a:pt x="20" y="629"/>
                    <a:pt x="118" y="721"/>
                    <a:pt x="235" y="721"/>
                  </a:cubicBezTo>
                  <a:lnTo>
                    <a:pt x="249" y="721"/>
                  </a:lnTo>
                  <a:lnTo>
                    <a:pt x="4207" y="456"/>
                  </a:lnTo>
                  <a:cubicBezTo>
                    <a:pt x="4333" y="444"/>
                    <a:pt x="4425" y="338"/>
                    <a:pt x="4419" y="216"/>
                  </a:cubicBezTo>
                  <a:cubicBezTo>
                    <a:pt x="4414" y="90"/>
                    <a:pt x="4314" y="0"/>
                    <a:pt x="4195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7" name="Google Shape;4221;p57">
              <a:extLst>
                <a:ext uri="{FF2B5EF4-FFF2-40B4-BE49-F238E27FC236}">
                  <a16:creationId xmlns:a16="http://schemas.microsoft.com/office/drawing/2014/main" id="{1D860113-00AE-41B2-9DC1-582D6A2E8BFE}"/>
                </a:ext>
              </a:extLst>
            </p:cNvPr>
            <p:cNvSpPr/>
            <p:nvPr/>
          </p:nvSpPr>
          <p:spPr>
            <a:xfrm>
              <a:off x="6478175" y="4621525"/>
              <a:ext cx="161900" cy="95400"/>
            </a:xfrm>
            <a:custGeom>
              <a:avLst/>
              <a:gdLst/>
              <a:ahLst/>
              <a:cxnLst/>
              <a:rect l="l" t="t" r="r" b="b"/>
              <a:pathLst>
                <a:path w="6476" h="3816" extrusionOk="0">
                  <a:moveTo>
                    <a:pt x="4392" y="454"/>
                  </a:moveTo>
                  <a:cubicBezTo>
                    <a:pt x="4417" y="454"/>
                    <a:pt x="4436" y="459"/>
                    <a:pt x="4450" y="471"/>
                  </a:cubicBezTo>
                  <a:cubicBezTo>
                    <a:pt x="4503" y="512"/>
                    <a:pt x="4501" y="660"/>
                    <a:pt x="4439" y="844"/>
                  </a:cubicBezTo>
                  <a:cubicBezTo>
                    <a:pt x="4241" y="1450"/>
                    <a:pt x="3937" y="2016"/>
                    <a:pt x="3547" y="2518"/>
                  </a:cubicBezTo>
                  <a:lnTo>
                    <a:pt x="3474" y="2591"/>
                  </a:lnTo>
                  <a:cubicBezTo>
                    <a:pt x="3516" y="2432"/>
                    <a:pt x="3552" y="2267"/>
                    <a:pt x="3586" y="2111"/>
                  </a:cubicBezTo>
                  <a:cubicBezTo>
                    <a:pt x="3694" y="1634"/>
                    <a:pt x="3798" y="1179"/>
                    <a:pt x="4049" y="761"/>
                  </a:cubicBezTo>
                  <a:cubicBezTo>
                    <a:pt x="4110" y="660"/>
                    <a:pt x="4183" y="546"/>
                    <a:pt x="4277" y="487"/>
                  </a:cubicBezTo>
                  <a:cubicBezTo>
                    <a:pt x="4311" y="465"/>
                    <a:pt x="4353" y="454"/>
                    <a:pt x="4392" y="454"/>
                  </a:cubicBezTo>
                  <a:close/>
                  <a:moveTo>
                    <a:pt x="5759" y="1536"/>
                  </a:moveTo>
                  <a:cubicBezTo>
                    <a:pt x="5868" y="1536"/>
                    <a:pt x="5979" y="1606"/>
                    <a:pt x="5988" y="1679"/>
                  </a:cubicBezTo>
                  <a:cubicBezTo>
                    <a:pt x="5996" y="1732"/>
                    <a:pt x="5960" y="1824"/>
                    <a:pt x="5776" y="1974"/>
                  </a:cubicBezTo>
                  <a:cubicBezTo>
                    <a:pt x="5187" y="2457"/>
                    <a:pt x="4467" y="2795"/>
                    <a:pt x="3795" y="2926"/>
                  </a:cubicBezTo>
                  <a:cubicBezTo>
                    <a:pt x="3825" y="2892"/>
                    <a:pt x="3853" y="2853"/>
                    <a:pt x="3887" y="2814"/>
                  </a:cubicBezTo>
                  <a:cubicBezTo>
                    <a:pt x="4314" y="2401"/>
                    <a:pt x="4785" y="2030"/>
                    <a:pt x="5296" y="1720"/>
                  </a:cubicBezTo>
                  <a:cubicBezTo>
                    <a:pt x="5444" y="1626"/>
                    <a:pt x="5605" y="1536"/>
                    <a:pt x="5759" y="1536"/>
                  </a:cubicBezTo>
                  <a:close/>
                  <a:moveTo>
                    <a:pt x="4391" y="1"/>
                  </a:moveTo>
                  <a:cubicBezTo>
                    <a:pt x="4272" y="1"/>
                    <a:pt x="4148" y="36"/>
                    <a:pt x="4035" y="105"/>
                  </a:cubicBezTo>
                  <a:cubicBezTo>
                    <a:pt x="3867" y="214"/>
                    <a:pt x="3756" y="373"/>
                    <a:pt x="3664" y="526"/>
                  </a:cubicBezTo>
                  <a:cubicBezTo>
                    <a:pt x="3374" y="1006"/>
                    <a:pt x="3256" y="1514"/>
                    <a:pt x="3142" y="2011"/>
                  </a:cubicBezTo>
                  <a:cubicBezTo>
                    <a:pt x="3053" y="2401"/>
                    <a:pt x="2969" y="2769"/>
                    <a:pt x="2804" y="3107"/>
                  </a:cubicBezTo>
                  <a:lnTo>
                    <a:pt x="218" y="3364"/>
                  </a:lnTo>
                  <a:cubicBezTo>
                    <a:pt x="93" y="3378"/>
                    <a:pt x="1" y="3484"/>
                    <a:pt x="15" y="3609"/>
                  </a:cubicBezTo>
                  <a:cubicBezTo>
                    <a:pt x="26" y="3729"/>
                    <a:pt x="126" y="3816"/>
                    <a:pt x="241" y="3816"/>
                  </a:cubicBezTo>
                  <a:cubicBezTo>
                    <a:pt x="249" y="3816"/>
                    <a:pt x="255" y="3816"/>
                    <a:pt x="263" y="3813"/>
                  </a:cubicBezTo>
                  <a:lnTo>
                    <a:pt x="3025" y="3539"/>
                  </a:lnTo>
                  <a:cubicBezTo>
                    <a:pt x="3053" y="3551"/>
                    <a:pt x="3081" y="3559"/>
                    <a:pt x="3109" y="3559"/>
                  </a:cubicBezTo>
                  <a:cubicBezTo>
                    <a:pt x="3148" y="3559"/>
                    <a:pt x="3184" y="3545"/>
                    <a:pt x="3220" y="3523"/>
                  </a:cubicBezTo>
                  <a:lnTo>
                    <a:pt x="4409" y="3405"/>
                  </a:lnTo>
                  <a:cubicBezTo>
                    <a:pt x="4534" y="3392"/>
                    <a:pt x="4626" y="3283"/>
                    <a:pt x="4612" y="3157"/>
                  </a:cubicBezTo>
                  <a:cubicBezTo>
                    <a:pt x="5173" y="2940"/>
                    <a:pt x="5681" y="2630"/>
                    <a:pt x="6063" y="2323"/>
                  </a:cubicBezTo>
                  <a:cubicBezTo>
                    <a:pt x="6166" y="2239"/>
                    <a:pt x="6476" y="1985"/>
                    <a:pt x="6440" y="1628"/>
                  </a:cubicBezTo>
                  <a:cubicBezTo>
                    <a:pt x="6403" y="1290"/>
                    <a:pt x="6070" y="1084"/>
                    <a:pt x="5765" y="1084"/>
                  </a:cubicBezTo>
                  <a:cubicBezTo>
                    <a:pt x="5763" y="1084"/>
                    <a:pt x="5761" y="1084"/>
                    <a:pt x="5759" y="1084"/>
                  </a:cubicBezTo>
                  <a:cubicBezTo>
                    <a:pt x="5485" y="1090"/>
                    <a:pt x="5257" y="1215"/>
                    <a:pt x="5059" y="1335"/>
                  </a:cubicBezTo>
                  <a:cubicBezTo>
                    <a:pt x="4908" y="1430"/>
                    <a:pt x="4760" y="1525"/>
                    <a:pt x="4618" y="1626"/>
                  </a:cubicBezTo>
                  <a:cubicBezTo>
                    <a:pt x="4715" y="1416"/>
                    <a:pt x="4799" y="1204"/>
                    <a:pt x="4869" y="984"/>
                  </a:cubicBezTo>
                  <a:cubicBezTo>
                    <a:pt x="5033" y="490"/>
                    <a:pt x="4886" y="239"/>
                    <a:pt x="4732" y="116"/>
                  </a:cubicBezTo>
                  <a:cubicBezTo>
                    <a:pt x="4636" y="39"/>
                    <a:pt x="4517" y="1"/>
                    <a:pt x="4391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8" name="Google Shape;4222;p57">
              <a:extLst>
                <a:ext uri="{FF2B5EF4-FFF2-40B4-BE49-F238E27FC236}">
                  <a16:creationId xmlns:a16="http://schemas.microsoft.com/office/drawing/2014/main" id="{30296B8D-58FF-4580-A846-86B15BF53FCF}"/>
                </a:ext>
              </a:extLst>
            </p:cNvPr>
            <p:cNvSpPr/>
            <p:nvPr/>
          </p:nvSpPr>
          <p:spPr>
            <a:xfrm>
              <a:off x="5690350" y="4731975"/>
              <a:ext cx="124650" cy="103725"/>
            </a:xfrm>
            <a:custGeom>
              <a:avLst/>
              <a:gdLst/>
              <a:ahLst/>
              <a:cxnLst/>
              <a:rect l="l" t="t" r="r" b="b"/>
              <a:pathLst>
                <a:path w="4986" h="4149" extrusionOk="0">
                  <a:moveTo>
                    <a:pt x="4344" y="0"/>
                  </a:moveTo>
                  <a:lnTo>
                    <a:pt x="4344" y="0"/>
                  </a:lnTo>
                  <a:cubicBezTo>
                    <a:pt x="0" y="857"/>
                    <a:pt x="765" y="3579"/>
                    <a:pt x="765" y="3579"/>
                  </a:cubicBezTo>
                  <a:cubicBezTo>
                    <a:pt x="2026" y="3844"/>
                    <a:pt x="2678" y="4026"/>
                    <a:pt x="4174" y="4149"/>
                  </a:cubicBezTo>
                  <a:cubicBezTo>
                    <a:pt x="4815" y="2823"/>
                    <a:pt x="4986" y="1406"/>
                    <a:pt x="4344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9" name="Google Shape;4223;p57">
              <a:extLst>
                <a:ext uri="{FF2B5EF4-FFF2-40B4-BE49-F238E27FC236}">
                  <a16:creationId xmlns:a16="http://schemas.microsoft.com/office/drawing/2014/main" id="{3EC40F1E-850A-4284-83A1-B3B7BECBA9EC}"/>
                </a:ext>
              </a:extLst>
            </p:cNvPr>
            <p:cNvSpPr/>
            <p:nvPr/>
          </p:nvSpPr>
          <p:spPr>
            <a:xfrm>
              <a:off x="5793000" y="4631000"/>
              <a:ext cx="317875" cy="207575"/>
            </a:xfrm>
            <a:custGeom>
              <a:avLst/>
              <a:gdLst/>
              <a:ahLst/>
              <a:cxnLst/>
              <a:rect l="l" t="t" r="r" b="b"/>
              <a:pathLst>
                <a:path w="12715" h="8303" extrusionOk="0">
                  <a:moveTo>
                    <a:pt x="4585" y="1"/>
                  </a:moveTo>
                  <a:cubicBezTo>
                    <a:pt x="1276" y="1"/>
                    <a:pt x="1652" y="3716"/>
                    <a:pt x="1652" y="3716"/>
                  </a:cubicBezTo>
                  <a:cubicBezTo>
                    <a:pt x="1223" y="3735"/>
                    <a:pt x="1192" y="3752"/>
                    <a:pt x="177" y="3950"/>
                  </a:cubicBezTo>
                  <a:cubicBezTo>
                    <a:pt x="818" y="5350"/>
                    <a:pt x="642" y="6770"/>
                    <a:pt x="1" y="8093"/>
                  </a:cubicBezTo>
                  <a:cubicBezTo>
                    <a:pt x="1895" y="8247"/>
                    <a:pt x="3714" y="8303"/>
                    <a:pt x="5353" y="8303"/>
                  </a:cubicBezTo>
                  <a:cubicBezTo>
                    <a:pt x="9602" y="8303"/>
                    <a:pt x="12639" y="7928"/>
                    <a:pt x="12639" y="7928"/>
                  </a:cubicBezTo>
                  <a:lnTo>
                    <a:pt x="12694" y="3462"/>
                  </a:lnTo>
                  <a:cubicBezTo>
                    <a:pt x="12714" y="2047"/>
                    <a:pt x="11560" y="997"/>
                    <a:pt x="10265" y="997"/>
                  </a:cubicBezTo>
                  <a:cubicBezTo>
                    <a:pt x="9944" y="997"/>
                    <a:pt x="9614" y="1062"/>
                    <a:pt x="9291" y="1202"/>
                  </a:cubicBezTo>
                  <a:cubicBezTo>
                    <a:pt x="8255" y="1654"/>
                    <a:pt x="7937" y="2223"/>
                    <a:pt x="7776" y="2643"/>
                  </a:cubicBezTo>
                  <a:lnTo>
                    <a:pt x="7776" y="2643"/>
                  </a:lnTo>
                  <a:cubicBezTo>
                    <a:pt x="7774" y="2646"/>
                    <a:pt x="7772" y="2652"/>
                    <a:pt x="7770" y="2658"/>
                  </a:cubicBezTo>
                  <a:cubicBezTo>
                    <a:pt x="7868" y="1821"/>
                    <a:pt x="6917" y="170"/>
                    <a:pt x="4964" y="16"/>
                  </a:cubicBezTo>
                  <a:cubicBezTo>
                    <a:pt x="4832" y="6"/>
                    <a:pt x="4706" y="1"/>
                    <a:pt x="458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0" name="Google Shape;4224;p57">
              <a:extLst>
                <a:ext uri="{FF2B5EF4-FFF2-40B4-BE49-F238E27FC236}">
                  <a16:creationId xmlns:a16="http://schemas.microsoft.com/office/drawing/2014/main" id="{D290FDFF-DC20-4529-BCBD-F91E1E5D0A3B}"/>
                </a:ext>
              </a:extLst>
            </p:cNvPr>
            <p:cNvSpPr/>
            <p:nvPr/>
          </p:nvSpPr>
          <p:spPr>
            <a:xfrm>
              <a:off x="6015350" y="4727375"/>
              <a:ext cx="57350" cy="57200"/>
            </a:xfrm>
            <a:custGeom>
              <a:avLst/>
              <a:gdLst/>
              <a:ahLst/>
              <a:cxnLst/>
              <a:rect l="l" t="t" r="r" b="b"/>
              <a:pathLst>
                <a:path w="2294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08" y="3"/>
                    <a:pt x="1" y="519"/>
                    <a:pt x="3" y="1149"/>
                  </a:cubicBezTo>
                  <a:cubicBezTo>
                    <a:pt x="6" y="1781"/>
                    <a:pt x="519" y="2288"/>
                    <a:pt x="1148" y="2288"/>
                  </a:cubicBezTo>
                  <a:cubicBezTo>
                    <a:pt x="1149" y="2288"/>
                    <a:pt x="1151" y="2288"/>
                    <a:pt x="1153" y="2288"/>
                  </a:cubicBezTo>
                  <a:cubicBezTo>
                    <a:pt x="1786" y="2285"/>
                    <a:pt x="2294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1" name="Google Shape;4225;p57">
              <a:extLst>
                <a:ext uri="{FF2B5EF4-FFF2-40B4-BE49-F238E27FC236}">
                  <a16:creationId xmlns:a16="http://schemas.microsoft.com/office/drawing/2014/main" id="{751F6BE8-7B97-4729-AB4E-0B40650BCA9E}"/>
                </a:ext>
              </a:extLst>
            </p:cNvPr>
            <p:cNvSpPr/>
            <p:nvPr/>
          </p:nvSpPr>
          <p:spPr>
            <a:xfrm>
              <a:off x="570645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258" y="0"/>
                  </a:moveTo>
                  <a:cubicBezTo>
                    <a:pt x="0" y="0"/>
                    <a:pt x="338" y="1146"/>
                    <a:pt x="338" y="1146"/>
                  </a:cubicBezTo>
                  <a:cubicBezTo>
                    <a:pt x="2888" y="1808"/>
                    <a:pt x="5840" y="2010"/>
                    <a:pt x="8498" y="2010"/>
                  </a:cubicBezTo>
                  <a:cubicBezTo>
                    <a:pt x="12693" y="2010"/>
                    <a:pt x="16156" y="1506"/>
                    <a:pt x="16156" y="1506"/>
                  </a:cubicBezTo>
                  <a:lnTo>
                    <a:pt x="16165" y="504"/>
                  </a:lnTo>
                  <a:lnTo>
                    <a:pt x="16165" y="504"/>
                  </a:lnTo>
                  <a:cubicBezTo>
                    <a:pt x="16164" y="504"/>
                    <a:pt x="13754" y="742"/>
                    <a:pt x="10269" y="742"/>
                  </a:cubicBezTo>
                  <a:cubicBezTo>
                    <a:pt x="7414" y="742"/>
                    <a:pt x="3838" y="582"/>
                    <a:pt x="274" y="2"/>
                  </a:cubicBezTo>
                  <a:cubicBezTo>
                    <a:pt x="268" y="1"/>
                    <a:pt x="263" y="0"/>
                    <a:pt x="258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2" name="Google Shape;4226;p57">
              <a:extLst>
                <a:ext uri="{FF2B5EF4-FFF2-40B4-BE49-F238E27FC236}">
                  <a16:creationId xmlns:a16="http://schemas.microsoft.com/office/drawing/2014/main" id="{1D5669ED-9709-4830-8160-4A7092B6FA9B}"/>
                </a:ext>
              </a:extLst>
            </p:cNvPr>
            <p:cNvSpPr/>
            <p:nvPr/>
          </p:nvSpPr>
          <p:spPr>
            <a:xfrm>
              <a:off x="5829825" y="4720450"/>
              <a:ext cx="110725" cy="18025"/>
            </a:xfrm>
            <a:custGeom>
              <a:avLst/>
              <a:gdLst/>
              <a:ahLst/>
              <a:cxnLst/>
              <a:rect l="l" t="t" r="r" b="b"/>
              <a:pathLst>
                <a:path w="4429" h="721" extrusionOk="0">
                  <a:moveTo>
                    <a:pt x="236" y="0"/>
                  </a:moveTo>
                  <a:cubicBezTo>
                    <a:pt x="120" y="0"/>
                    <a:pt x="17" y="90"/>
                    <a:pt x="6" y="216"/>
                  </a:cubicBezTo>
                  <a:cubicBezTo>
                    <a:pt x="1" y="338"/>
                    <a:pt x="96" y="444"/>
                    <a:pt x="221" y="456"/>
                  </a:cubicBezTo>
                  <a:lnTo>
                    <a:pt x="4177" y="721"/>
                  </a:lnTo>
                  <a:lnTo>
                    <a:pt x="4191" y="721"/>
                  </a:lnTo>
                  <a:cubicBezTo>
                    <a:pt x="4311" y="721"/>
                    <a:pt x="4409" y="629"/>
                    <a:pt x="4420" y="506"/>
                  </a:cubicBezTo>
                  <a:cubicBezTo>
                    <a:pt x="4428" y="383"/>
                    <a:pt x="4336" y="277"/>
                    <a:pt x="4211" y="266"/>
                  </a:cubicBezTo>
                  <a:lnTo>
                    <a:pt x="252" y="1"/>
                  </a:lnTo>
                  <a:cubicBezTo>
                    <a:pt x="247" y="0"/>
                    <a:pt x="242" y="0"/>
                    <a:pt x="236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3" name="Google Shape;4227;p57">
              <a:extLst>
                <a:ext uri="{FF2B5EF4-FFF2-40B4-BE49-F238E27FC236}">
                  <a16:creationId xmlns:a16="http://schemas.microsoft.com/office/drawing/2014/main" id="{7672E186-6A13-4D03-BDD4-558FDA2380AC}"/>
                </a:ext>
              </a:extLst>
            </p:cNvPr>
            <p:cNvSpPr/>
            <p:nvPr/>
          </p:nvSpPr>
          <p:spPr>
            <a:xfrm>
              <a:off x="5786025" y="4621600"/>
              <a:ext cx="161975" cy="95400"/>
            </a:xfrm>
            <a:custGeom>
              <a:avLst/>
              <a:gdLst/>
              <a:ahLst/>
              <a:cxnLst/>
              <a:rect l="l" t="t" r="r" b="b"/>
              <a:pathLst>
                <a:path w="6479" h="3816" extrusionOk="0">
                  <a:moveTo>
                    <a:pt x="2090" y="448"/>
                  </a:moveTo>
                  <a:cubicBezTo>
                    <a:pt x="2124" y="448"/>
                    <a:pt x="2166" y="462"/>
                    <a:pt x="2205" y="482"/>
                  </a:cubicBezTo>
                  <a:cubicBezTo>
                    <a:pt x="2300" y="543"/>
                    <a:pt x="2369" y="657"/>
                    <a:pt x="2431" y="755"/>
                  </a:cubicBezTo>
                  <a:cubicBezTo>
                    <a:pt x="2682" y="1173"/>
                    <a:pt x="2788" y="1625"/>
                    <a:pt x="2897" y="2105"/>
                  </a:cubicBezTo>
                  <a:cubicBezTo>
                    <a:pt x="2927" y="2264"/>
                    <a:pt x="2964" y="2429"/>
                    <a:pt x="3008" y="2585"/>
                  </a:cubicBezTo>
                  <a:lnTo>
                    <a:pt x="2933" y="2513"/>
                  </a:lnTo>
                  <a:cubicBezTo>
                    <a:pt x="2545" y="2010"/>
                    <a:pt x="2241" y="1444"/>
                    <a:pt x="2040" y="839"/>
                  </a:cubicBezTo>
                  <a:cubicBezTo>
                    <a:pt x="1982" y="655"/>
                    <a:pt x="1979" y="509"/>
                    <a:pt x="2032" y="465"/>
                  </a:cubicBezTo>
                  <a:cubicBezTo>
                    <a:pt x="2046" y="454"/>
                    <a:pt x="2065" y="448"/>
                    <a:pt x="2090" y="448"/>
                  </a:cubicBezTo>
                  <a:close/>
                  <a:moveTo>
                    <a:pt x="721" y="1536"/>
                  </a:moveTo>
                  <a:cubicBezTo>
                    <a:pt x="874" y="1539"/>
                    <a:pt x="1033" y="1625"/>
                    <a:pt x="1184" y="1720"/>
                  </a:cubicBezTo>
                  <a:cubicBezTo>
                    <a:pt x="1694" y="2035"/>
                    <a:pt x="2168" y="2404"/>
                    <a:pt x="2592" y="2817"/>
                  </a:cubicBezTo>
                  <a:cubicBezTo>
                    <a:pt x="2620" y="2853"/>
                    <a:pt x="2651" y="2889"/>
                    <a:pt x="2685" y="2925"/>
                  </a:cubicBezTo>
                  <a:cubicBezTo>
                    <a:pt x="2015" y="2794"/>
                    <a:pt x="1292" y="2457"/>
                    <a:pt x="704" y="1974"/>
                  </a:cubicBezTo>
                  <a:cubicBezTo>
                    <a:pt x="517" y="1821"/>
                    <a:pt x="483" y="1729"/>
                    <a:pt x="489" y="1678"/>
                  </a:cubicBezTo>
                  <a:cubicBezTo>
                    <a:pt x="497" y="1606"/>
                    <a:pt x="612" y="1536"/>
                    <a:pt x="721" y="1536"/>
                  </a:cubicBezTo>
                  <a:close/>
                  <a:moveTo>
                    <a:pt x="2088" y="1"/>
                  </a:moveTo>
                  <a:cubicBezTo>
                    <a:pt x="1963" y="1"/>
                    <a:pt x="1842" y="39"/>
                    <a:pt x="1744" y="116"/>
                  </a:cubicBezTo>
                  <a:cubicBezTo>
                    <a:pt x="1591" y="239"/>
                    <a:pt x="1446" y="490"/>
                    <a:pt x="1610" y="984"/>
                  </a:cubicBezTo>
                  <a:cubicBezTo>
                    <a:pt x="1680" y="1204"/>
                    <a:pt x="1767" y="1416"/>
                    <a:pt x="1862" y="1625"/>
                  </a:cubicBezTo>
                  <a:cubicBezTo>
                    <a:pt x="1717" y="1525"/>
                    <a:pt x="1571" y="1427"/>
                    <a:pt x="1421" y="1335"/>
                  </a:cubicBezTo>
                  <a:cubicBezTo>
                    <a:pt x="1226" y="1215"/>
                    <a:pt x="991" y="1090"/>
                    <a:pt x="723" y="1084"/>
                  </a:cubicBezTo>
                  <a:lnTo>
                    <a:pt x="721" y="1084"/>
                  </a:lnTo>
                  <a:cubicBezTo>
                    <a:pt x="717" y="1084"/>
                    <a:pt x="712" y="1084"/>
                    <a:pt x="708" y="1084"/>
                  </a:cubicBezTo>
                  <a:cubicBezTo>
                    <a:pt x="405" y="1084"/>
                    <a:pt x="76" y="1290"/>
                    <a:pt x="40" y="1631"/>
                  </a:cubicBezTo>
                  <a:cubicBezTo>
                    <a:pt x="1" y="1985"/>
                    <a:pt x="316" y="2239"/>
                    <a:pt x="416" y="2323"/>
                  </a:cubicBezTo>
                  <a:cubicBezTo>
                    <a:pt x="796" y="2632"/>
                    <a:pt x="1306" y="2945"/>
                    <a:pt x="1867" y="3157"/>
                  </a:cubicBezTo>
                  <a:cubicBezTo>
                    <a:pt x="1853" y="3283"/>
                    <a:pt x="1945" y="3391"/>
                    <a:pt x="2071" y="3405"/>
                  </a:cubicBezTo>
                  <a:lnTo>
                    <a:pt x="3259" y="3522"/>
                  </a:lnTo>
                  <a:cubicBezTo>
                    <a:pt x="3293" y="3545"/>
                    <a:pt x="3332" y="3559"/>
                    <a:pt x="3371" y="3559"/>
                  </a:cubicBezTo>
                  <a:cubicBezTo>
                    <a:pt x="3399" y="3559"/>
                    <a:pt x="3427" y="3550"/>
                    <a:pt x="3455" y="3539"/>
                  </a:cubicBezTo>
                  <a:lnTo>
                    <a:pt x="6216" y="3813"/>
                  </a:lnTo>
                  <a:cubicBezTo>
                    <a:pt x="6222" y="3813"/>
                    <a:pt x="6230" y="3815"/>
                    <a:pt x="6236" y="3815"/>
                  </a:cubicBezTo>
                  <a:cubicBezTo>
                    <a:pt x="6353" y="3815"/>
                    <a:pt x="6454" y="3729"/>
                    <a:pt x="6465" y="3612"/>
                  </a:cubicBezTo>
                  <a:cubicBezTo>
                    <a:pt x="6479" y="3483"/>
                    <a:pt x="6387" y="3377"/>
                    <a:pt x="6261" y="3363"/>
                  </a:cubicBezTo>
                  <a:lnTo>
                    <a:pt x="3675" y="3107"/>
                  </a:lnTo>
                  <a:cubicBezTo>
                    <a:pt x="3510" y="2769"/>
                    <a:pt x="3427" y="2401"/>
                    <a:pt x="3335" y="2010"/>
                  </a:cubicBezTo>
                  <a:cubicBezTo>
                    <a:pt x="3223" y="1517"/>
                    <a:pt x="3106" y="1009"/>
                    <a:pt x="2816" y="526"/>
                  </a:cubicBezTo>
                  <a:cubicBezTo>
                    <a:pt x="2721" y="370"/>
                    <a:pt x="2609" y="211"/>
                    <a:pt x="2442" y="105"/>
                  </a:cubicBezTo>
                  <a:cubicBezTo>
                    <a:pt x="2332" y="35"/>
                    <a:pt x="2208" y="1"/>
                    <a:pt x="2088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4" name="Google Shape;4228;p57">
              <a:extLst>
                <a:ext uri="{FF2B5EF4-FFF2-40B4-BE49-F238E27FC236}">
                  <a16:creationId xmlns:a16="http://schemas.microsoft.com/office/drawing/2014/main" id="{3FCED952-3A95-4C6E-999E-0E7CF4B731F6}"/>
                </a:ext>
              </a:extLst>
            </p:cNvPr>
            <p:cNvSpPr/>
            <p:nvPr/>
          </p:nvSpPr>
          <p:spPr>
            <a:xfrm>
              <a:off x="6083150" y="1657775"/>
              <a:ext cx="977700" cy="804300"/>
            </a:xfrm>
            <a:custGeom>
              <a:avLst/>
              <a:gdLst/>
              <a:ahLst/>
              <a:cxnLst/>
              <a:rect l="l" t="t" r="r" b="b"/>
              <a:pathLst>
                <a:path w="39108" h="32172" extrusionOk="0">
                  <a:moveTo>
                    <a:pt x="0" y="0"/>
                  </a:moveTo>
                  <a:cubicBezTo>
                    <a:pt x="0" y="0"/>
                    <a:pt x="10362" y="23936"/>
                    <a:pt x="10680" y="24469"/>
                  </a:cubicBezTo>
                  <a:cubicBezTo>
                    <a:pt x="22341" y="28944"/>
                    <a:pt x="39108" y="32172"/>
                    <a:pt x="39108" y="32172"/>
                  </a:cubicBezTo>
                  <a:lnTo>
                    <a:pt x="28679" y="6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5" name="Google Shape;4229;p57">
              <a:extLst>
                <a:ext uri="{FF2B5EF4-FFF2-40B4-BE49-F238E27FC236}">
                  <a16:creationId xmlns:a16="http://schemas.microsoft.com/office/drawing/2014/main" id="{7BE15AE2-5A3C-4566-824F-AF00C03D574B}"/>
                </a:ext>
              </a:extLst>
            </p:cNvPr>
            <p:cNvSpPr/>
            <p:nvPr/>
          </p:nvSpPr>
          <p:spPr>
            <a:xfrm>
              <a:off x="6079450" y="1647925"/>
              <a:ext cx="1022350" cy="809900"/>
            </a:xfrm>
            <a:custGeom>
              <a:avLst/>
              <a:gdLst/>
              <a:ahLst/>
              <a:cxnLst/>
              <a:rect l="l" t="t" r="r" b="b"/>
              <a:pathLst>
                <a:path w="40894" h="32396" extrusionOk="0">
                  <a:moveTo>
                    <a:pt x="0" y="1"/>
                  </a:moveTo>
                  <a:cubicBezTo>
                    <a:pt x="1" y="1"/>
                    <a:pt x="10663" y="24428"/>
                    <a:pt x="10649" y="24470"/>
                  </a:cubicBezTo>
                  <a:cubicBezTo>
                    <a:pt x="23011" y="29026"/>
                    <a:pt x="40893" y="32396"/>
                    <a:pt x="40893" y="32396"/>
                  </a:cubicBezTo>
                  <a:lnTo>
                    <a:pt x="30549" y="6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6" name="Google Shape;4230;p57">
              <a:extLst>
                <a:ext uri="{FF2B5EF4-FFF2-40B4-BE49-F238E27FC236}">
                  <a16:creationId xmlns:a16="http://schemas.microsoft.com/office/drawing/2014/main" id="{1A06A715-5945-4D6C-A9B5-D91D5F8A7202}"/>
                </a:ext>
              </a:extLst>
            </p:cNvPr>
            <p:cNvSpPr/>
            <p:nvPr/>
          </p:nvSpPr>
          <p:spPr>
            <a:xfrm>
              <a:off x="6076300" y="1638800"/>
              <a:ext cx="1061050" cy="813175"/>
            </a:xfrm>
            <a:custGeom>
              <a:avLst/>
              <a:gdLst/>
              <a:ahLst/>
              <a:cxnLst/>
              <a:rect l="l" t="t" r="r" b="b"/>
              <a:pathLst>
                <a:path w="42442" h="3252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0661" y="24422"/>
                    <a:pt x="10650" y="24467"/>
                  </a:cubicBezTo>
                  <a:cubicBezTo>
                    <a:pt x="21608" y="28445"/>
                    <a:pt x="42442" y="32526"/>
                    <a:pt x="42442" y="32526"/>
                  </a:cubicBezTo>
                  <a:lnTo>
                    <a:pt x="30549" y="698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7" name="Google Shape;4231;p57">
              <a:extLst>
                <a:ext uri="{FF2B5EF4-FFF2-40B4-BE49-F238E27FC236}">
                  <a16:creationId xmlns:a16="http://schemas.microsoft.com/office/drawing/2014/main" id="{EEFB4085-0195-4CC3-B57B-2BE53B762E40}"/>
                </a:ext>
              </a:extLst>
            </p:cNvPr>
            <p:cNvSpPr/>
            <p:nvPr/>
          </p:nvSpPr>
          <p:spPr>
            <a:xfrm>
              <a:off x="5480825" y="1669750"/>
              <a:ext cx="894375" cy="944450"/>
            </a:xfrm>
            <a:custGeom>
              <a:avLst/>
              <a:gdLst/>
              <a:ahLst/>
              <a:cxnLst/>
              <a:rect l="l" t="t" r="r" b="b"/>
              <a:pathLst>
                <a:path w="35775" h="37778" extrusionOk="0">
                  <a:moveTo>
                    <a:pt x="23940" y="1"/>
                  </a:moveTo>
                  <a:lnTo>
                    <a:pt x="1" y="13124"/>
                  </a:lnTo>
                  <a:lnTo>
                    <a:pt x="12998" y="37777"/>
                  </a:lnTo>
                  <a:cubicBezTo>
                    <a:pt x="12998" y="37777"/>
                    <a:pt x="27673" y="30730"/>
                    <a:pt x="35774" y="23898"/>
                  </a:cubicBezTo>
                  <a:cubicBezTo>
                    <a:pt x="35724" y="23865"/>
                    <a:pt x="23940" y="1"/>
                    <a:pt x="239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8" name="Google Shape;4232;p57">
              <a:extLst>
                <a:ext uri="{FF2B5EF4-FFF2-40B4-BE49-F238E27FC236}">
                  <a16:creationId xmlns:a16="http://schemas.microsoft.com/office/drawing/2014/main" id="{E3555497-3CF6-44CF-99B2-B105A6C7D927}"/>
                </a:ext>
              </a:extLst>
            </p:cNvPr>
            <p:cNvSpPr/>
            <p:nvPr/>
          </p:nvSpPr>
          <p:spPr>
            <a:xfrm>
              <a:off x="5431600" y="1660425"/>
              <a:ext cx="939050" cy="960400"/>
            </a:xfrm>
            <a:custGeom>
              <a:avLst/>
              <a:gdLst/>
              <a:ahLst/>
              <a:cxnLst/>
              <a:rect l="l" t="t" r="r" b="b"/>
              <a:pathLst>
                <a:path w="37562" h="38416" extrusionOk="0">
                  <a:moveTo>
                    <a:pt x="25697" y="0"/>
                  </a:moveTo>
                  <a:lnTo>
                    <a:pt x="0" y="13793"/>
                  </a:lnTo>
                  <a:lnTo>
                    <a:pt x="13073" y="38415"/>
                  </a:lnTo>
                  <a:cubicBezTo>
                    <a:pt x="13073" y="38415"/>
                    <a:pt x="28796" y="30964"/>
                    <a:pt x="37562" y="23881"/>
                  </a:cubicBezTo>
                  <a:cubicBezTo>
                    <a:pt x="37509" y="23853"/>
                    <a:pt x="25697" y="0"/>
                    <a:pt x="256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9" name="Google Shape;4233;p57">
              <a:extLst>
                <a:ext uri="{FF2B5EF4-FFF2-40B4-BE49-F238E27FC236}">
                  <a16:creationId xmlns:a16="http://schemas.microsoft.com/office/drawing/2014/main" id="{DDA5E0F7-82D5-4CF1-BC9D-50B7504B7DF4}"/>
                </a:ext>
              </a:extLst>
            </p:cNvPr>
            <p:cNvSpPr/>
            <p:nvPr/>
          </p:nvSpPr>
          <p:spPr>
            <a:xfrm>
              <a:off x="5426350" y="1651700"/>
              <a:ext cx="939075" cy="973175"/>
            </a:xfrm>
            <a:custGeom>
              <a:avLst/>
              <a:gdLst/>
              <a:ahLst/>
              <a:cxnLst/>
              <a:rect l="l" t="t" r="r" b="b"/>
              <a:pathLst>
                <a:path w="37563" h="38927" extrusionOk="0">
                  <a:moveTo>
                    <a:pt x="25698" y="0"/>
                  </a:moveTo>
                  <a:lnTo>
                    <a:pt x="1" y="13793"/>
                  </a:lnTo>
                  <a:lnTo>
                    <a:pt x="11565" y="38926"/>
                  </a:lnTo>
                  <a:cubicBezTo>
                    <a:pt x="11565" y="38926"/>
                    <a:pt x="29740" y="30108"/>
                    <a:pt x="37563" y="23886"/>
                  </a:cubicBezTo>
                  <a:cubicBezTo>
                    <a:pt x="37510" y="23853"/>
                    <a:pt x="25698" y="0"/>
                    <a:pt x="256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0" name="Google Shape;4234;p57">
              <a:extLst>
                <a:ext uri="{FF2B5EF4-FFF2-40B4-BE49-F238E27FC236}">
                  <a16:creationId xmlns:a16="http://schemas.microsoft.com/office/drawing/2014/main" id="{4F24AB7E-3896-4AD2-98AA-45D242643A77}"/>
                </a:ext>
              </a:extLst>
            </p:cNvPr>
            <p:cNvSpPr/>
            <p:nvPr/>
          </p:nvSpPr>
          <p:spPr>
            <a:xfrm>
              <a:off x="6087100" y="1596550"/>
              <a:ext cx="1105350" cy="826050"/>
            </a:xfrm>
            <a:custGeom>
              <a:avLst/>
              <a:gdLst/>
              <a:ahLst/>
              <a:cxnLst/>
              <a:rect l="l" t="t" r="r" b="b"/>
              <a:pathLst>
                <a:path w="44214" h="33042" extrusionOk="0">
                  <a:moveTo>
                    <a:pt x="989" y="0"/>
                  </a:moveTo>
                  <a:cubicBezTo>
                    <a:pt x="307" y="0"/>
                    <a:pt x="1" y="448"/>
                    <a:pt x="300" y="1116"/>
                  </a:cubicBezTo>
                  <a:lnTo>
                    <a:pt x="11426" y="25632"/>
                  </a:lnTo>
                  <a:cubicBezTo>
                    <a:pt x="11777" y="26405"/>
                    <a:pt x="12823" y="27183"/>
                    <a:pt x="13758" y="27365"/>
                  </a:cubicBezTo>
                  <a:lnTo>
                    <a:pt x="42855" y="33003"/>
                  </a:lnTo>
                  <a:cubicBezTo>
                    <a:pt x="42989" y="33029"/>
                    <a:pt x="43114" y="33041"/>
                    <a:pt x="43228" y="33041"/>
                  </a:cubicBezTo>
                  <a:cubicBezTo>
                    <a:pt x="43909" y="33041"/>
                    <a:pt x="44214" y="32596"/>
                    <a:pt x="43913" y="31929"/>
                  </a:cubicBezTo>
                  <a:lnTo>
                    <a:pt x="32787" y="7415"/>
                  </a:lnTo>
                  <a:cubicBezTo>
                    <a:pt x="32435" y="6639"/>
                    <a:pt x="31389" y="5861"/>
                    <a:pt x="30455" y="5680"/>
                  </a:cubicBezTo>
                  <a:lnTo>
                    <a:pt x="1360" y="39"/>
                  </a:lnTo>
                  <a:cubicBezTo>
                    <a:pt x="1227" y="13"/>
                    <a:pt x="1103" y="0"/>
                    <a:pt x="98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1" name="Google Shape;4235;p57">
              <a:extLst>
                <a:ext uri="{FF2B5EF4-FFF2-40B4-BE49-F238E27FC236}">
                  <a16:creationId xmlns:a16="http://schemas.microsoft.com/office/drawing/2014/main" id="{187FB599-8A2C-477E-A071-64B2349C5CBC}"/>
                </a:ext>
              </a:extLst>
            </p:cNvPr>
            <p:cNvSpPr/>
            <p:nvPr/>
          </p:nvSpPr>
          <p:spPr>
            <a:xfrm>
              <a:off x="6087050" y="1596550"/>
              <a:ext cx="1095650" cy="818775"/>
            </a:xfrm>
            <a:custGeom>
              <a:avLst/>
              <a:gdLst/>
              <a:ahLst/>
              <a:cxnLst/>
              <a:rect l="l" t="t" r="r" b="b"/>
              <a:pathLst>
                <a:path w="43826" h="32751" extrusionOk="0">
                  <a:moveTo>
                    <a:pt x="979" y="0"/>
                  </a:moveTo>
                  <a:cubicBezTo>
                    <a:pt x="303" y="0"/>
                    <a:pt x="1" y="445"/>
                    <a:pt x="302" y="1104"/>
                  </a:cubicBezTo>
                  <a:lnTo>
                    <a:pt x="11330" y="25403"/>
                  </a:lnTo>
                  <a:cubicBezTo>
                    <a:pt x="11679" y="26173"/>
                    <a:pt x="12714" y="26941"/>
                    <a:pt x="13640" y="27125"/>
                  </a:cubicBezTo>
                  <a:lnTo>
                    <a:pt x="42481" y="32713"/>
                  </a:lnTo>
                  <a:cubicBezTo>
                    <a:pt x="42612" y="32738"/>
                    <a:pt x="42735" y="32750"/>
                    <a:pt x="42847" y="32750"/>
                  </a:cubicBezTo>
                  <a:cubicBezTo>
                    <a:pt x="43524" y="32750"/>
                    <a:pt x="43826" y="32307"/>
                    <a:pt x="43527" y="31647"/>
                  </a:cubicBezTo>
                  <a:lnTo>
                    <a:pt x="32499" y="7348"/>
                  </a:lnTo>
                  <a:cubicBezTo>
                    <a:pt x="32150" y="6578"/>
                    <a:pt x="31115" y="5811"/>
                    <a:pt x="30189" y="5629"/>
                  </a:cubicBezTo>
                  <a:lnTo>
                    <a:pt x="1348" y="39"/>
                  </a:lnTo>
                  <a:cubicBezTo>
                    <a:pt x="1215" y="13"/>
                    <a:pt x="1092" y="0"/>
                    <a:pt x="97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2" name="Google Shape;4236;p57">
              <a:extLst>
                <a:ext uri="{FF2B5EF4-FFF2-40B4-BE49-F238E27FC236}">
                  <a16:creationId xmlns:a16="http://schemas.microsoft.com/office/drawing/2014/main" id="{4CEBD6B5-0A2B-4D44-92B1-963F4443B5AF}"/>
                </a:ext>
              </a:extLst>
            </p:cNvPr>
            <p:cNvSpPr/>
            <p:nvPr/>
          </p:nvSpPr>
          <p:spPr>
            <a:xfrm>
              <a:off x="6108525" y="1609850"/>
              <a:ext cx="1052750" cy="792250"/>
            </a:xfrm>
            <a:custGeom>
              <a:avLst/>
              <a:gdLst/>
              <a:ahLst/>
              <a:cxnLst/>
              <a:rect l="l" t="t" r="r" b="b"/>
              <a:pathLst>
                <a:path w="42110" h="31690" extrusionOk="0">
                  <a:moveTo>
                    <a:pt x="1175" y="586"/>
                  </a:moveTo>
                  <a:cubicBezTo>
                    <a:pt x="1267" y="586"/>
                    <a:pt x="1365" y="597"/>
                    <a:pt x="1468" y="617"/>
                  </a:cubicBezTo>
                  <a:lnTo>
                    <a:pt x="28856" y="5929"/>
                  </a:lnTo>
                  <a:cubicBezTo>
                    <a:pt x="29640" y="6082"/>
                    <a:pt x="30549" y="6752"/>
                    <a:pt x="30839" y="7393"/>
                  </a:cubicBezTo>
                  <a:lnTo>
                    <a:pt x="41306" y="30470"/>
                  </a:lnTo>
                  <a:cubicBezTo>
                    <a:pt x="41404" y="30685"/>
                    <a:pt x="41418" y="30867"/>
                    <a:pt x="41337" y="30967"/>
                  </a:cubicBezTo>
                  <a:cubicBezTo>
                    <a:pt x="41266" y="31057"/>
                    <a:pt x="41119" y="31102"/>
                    <a:pt x="40926" y="31102"/>
                  </a:cubicBezTo>
                  <a:cubicBezTo>
                    <a:pt x="40837" y="31102"/>
                    <a:pt x="40739" y="31092"/>
                    <a:pt x="40634" y="31073"/>
                  </a:cubicBezTo>
                  <a:lnTo>
                    <a:pt x="13250" y="25761"/>
                  </a:lnTo>
                  <a:cubicBezTo>
                    <a:pt x="12463" y="25608"/>
                    <a:pt x="11553" y="24938"/>
                    <a:pt x="11266" y="24297"/>
                  </a:cubicBezTo>
                  <a:lnTo>
                    <a:pt x="796" y="1222"/>
                  </a:lnTo>
                  <a:cubicBezTo>
                    <a:pt x="698" y="1005"/>
                    <a:pt x="684" y="823"/>
                    <a:pt x="765" y="723"/>
                  </a:cubicBezTo>
                  <a:cubicBezTo>
                    <a:pt x="835" y="634"/>
                    <a:pt x="986" y="586"/>
                    <a:pt x="1175" y="586"/>
                  </a:cubicBezTo>
                  <a:close/>
                  <a:moveTo>
                    <a:pt x="1173" y="0"/>
                  </a:moveTo>
                  <a:cubicBezTo>
                    <a:pt x="793" y="0"/>
                    <a:pt x="493" y="123"/>
                    <a:pt x="308" y="360"/>
                  </a:cubicBezTo>
                  <a:cubicBezTo>
                    <a:pt x="179" y="525"/>
                    <a:pt x="1" y="885"/>
                    <a:pt x="266" y="1465"/>
                  </a:cubicBezTo>
                  <a:lnTo>
                    <a:pt x="10736" y="24542"/>
                  </a:lnTo>
                  <a:cubicBezTo>
                    <a:pt x="11104" y="25357"/>
                    <a:pt x="12161" y="26149"/>
                    <a:pt x="13141" y="26336"/>
                  </a:cubicBezTo>
                  <a:lnTo>
                    <a:pt x="40525" y="31648"/>
                  </a:lnTo>
                  <a:cubicBezTo>
                    <a:pt x="40668" y="31676"/>
                    <a:pt x="40804" y="31690"/>
                    <a:pt x="40935" y="31690"/>
                  </a:cubicBezTo>
                  <a:cubicBezTo>
                    <a:pt x="41315" y="31690"/>
                    <a:pt x="41613" y="31564"/>
                    <a:pt x="41803" y="31330"/>
                  </a:cubicBezTo>
                  <a:cubicBezTo>
                    <a:pt x="41931" y="31168"/>
                    <a:pt x="42110" y="30808"/>
                    <a:pt x="41845" y="30225"/>
                  </a:cubicBezTo>
                  <a:lnTo>
                    <a:pt x="31375" y="7151"/>
                  </a:lnTo>
                  <a:cubicBezTo>
                    <a:pt x="31007" y="6333"/>
                    <a:pt x="29946" y="5544"/>
                    <a:pt x="28970" y="5354"/>
                  </a:cubicBezTo>
                  <a:lnTo>
                    <a:pt x="1585" y="42"/>
                  </a:lnTo>
                  <a:cubicBezTo>
                    <a:pt x="1440" y="14"/>
                    <a:pt x="1302" y="0"/>
                    <a:pt x="11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3" name="Google Shape;4237;p57">
              <a:extLst>
                <a:ext uri="{FF2B5EF4-FFF2-40B4-BE49-F238E27FC236}">
                  <a16:creationId xmlns:a16="http://schemas.microsoft.com/office/drawing/2014/main" id="{D9114EB8-95D6-4A89-8135-AE2EC17AF1D2}"/>
                </a:ext>
              </a:extLst>
            </p:cNvPr>
            <p:cNvSpPr/>
            <p:nvPr/>
          </p:nvSpPr>
          <p:spPr>
            <a:xfrm>
              <a:off x="5324325" y="1617275"/>
              <a:ext cx="1003500" cy="991300"/>
            </a:xfrm>
            <a:custGeom>
              <a:avLst/>
              <a:gdLst/>
              <a:ahLst/>
              <a:cxnLst/>
              <a:rect l="l" t="t" r="r" b="b"/>
              <a:pathLst>
                <a:path w="40140" h="39652" extrusionOk="0">
                  <a:moveTo>
                    <a:pt x="27015" y="0"/>
                  </a:moveTo>
                  <a:cubicBezTo>
                    <a:pt x="26764" y="0"/>
                    <a:pt x="26506" y="58"/>
                    <a:pt x="26261" y="180"/>
                  </a:cubicBezTo>
                  <a:lnTo>
                    <a:pt x="1169" y="12670"/>
                  </a:lnTo>
                  <a:cubicBezTo>
                    <a:pt x="363" y="13069"/>
                    <a:pt x="0" y="14012"/>
                    <a:pt x="360" y="14771"/>
                  </a:cubicBezTo>
                  <a:lnTo>
                    <a:pt x="11768" y="38822"/>
                  </a:lnTo>
                  <a:cubicBezTo>
                    <a:pt x="12020" y="39349"/>
                    <a:pt x="12553" y="39651"/>
                    <a:pt x="13124" y="39651"/>
                  </a:cubicBezTo>
                  <a:cubicBezTo>
                    <a:pt x="13375" y="39651"/>
                    <a:pt x="13634" y="39593"/>
                    <a:pt x="13880" y="39469"/>
                  </a:cubicBezTo>
                  <a:lnTo>
                    <a:pt x="38971" y="26982"/>
                  </a:lnTo>
                  <a:cubicBezTo>
                    <a:pt x="39777" y="26580"/>
                    <a:pt x="40140" y="25640"/>
                    <a:pt x="39780" y="24878"/>
                  </a:cubicBezTo>
                  <a:lnTo>
                    <a:pt x="28373" y="831"/>
                  </a:lnTo>
                  <a:cubicBezTo>
                    <a:pt x="28120" y="303"/>
                    <a:pt x="27587" y="0"/>
                    <a:pt x="2701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4" name="Google Shape;4238;p57">
              <a:extLst>
                <a:ext uri="{FF2B5EF4-FFF2-40B4-BE49-F238E27FC236}">
                  <a16:creationId xmlns:a16="http://schemas.microsoft.com/office/drawing/2014/main" id="{923782AB-5880-47A7-99E2-B7EFE4EDBA8A}"/>
                </a:ext>
              </a:extLst>
            </p:cNvPr>
            <p:cNvSpPr/>
            <p:nvPr/>
          </p:nvSpPr>
          <p:spPr>
            <a:xfrm>
              <a:off x="5330450" y="1617200"/>
              <a:ext cx="994725" cy="982650"/>
            </a:xfrm>
            <a:custGeom>
              <a:avLst/>
              <a:gdLst/>
              <a:ahLst/>
              <a:cxnLst/>
              <a:rect l="l" t="t" r="r" b="b"/>
              <a:pathLst>
                <a:path w="39789" h="39306" extrusionOk="0">
                  <a:moveTo>
                    <a:pt x="26777" y="0"/>
                  </a:moveTo>
                  <a:cubicBezTo>
                    <a:pt x="26529" y="0"/>
                    <a:pt x="26273" y="57"/>
                    <a:pt x="26030" y="178"/>
                  </a:cubicBezTo>
                  <a:lnTo>
                    <a:pt x="1159" y="12559"/>
                  </a:lnTo>
                  <a:cubicBezTo>
                    <a:pt x="361" y="12955"/>
                    <a:pt x="1" y="13890"/>
                    <a:pt x="355" y="14643"/>
                  </a:cubicBezTo>
                  <a:lnTo>
                    <a:pt x="11665" y="38482"/>
                  </a:lnTo>
                  <a:cubicBezTo>
                    <a:pt x="11915" y="39005"/>
                    <a:pt x="12445" y="39305"/>
                    <a:pt x="13012" y="39305"/>
                  </a:cubicBezTo>
                  <a:cubicBezTo>
                    <a:pt x="13261" y="39305"/>
                    <a:pt x="13517" y="39248"/>
                    <a:pt x="13760" y="39126"/>
                  </a:cubicBezTo>
                  <a:lnTo>
                    <a:pt x="38631" y="26748"/>
                  </a:lnTo>
                  <a:cubicBezTo>
                    <a:pt x="39432" y="26349"/>
                    <a:pt x="39789" y="25414"/>
                    <a:pt x="39435" y="24661"/>
                  </a:cubicBezTo>
                  <a:lnTo>
                    <a:pt x="28128" y="822"/>
                  </a:lnTo>
                  <a:cubicBezTo>
                    <a:pt x="27875" y="299"/>
                    <a:pt x="27345" y="0"/>
                    <a:pt x="2677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5" name="Google Shape;4239;p57">
              <a:extLst>
                <a:ext uri="{FF2B5EF4-FFF2-40B4-BE49-F238E27FC236}">
                  <a16:creationId xmlns:a16="http://schemas.microsoft.com/office/drawing/2014/main" id="{9EF7B604-1571-41A6-94DE-19ACD27B3C82}"/>
                </a:ext>
              </a:extLst>
            </p:cNvPr>
            <p:cNvSpPr/>
            <p:nvPr/>
          </p:nvSpPr>
          <p:spPr>
            <a:xfrm>
              <a:off x="5342325" y="1629875"/>
              <a:ext cx="970650" cy="957250"/>
            </a:xfrm>
            <a:custGeom>
              <a:avLst/>
              <a:gdLst/>
              <a:ahLst/>
              <a:cxnLst/>
              <a:rect l="l" t="t" r="r" b="b"/>
              <a:pathLst>
                <a:path w="38826" h="38290" extrusionOk="0">
                  <a:moveTo>
                    <a:pt x="26021" y="591"/>
                  </a:moveTo>
                  <a:cubicBezTo>
                    <a:pt x="26158" y="591"/>
                    <a:pt x="26295" y="613"/>
                    <a:pt x="26425" y="658"/>
                  </a:cubicBezTo>
                  <a:cubicBezTo>
                    <a:pt x="26704" y="756"/>
                    <a:pt x="26927" y="951"/>
                    <a:pt x="27050" y="1211"/>
                  </a:cubicBezTo>
                  <a:lnTo>
                    <a:pt x="37897" y="24079"/>
                  </a:lnTo>
                  <a:cubicBezTo>
                    <a:pt x="38170" y="24656"/>
                    <a:pt x="37888" y="25379"/>
                    <a:pt x="37263" y="25688"/>
                  </a:cubicBezTo>
                  <a:lnTo>
                    <a:pt x="13408" y="37565"/>
                  </a:lnTo>
                  <a:cubicBezTo>
                    <a:pt x="13219" y="37659"/>
                    <a:pt x="13019" y="37706"/>
                    <a:pt x="12822" y="37706"/>
                  </a:cubicBezTo>
                  <a:cubicBezTo>
                    <a:pt x="12688" y="37706"/>
                    <a:pt x="12554" y="37684"/>
                    <a:pt x="12426" y="37640"/>
                  </a:cubicBezTo>
                  <a:cubicBezTo>
                    <a:pt x="12141" y="37542"/>
                    <a:pt x="11918" y="37344"/>
                    <a:pt x="11793" y="37082"/>
                  </a:cubicBezTo>
                  <a:lnTo>
                    <a:pt x="949" y="14217"/>
                  </a:lnTo>
                  <a:cubicBezTo>
                    <a:pt x="672" y="13637"/>
                    <a:pt x="954" y="12917"/>
                    <a:pt x="1579" y="12604"/>
                  </a:cubicBezTo>
                  <a:lnTo>
                    <a:pt x="25432" y="731"/>
                  </a:lnTo>
                  <a:cubicBezTo>
                    <a:pt x="25619" y="638"/>
                    <a:pt x="25821" y="591"/>
                    <a:pt x="26021" y="591"/>
                  </a:cubicBezTo>
                  <a:close/>
                  <a:moveTo>
                    <a:pt x="26018" y="0"/>
                  </a:moveTo>
                  <a:cubicBezTo>
                    <a:pt x="25728" y="0"/>
                    <a:pt x="25435" y="68"/>
                    <a:pt x="25167" y="201"/>
                  </a:cubicBezTo>
                  <a:lnTo>
                    <a:pt x="1314" y="12074"/>
                  </a:lnTo>
                  <a:cubicBezTo>
                    <a:pt x="405" y="12526"/>
                    <a:pt x="0" y="13600"/>
                    <a:pt x="410" y="14465"/>
                  </a:cubicBezTo>
                  <a:lnTo>
                    <a:pt x="11257" y="37330"/>
                  </a:lnTo>
                  <a:cubicBezTo>
                    <a:pt x="11449" y="37738"/>
                    <a:pt x="11793" y="38042"/>
                    <a:pt x="12225" y="38192"/>
                  </a:cubicBezTo>
                  <a:cubicBezTo>
                    <a:pt x="12415" y="38256"/>
                    <a:pt x="12613" y="38290"/>
                    <a:pt x="12811" y="38290"/>
                  </a:cubicBezTo>
                  <a:cubicBezTo>
                    <a:pt x="13104" y="38290"/>
                    <a:pt x="13397" y="38220"/>
                    <a:pt x="13659" y="38083"/>
                  </a:cubicBezTo>
                  <a:lnTo>
                    <a:pt x="37512" y="26210"/>
                  </a:lnTo>
                  <a:cubicBezTo>
                    <a:pt x="38421" y="25758"/>
                    <a:pt x="38826" y="24684"/>
                    <a:pt x="38416" y="23819"/>
                  </a:cubicBezTo>
                  <a:lnTo>
                    <a:pt x="27569" y="954"/>
                  </a:lnTo>
                  <a:cubicBezTo>
                    <a:pt x="27382" y="550"/>
                    <a:pt x="27036" y="246"/>
                    <a:pt x="26606" y="98"/>
                  </a:cubicBezTo>
                  <a:cubicBezTo>
                    <a:pt x="26418" y="33"/>
                    <a:pt x="26219" y="0"/>
                    <a:pt x="2601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6" name="Google Shape;4240;p57">
              <a:extLst>
                <a:ext uri="{FF2B5EF4-FFF2-40B4-BE49-F238E27FC236}">
                  <a16:creationId xmlns:a16="http://schemas.microsoft.com/office/drawing/2014/main" id="{CEB7A980-3272-4FBA-967E-96A540B9A007}"/>
                </a:ext>
              </a:extLst>
            </p:cNvPr>
            <p:cNvSpPr/>
            <p:nvPr/>
          </p:nvSpPr>
          <p:spPr>
            <a:xfrm>
              <a:off x="5976025" y="1594825"/>
              <a:ext cx="485800" cy="696775"/>
            </a:xfrm>
            <a:custGeom>
              <a:avLst/>
              <a:gdLst/>
              <a:ahLst/>
              <a:cxnLst/>
              <a:rect l="l" t="t" r="r" b="b"/>
              <a:pathLst>
                <a:path w="19432" h="27871" extrusionOk="0">
                  <a:moveTo>
                    <a:pt x="5764" y="0"/>
                  </a:moveTo>
                  <a:cubicBezTo>
                    <a:pt x="5720" y="0"/>
                    <a:pt x="5676" y="2"/>
                    <a:pt x="5633" y="7"/>
                  </a:cubicBezTo>
                  <a:lnTo>
                    <a:pt x="767" y="551"/>
                  </a:lnTo>
                  <a:cubicBezTo>
                    <a:pt x="260" y="607"/>
                    <a:pt x="0" y="978"/>
                    <a:pt x="193" y="1380"/>
                  </a:cubicBezTo>
                  <a:lnTo>
                    <a:pt x="12529" y="27238"/>
                  </a:lnTo>
                  <a:cubicBezTo>
                    <a:pt x="12705" y="27606"/>
                    <a:pt x="13196" y="27870"/>
                    <a:pt x="13667" y="27870"/>
                  </a:cubicBezTo>
                  <a:cubicBezTo>
                    <a:pt x="13711" y="27870"/>
                    <a:pt x="13755" y="27868"/>
                    <a:pt x="13798" y="27863"/>
                  </a:cubicBezTo>
                  <a:lnTo>
                    <a:pt x="18664" y="27319"/>
                  </a:lnTo>
                  <a:cubicBezTo>
                    <a:pt x="19174" y="27263"/>
                    <a:pt x="19431" y="26890"/>
                    <a:pt x="19239" y="26488"/>
                  </a:cubicBezTo>
                  <a:lnTo>
                    <a:pt x="6902" y="629"/>
                  </a:lnTo>
                  <a:cubicBezTo>
                    <a:pt x="6726" y="265"/>
                    <a:pt x="6235" y="0"/>
                    <a:pt x="5764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4241;p57">
              <a:extLst>
                <a:ext uri="{FF2B5EF4-FFF2-40B4-BE49-F238E27FC236}">
                  <a16:creationId xmlns:a16="http://schemas.microsoft.com/office/drawing/2014/main" id="{C6231A9F-0C37-4BEC-BEB2-45988CB22685}"/>
                </a:ext>
              </a:extLst>
            </p:cNvPr>
            <p:cNvSpPr/>
            <p:nvPr/>
          </p:nvSpPr>
          <p:spPr>
            <a:xfrm>
              <a:off x="6596050" y="2037400"/>
              <a:ext cx="310650" cy="210900"/>
            </a:xfrm>
            <a:custGeom>
              <a:avLst/>
              <a:gdLst/>
              <a:ahLst/>
              <a:cxnLst/>
              <a:rect l="l" t="t" r="r" b="b"/>
              <a:pathLst>
                <a:path w="12426" h="8436" extrusionOk="0">
                  <a:moveTo>
                    <a:pt x="1601" y="316"/>
                  </a:moveTo>
                  <a:cubicBezTo>
                    <a:pt x="1692" y="316"/>
                    <a:pt x="1787" y="324"/>
                    <a:pt x="1886" y="340"/>
                  </a:cubicBezTo>
                  <a:lnTo>
                    <a:pt x="8693" y="1428"/>
                  </a:lnTo>
                  <a:cubicBezTo>
                    <a:pt x="9675" y="1584"/>
                    <a:pt x="10683" y="2488"/>
                    <a:pt x="10948" y="3445"/>
                  </a:cubicBezTo>
                  <a:lnTo>
                    <a:pt x="11829" y="6648"/>
                  </a:lnTo>
                  <a:cubicBezTo>
                    <a:pt x="12068" y="7513"/>
                    <a:pt x="11623" y="8124"/>
                    <a:pt x="10811" y="8124"/>
                  </a:cubicBezTo>
                  <a:cubicBezTo>
                    <a:pt x="10723" y="8124"/>
                    <a:pt x="10629" y="8117"/>
                    <a:pt x="10532" y="8101"/>
                  </a:cubicBezTo>
                  <a:lnTo>
                    <a:pt x="3725" y="7013"/>
                  </a:lnTo>
                  <a:cubicBezTo>
                    <a:pt x="2746" y="6857"/>
                    <a:pt x="1738" y="5953"/>
                    <a:pt x="1473" y="4994"/>
                  </a:cubicBezTo>
                  <a:lnTo>
                    <a:pt x="589" y="1794"/>
                  </a:lnTo>
                  <a:cubicBezTo>
                    <a:pt x="351" y="929"/>
                    <a:pt x="798" y="316"/>
                    <a:pt x="1601" y="316"/>
                  </a:cubicBezTo>
                  <a:close/>
                  <a:moveTo>
                    <a:pt x="1473" y="0"/>
                  </a:moveTo>
                  <a:cubicBezTo>
                    <a:pt x="527" y="0"/>
                    <a:pt x="1" y="724"/>
                    <a:pt x="279" y="1741"/>
                  </a:cubicBezTo>
                  <a:lnTo>
                    <a:pt x="1161" y="4941"/>
                  </a:lnTo>
                  <a:cubicBezTo>
                    <a:pt x="1473" y="6068"/>
                    <a:pt x="2662" y="7136"/>
                    <a:pt x="3817" y="7320"/>
                  </a:cubicBezTo>
                  <a:lnTo>
                    <a:pt x="10624" y="8408"/>
                  </a:lnTo>
                  <a:cubicBezTo>
                    <a:pt x="10739" y="8427"/>
                    <a:pt x="10849" y="8436"/>
                    <a:pt x="10954" y="8436"/>
                  </a:cubicBezTo>
                  <a:cubicBezTo>
                    <a:pt x="11900" y="8436"/>
                    <a:pt x="12426" y="7712"/>
                    <a:pt x="12147" y="6695"/>
                  </a:cubicBezTo>
                  <a:lnTo>
                    <a:pt x="11266" y="3495"/>
                  </a:lnTo>
                  <a:cubicBezTo>
                    <a:pt x="10953" y="2368"/>
                    <a:pt x="9765" y="1303"/>
                    <a:pt x="8610" y="1116"/>
                  </a:cubicBezTo>
                  <a:lnTo>
                    <a:pt x="1803" y="28"/>
                  </a:lnTo>
                  <a:cubicBezTo>
                    <a:pt x="1688" y="9"/>
                    <a:pt x="1578" y="0"/>
                    <a:pt x="14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8" name="Google Shape;4242;p57">
              <a:extLst>
                <a:ext uri="{FF2B5EF4-FFF2-40B4-BE49-F238E27FC236}">
                  <a16:creationId xmlns:a16="http://schemas.microsoft.com/office/drawing/2014/main" id="{7FC8BE99-9078-449F-B0F8-A8614062486B}"/>
                </a:ext>
              </a:extLst>
            </p:cNvPr>
            <p:cNvSpPr/>
            <p:nvPr/>
          </p:nvSpPr>
          <p:spPr>
            <a:xfrm>
              <a:off x="6604925" y="2045300"/>
              <a:ext cx="292775" cy="195225"/>
            </a:xfrm>
            <a:custGeom>
              <a:avLst/>
              <a:gdLst/>
              <a:ahLst/>
              <a:cxnLst/>
              <a:rect l="l" t="t" r="r" b="b"/>
              <a:pathLst>
                <a:path w="11711" h="7809" extrusionOk="0">
                  <a:moveTo>
                    <a:pt x="1246" y="0"/>
                  </a:moveTo>
                  <a:cubicBezTo>
                    <a:pt x="444" y="0"/>
                    <a:pt x="1" y="613"/>
                    <a:pt x="234" y="1478"/>
                  </a:cubicBezTo>
                  <a:lnTo>
                    <a:pt x="1118" y="4678"/>
                  </a:lnTo>
                  <a:cubicBezTo>
                    <a:pt x="1383" y="5637"/>
                    <a:pt x="2391" y="6541"/>
                    <a:pt x="3370" y="6697"/>
                  </a:cubicBezTo>
                  <a:lnTo>
                    <a:pt x="10177" y="7785"/>
                  </a:lnTo>
                  <a:cubicBezTo>
                    <a:pt x="10275" y="7801"/>
                    <a:pt x="10369" y="7809"/>
                    <a:pt x="10459" y="7809"/>
                  </a:cubicBezTo>
                  <a:cubicBezTo>
                    <a:pt x="11264" y="7809"/>
                    <a:pt x="11710" y="7198"/>
                    <a:pt x="11474" y="6332"/>
                  </a:cubicBezTo>
                  <a:lnTo>
                    <a:pt x="10593" y="3129"/>
                  </a:lnTo>
                  <a:cubicBezTo>
                    <a:pt x="10328" y="2172"/>
                    <a:pt x="9320" y="1268"/>
                    <a:pt x="8338" y="1112"/>
                  </a:cubicBezTo>
                  <a:lnTo>
                    <a:pt x="1531" y="24"/>
                  </a:lnTo>
                  <a:cubicBezTo>
                    <a:pt x="1432" y="8"/>
                    <a:pt x="1337" y="0"/>
                    <a:pt x="12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9" name="Google Shape;4243;p57">
              <a:extLst>
                <a:ext uri="{FF2B5EF4-FFF2-40B4-BE49-F238E27FC236}">
                  <a16:creationId xmlns:a16="http://schemas.microsoft.com/office/drawing/2014/main" id="{4E36D1C5-B3EE-4578-9633-16C0563F7994}"/>
                </a:ext>
              </a:extLst>
            </p:cNvPr>
            <p:cNvSpPr/>
            <p:nvPr/>
          </p:nvSpPr>
          <p:spPr>
            <a:xfrm>
              <a:off x="6662175" y="2184550"/>
              <a:ext cx="212950" cy="35250"/>
            </a:xfrm>
            <a:custGeom>
              <a:avLst/>
              <a:gdLst/>
              <a:ahLst/>
              <a:cxnLst/>
              <a:rect l="l" t="t" r="r" b="b"/>
              <a:pathLst>
                <a:path w="8518" h="1410" extrusionOk="0">
                  <a:moveTo>
                    <a:pt x="0" y="0"/>
                  </a:moveTo>
                  <a:lnTo>
                    <a:pt x="14" y="48"/>
                  </a:lnTo>
                  <a:lnTo>
                    <a:pt x="201" y="78"/>
                  </a:lnTo>
                  <a:lnTo>
                    <a:pt x="187" y="34"/>
                  </a:lnTo>
                  <a:lnTo>
                    <a:pt x="0" y="0"/>
                  </a:lnTo>
                  <a:close/>
                  <a:moveTo>
                    <a:pt x="377" y="62"/>
                  </a:moveTo>
                  <a:lnTo>
                    <a:pt x="388" y="106"/>
                  </a:lnTo>
                  <a:lnTo>
                    <a:pt x="578" y="137"/>
                  </a:lnTo>
                  <a:lnTo>
                    <a:pt x="564" y="92"/>
                  </a:lnTo>
                  <a:lnTo>
                    <a:pt x="377" y="62"/>
                  </a:lnTo>
                  <a:close/>
                  <a:moveTo>
                    <a:pt x="756" y="120"/>
                  </a:moveTo>
                  <a:lnTo>
                    <a:pt x="770" y="165"/>
                  </a:lnTo>
                  <a:lnTo>
                    <a:pt x="957" y="196"/>
                  </a:lnTo>
                  <a:lnTo>
                    <a:pt x="943" y="151"/>
                  </a:lnTo>
                  <a:lnTo>
                    <a:pt x="756" y="120"/>
                  </a:lnTo>
                  <a:close/>
                  <a:moveTo>
                    <a:pt x="1133" y="182"/>
                  </a:moveTo>
                  <a:lnTo>
                    <a:pt x="1147" y="229"/>
                  </a:lnTo>
                  <a:lnTo>
                    <a:pt x="1334" y="260"/>
                  </a:lnTo>
                  <a:lnTo>
                    <a:pt x="1334" y="260"/>
                  </a:lnTo>
                  <a:lnTo>
                    <a:pt x="1320" y="215"/>
                  </a:lnTo>
                  <a:lnTo>
                    <a:pt x="1133" y="182"/>
                  </a:lnTo>
                  <a:close/>
                  <a:moveTo>
                    <a:pt x="1509" y="243"/>
                  </a:moveTo>
                  <a:lnTo>
                    <a:pt x="1523" y="288"/>
                  </a:lnTo>
                  <a:lnTo>
                    <a:pt x="1710" y="318"/>
                  </a:lnTo>
                  <a:lnTo>
                    <a:pt x="1710" y="318"/>
                  </a:lnTo>
                  <a:lnTo>
                    <a:pt x="1696" y="274"/>
                  </a:lnTo>
                  <a:lnTo>
                    <a:pt x="1509" y="243"/>
                  </a:lnTo>
                  <a:close/>
                  <a:moveTo>
                    <a:pt x="1889" y="304"/>
                  </a:moveTo>
                  <a:lnTo>
                    <a:pt x="1903" y="349"/>
                  </a:lnTo>
                  <a:lnTo>
                    <a:pt x="2092" y="382"/>
                  </a:lnTo>
                  <a:lnTo>
                    <a:pt x="2079" y="335"/>
                  </a:lnTo>
                  <a:lnTo>
                    <a:pt x="1889" y="304"/>
                  </a:lnTo>
                  <a:close/>
                  <a:moveTo>
                    <a:pt x="2265" y="363"/>
                  </a:moveTo>
                  <a:lnTo>
                    <a:pt x="2279" y="410"/>
                  </a:lnTo>
                  <a:lnTo>
                    <a:pt x="2469" y="441"/>
                  </a:lnTo>
                  <a:lnTo>
                    <a:pt x="2455" y="396"/>
                  </a:lnTo>
                  <a:lnTo>
                    <a:pt x="2265" y="363"/>
                  </a:lnTo>
                  <a:close/>
                  <a:moveTo>
                    <a:pt x="2645" y="424"/>
                  </a:moveTo>
                  <a:lnTo>
                    <a:pt x="2659" y="469"/>
                  </a:lnTo>
                  <a:lnTo>
                    <a:pt x="2849" y="500"/>
                  </a:lnTo>
                  <a:lnTo>
                    <a:pt x="2849" y="500"/>
                  </a:lnTo>
                  <a:lnTo>
                    <a:pt x="2835" y="455"/>
                  </a:lnTo>
                  <a:lnTo>
                    <a:pt x="2645" y="424"/>
                  </a:lnTo>
                  <a:close/>
                  <a:moveTo>
                    <a:pt x="3021" y="486"/>
                  </a:moveTo>
                  <a:lnTo>
                    <a:pt x="3035" y="530"/>
                  </a:lnTo>
                  <a:lnTo>
                    <a:pt x="3225" y="564"/>
                  </a:lnTo>
                  <a:lnTo>
                    <a:pt x="3225" y="564"/>
                  </a:lnTo>
                  <a:lnTo>
                    <a:pt x="3211" y="516"/>
                  </a:lnTo>
                  <a:lnTo>
                    <a:pt x="3021" y="486"/>
                  </a:lnTo>
                  <a:close/>
                  <a:moveTo>
                    <a:pt x="3404" y="544"/>
                  </a:moveTo>
                  <a:lnTo>
                    <a:pt x="3418" y="592"/>
                  </a:lnTo>
                  <a:lnTo>
                    <a:pt x="3605" y="622"/>
                  </a:lnTo>
                  <a:lnTo>
                    <a:pt x="3591" y="578"/>
                  </a:lnTo>
                  <a:lnTo>
                    <a:pt x="3404" y="544"/>
                  </a:lnTo>
                  <a:close/>
                  <a:moveTo>
                    <a:pt x="3780" y="608"/>
                  </a:moveTo>
                  <a:lnTo>
                    <a:pt x="3794" y="653"/>
                  </a:lnTo>
                  <a:lnTo>
                    <a:pt x="3981" y="684"/>
                  </a:lnTo>
                  <a:lnTo>
                    <a:pt x="3967" y="639"/>
                  </a:lnTo>
                  <a:lnTo>
                    <a:pt x="3780" y="608"/>
                  </a:lnTo>
                  <a:close/>
                  <a:moveTo>
                    <a:pt x="4157" y="667"/>
                  </a:moveTo>
                  <a:lnTo>
                    <a:pt x="4171" y="712"/>
                  </a:lnTo>
                  <a:lnTo>
                    <a:pt x="4358" y="745"/>
                  </a:lnTo>
                  <a:lnTo>
                    <a:pt x="4344" y="698"/>
                  </a:lnTo>
                  <a:lnTo>
                    <a:pt x="4157" y="667"/>
                  </a:lnTo>
                  <a:close/>
                  <a:moveTo>
                    <a:pt x="4536" y="731"/>
                  </a:moveTo>
                  <a:lnTo>
                    <a:pt x="4550" y="776"/>
                  </a:lnTo>
                  <a:lnTo>
                    <a:pt x="4737" y="807"/>
                  </a:lnTo>
                  <a:lnTo>
                    <a:pt x="4723" y="762"/>
                  </a:lnTo>
                  <a:lnTo>
                    <a:pt x="4536" y="731"/>
                  </a:lnTo>
                  <a:close/>
                  <a:moveTo>
                    <a:pt x="4913" y="790"/>
                  </a:moveTo>
                  <a:lnTo>
                    <a:pt x="4927" y="834"/>
                  </a:lnTo>
                  <a:lnTo>
                    <a:pt x="5114" y="865"/>
                  </a:lnTo>
                  <a:lnTo>
                    <a:pt x="5100" y="820"/>
                  </a:lnTo>
                  <a:lnTo>
                    <a:pt x="4913" y="790"/>
                  </a:lnTo>
                  <a:close/>
                  <a:moveTo>
                    <a:pt x="5292" y="848"/>
                  </a:moveTo>
                  <a:lnTo>
                    <a:pt x="5306" y="893"/>
                  </a:lnTo>
                  <a:lnTo>
                    <a:pt x="5493" y="926"/>
                  </a:lnTo>
                  <a:lnTo>
                    <a:pt x="5493" y="926"/>
                  </a:lnTo>
                  <a:lnTo>
                    <a:pt x="5479" y="879"/>
                  </a:lnTo>
                  <a:lnTo>
                    <a:pt x="5292" y="848"/>
                  </a:lnTo>
                  <a:close/>
                  <a:moveTo>
                    <a:pt x="5669" y="913"/>
                  </a:moveTo>
                  <a:lnTo>
                    <a:pt x="5683" y="957"/>
                  </a:lnTo>
                  <a:lnTo>
                    <a:pt x="5870" y="988"/>
                  </a:lnTo>
                  <a:lnTo>
                    <a:pt x="5859" y="943"/>
                  </a:lnTo>
                  <a:lnTo>
                    <a:pt x="5669" y="913"/>
                  </a:lnTo>
                  <a:close/>
                  <a:moveTo>
                    <a:pt x="6048" y="971"/>
                  </a:moveTo>
                  <a:lnTo>
                    <a:pt x="6062" y="1016"/>
                  </a:lnTo>
                  <a:lnTo>
                    <a:pt x="6252" y="1046"/>
                  </a:lnTo>
                  <a:lnTo>
                    <a:pt x="6238" y="1002"/>
                  </a:lnTo>
                  <a:lnTo>
                    <a:pt x="6048" y="971"/>
                  </a:lnTo>
                  <a:close/>
                  <a:moveTo>
                    <a:pt x="6425" y="1030"/>
                  </a:moveTo>
                  <a:lnTo>
                    <a:pt x="6439" y="1074"/>
                  </a:lnTo>
                  <a:lnTo>
                    <a:pt x="6629" y="1108"/>
                  </a:lnTo>
                  <a:lnTo>
                    <a:pt x="6629" y="1108"/>
                  </a:lnTo>
                  <a:lnTo>
                    <a:pt x="6615" y="1060"/>
                  </a:lnTo>
                  <a:lnTo>
                    <a:pt x="6425" y="1030"/>
                  </a:lnTo>
                  <a:close/>
                  <a:moveTo>
                    <a:pt x="6807" y="1094"/>
                  </a:moveTo>
                  <a:lnTo>
                    <a:pt x="6821" y="1138"/>
                  </a:lnTo>
                  <a:lnTo>
                    <a:pt x="7008" y="1169"/>
                  </a:lnTo>
                  <a:lnTo>
                    <a:pt x="7008" y="1169"/>
                  </a:lnTo>
                  <a:lnTo>
                    <a:pt x="6994" y="1125"/>
                  </a:lnTo>
                  <a:lnTo>
                    <a:pt x="6807" y="1094"/>
                  </a:lnTo>
                  <a:close/>
                  <a:moveTo>
                    <a:pt x="7184" y="1152"/>
                  </a:moveTo>
                  <a:lnTo>
                    <a:pt x="7198" y="1197"/>
                  </a:lnTo>
                  <a:lnTo>
                    <a:pt x="7385" y="1228"/>
                  </a:lnTo>
                  <a:lnTo>
                    <a:pt x="7371" y="1183"/>
                  </a:lnTo>
                  <a:lnTo>
                    <a:pt x="7184" y="1152"/>
                  </a:lnTo>
                  <a:close/>
                  <a:moveTo>
                    <a:pt x="7560" y="1211"/>
                  </a:moveTo>
                  <a:lnTo>
                    <a:pt x="7572" y="1256"/>
                  </a:lnTo>
                  <a:lnTo>
                    <a:pt x="7761" y="1289"/>
                  </a:lnTo>
                  <a:lnTo>
                    <a:pt x="7761" y="1289"/>
                  </a:lnTo>
                  <a:lnTo>
                    <a:pt x="7747" y="1242"/>
                  </a:lnTo>
                  <a:lnTo>
                    <a:pt x="7560" y="1211"/>
                  </a:lnTo>
                  <a:close/>
                  <a:moveTo>
                    <a:pt x="7940" y="1275"/>
                  </a:moveTo>
                  <a:lnTo>
                    <a:pt x="7954" y="1320"/>
                  </a:lnTo>
                  <a:lnTo>
                    <a:pt x="8141" y="1351"/>
                  </a:lnTo>
                  <a:lnTo>
                    <a:pt x="8141" y="1351"/>
                  </a:lnTo>
                  <a:lnTo>
                    <a:pt x="8127" y="1306"/>
                  </a:lnTo>
                  <a:lnTo>
                    <a:pt x="7940" y="1275"/>
                  </a:lnTo>
                  <a:close/>
                  <a:moveTo>
                    <a:pt x="8317" y="1334"/>
                  </a:moveTo>
                  <a:lnTo>
                    <a:pt x="8330" y="1378"/>
                  </a:lnTo>
                  <a:lnTo>
                    <a:pt x="8517" y="1409"/>
                  </a:lnTo>
                  <a:lnTo>
                    <a:pt x="8517" y="1409"/>
                  </a:lnTo>
                  <a:lnTo>
                    <a:pt x="8503" y="1364"/>
                  </a:lnTo>
                  <a:lnTo>
                    <a:pt x="8317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Google Shape;4244;p57">
              <a:extLst>
                <a:ext uri="{FF2B5EF4-FFF2-40B4-BE49-F238E27FC236}">
                  <a16:creationId xmlns:a16="http://schemas.microsoft.com/office/drawing/2014/main" id="{2D100B5E-70F7-4C53-B41D-B8726756F479}"/>
                </a:ext>
              </a:extLst>
            </p:cNvPr>
            <p:cNvSpPr/>
            <p:nvPr/>
          </p:nvSpPr>
          <p:spPr>
            <a:xfrm>
              <a:off x="6652050" y="2148125"/>
              <a:ext cx="213100" cy="35325"/>
            </a:xfrm>
            <a:custGeom>
              <a:avLst/>
              <a:gdLst/>
              <a:ahLst/>
              <a:cxnLst/>
              <a:rect l="l" t="t" r="r" b="b"/>
              <a:pathLst>
                <a:path w="8524" h="1413" extrusionOk="0">
                  <a:moveTo>
                    <a:pt x="1" y="1"/>
                  </a:moveTo>
                  <a:lnTo>
                    <a:pt x="15" y="46"/>
                  </a:lnTo>
                  <a:lnTo>
                    <a:pt x="201" y="76"/>
                  </a:lnTo>
                  <a:lnTo>
                    <a:pt x="188" y="32"/>
                  </a:lnTo>
                  <a:lnTo>
                    <a:pt x="1" y="1"/>
                  </a:lnTo>
                  <a:close/>
                  <a:moveTo>
                    <a:pt x="380" y="62"/>
                  </a:moveTo>
                  <a:lnTo>
                    <a:pt x="394" y="110"/>
                  </a:lnTo>
                  <a:lnTo>
                    <a:pt x="581" y="140"/>
                  </a:lnTo>
                  <a:lnTo>
                    <a:pt x="567" y="96"/>
                  </a:lnTo>
                  <a:lnTo>
                    <a:pt x="380" y="62"/>
                  </a:lnTo>
                  <a:close/>
                  <a:moveTo>
                    <a:pt x="757" y="124"/>
                  </a:moveTo>
                  <a:lnTo>
                    <a:pt x="771" y="168"/>
                  </a:lnTo>
                  <a:lnTo>
                    <a:pt x="958" y="199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7" y="124"/>
                  </a:lnTo>
                  <a:close/>
                  <a:moveTo>
                    <a:pt x="1136" y="182"/>
                  </a:moveTo>
                  <a:lnTo>
                    <a:pt x="1150" y="227"/>
                  </a:lnTo>
                  <a:lnTo>
                    <a:pt x="1340" y="258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4"/>
                  </a:moveTo>
                  <a:lnTo>
                    <a:pt x="1527" y="291"/>
                  </a:lnTo>
                  <a:lnTo>
                    <a:pt x="1714" y="322"/>
                  </a:lnTo>
                  <a:lnTo>
                    <a:pt x="1714" y="322"/>
                  </a:lnTo>
                  <a:lnTo>
                    <a:pt x="1700" y="277"/>
                  </a:lnTo>
                  <a:lnTo>
                    <a:pt x="1513" y="244"/>
                  </a:lnTo>
                  <a:close/>
                  <a:moveTo>
                    <a:pt x="1892" y="305"/>
                  </a:moveTo>
                  <a:lnTo>
                    <a:pt x="1906" y="350"/>
                  </a:lnTo>
                  <a:lnTo>
                    <a:pt x="2096" y="380"/>
                  </a:lnTo>
                  <a:lnTo>
                    <a:pt x="2096" y="380"/>
                  </a:lnTo>
                  <a:lnTo>
                    <a:pt x="2082" y="336"/>
                  </a:lnTo>
                  <a:lnTo>
                    <a:pt x="1892" y="305"/>
                  </a:lnTo>
                  <a:close/>
                  <a:moveTo>
                    <a:pt x="2269" y="364"/>
                  </a:moveTo>
                  <a:lnTo>
                    <a:pt x="2283" y="408"/>
                  </a:lnTo>
                  <a:lnTo>
                    <a:pt x="2472" y="439"/>
                  </a:lnTo>
                  <a:lnTo>
                    <a:pt x="2458" y="394"/>
                  </a:lnTo>
                  <a:lnTo>
                    <a:pt x="2269" y="364"/>
                  </a:lnTo>
                  <a:close/>
                  <a:moveTo>
                    <a:pt x="2651" y="425"/>
                  </a:moveTo>
                  <a:lnTo>
                    <a:pt x="2665" y="472"/>
                  </a:lnTo>
                  <a:lnTo>
                    <a:pt x="2852" y="503"/>
                  </a:lnTo>
                  <a:lnTo>
                    <a:pt x="2838" y="459"/>
                  </a:lnTo>
                  <a:lnTo>
                    <a:pt x="2651" y="425"/>
                  </a:lnTo>
                  <a:close/>
                  <a:moveTo>
                    <a:pt x="3028" y="486"/>
                  </a:moveTo>
                  <a:lnTo>
                    <a:pt x="3042" y="531"/>
                  </a:lnTo>
                  <a:lnTo>
                    <a:pt x="3228" y="562"/>
                  </a:lnTo>
                  <a:lnTo>
                    <a:pt x="3214" y="517"/>
                  </a:lnTo>
                  <a:lnTo>
                    <a:pt x="3028" y="486"/>
                  </a:lnTo>
                  <a:close/>
                  <a:moveTo>
                    <a:pt x="3404" y="545"/>
                  </a:moveTo>
                  <a:lnTo>
                    <a:pt x="3418" y="590"/>
                  </a:lnTo>
                  <a:lnTo>
                    <a:pt x="3605" y="620"/>
                  </a:lnTo>
                  <a:lnTo>
                    <a:pt x="3591" y="576"/>
                  </a:lnTo>
                  <a:lnTo>
                    <a:pt x="3404" y="545"/>
                  </a:lnTo>
                  <a:close/>
                  <a:moveTo>
                    <a:pt x="3784" y="606"/>
                  </a:moveTo>
                  <a:lnTo>
                    <a:pt x="3798" y="654"/>
                  </a:lnTo>
                  <a:lnTo>
                    <a:pt x="3984" y="684"/>
                  </a:lnTo>
                  <a:lnTo>
                    <a:pt x="3971" y="640"/>
                  </a:lnTo>
                  <a:lnTo>
                    <a:pt x="3784" y="606"/>
                  </a:lnTo>
                  <a:close/>
                  <a:moveTo>
                    <a:pt x="4160" y="668"/>
                  </a:moveTo>
                  <a:lnTo>
                    <a:pt x="4174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60" y="668"/>
                  </a:lnTo>
                  <a:close/>
                  <a:moveTo>
                    <a:pt x="4540" y="726"/>
                  </a:moveTo>
                  <a:lnTo>
                    <a:pt x="4554" y="771"/>
                  </a:lnTo>
                  <a:lnTo>
                    <a:pt x="4740" y="802"/>
                  </a:lnTo>
                  <a:lnTo>
                    <a:pt x="4729" y="757"/>
                  </a:lnTo>
                  <a:lnTo>
                    <a:pt x="4540" y="726"/>
                  </a:lnTo>
                  <a:close/>
                  <a:moveTo>
                    <a:pt x="4916" y="788"/>
                  </a:moveTo>
                  <a:lnTo>
                    <a:pt x="4930" y="835"/>
                  </a:lnTo>
                  <a:lnTo>
                    <a:pt x="5117" y="866"/>
                  </a:lnTo>
                  <a:lnTo>
                    <a:pt x="5106" y="821"/>
                  </a:lnTo>
                  <a:lnTo>
                    <a:pt x="4916" y="788"/>
                  </a:lnTo>
                  <a:close/>
                  <a:moveTo>
                    <a:pt x="5296" y="852"/>
                  </a:moveTo>
                  <a:lnTo>
                    <a:pt x="5310" y="897"/>
                  </a:lnTo>
                  <a:lnTo>
                    <a:pt x="5499" y="927"/>
                  </a:lnTo>
                  <a:lnTo>
                    <a:pt x="5499" y="927"/>
                  </a:lnTo>
                  <a:lnTo>
                    <a:pt x="5485" y="883"/>
                  </a:lnTo>
                  <a:lnTo>
                    <a:pt x="5296" y="852"/>
                  </a:lnTo>
                  <a:close/>
                  <a:moveTo>
                    <a:pt x="5672" y="910"/>
                  </a:moveTo>
                  <a:lnTo>
                    <a:pt x="5686" y="955"/>
                  </a:lnTo>
                  <a:lnTo>
                    <a:pt x="5876" y="989"/>
                  </a:lnTo>
                  <a:lnTo>
                    <a:pt x="5876" y="989"/>
                  </a:lnTo>
                  <a:lnTo>
                    <a:pt x="5862" y="941"/>
                  </a:lnTo>
                  <a:lnTo>
                    <a:pt x="5672" y="910"/>
                  </a:lnTo>
                  <a:close/>
                  <a:moveTo>
                    <a:pt x="6054" y="969"/>
                  </a:moveTo>
                  <a:lnTo>
                    <a:pt x="6068" y="1016"/>
                  </a:lnTo>
                  <a:lnTo>
                    <a:pt x="6255" y="1047"/>
                  </a:lnTo>
                  <a:lnTo>
                    <a:pt x="6241" y="1003"/>
                  </a:lnTo>
                  <a:lnTo>
                    <a:pt x="6054" y="969"/>
                  </a:lnTo>
                  <a:close/>
                  <a:moveTo>
                    <a:pt x="6431" y="1033"/>
                  </a:moveTo>
                  <a:lnTo>
                    <a:pt x="6442" y="1078"/>
                  </a:lnTo>
                  <a:lnTo>
                    <a:pt x="6632" y="1109"/>
                  </a:lnTo>
                  <a:lnTo>
                    <a:pt x="6618" y="1064"/>
                  </a:lnTo>
                  <a:lnTo>
                    <a:pt x="6431" y="1033"/>
                  </a:lnTo>
                  <a:close/>
                  <a:moveTo>
                    <a:pt x="6811" y="1092"/>
                  </a:moveTo>
                  <a:lnTo>
                    <a:pt x="6824" y="1136"/>
                  </a:lnTo>
                  <a:lnTo>
                    <a:pt x="7011" y="1170"/>
                  </a:lnTo>
                  <a:lnTo>
                    <a:pt x="7011" y="1170"/>
                  </a:lnTo>
                  <a:lnTo>
                    <a:pt x="6997" y="1122"/>
                  </a:lnTo>
                  <a:lnTo>
                    <a:pt x="6811" y="1092"/>
                  </a:lnTo>
                  <a:close/>
                  <a:moveTo>
                    <a:pt x="7187" y="1150"/>
                  </a:moveTo>
                  <a:lnTo>
                    <a:pt x="7201" y="1198"/>
                  </a:lnTo>
                  <a:lnTo>
                    <a:pt x="7388" y="1229"/>
                  </a:lnTo>
                  <a:lnTo>
                    <a:pt x="7388" y="1229"/>
                  </a:lnTo>
                  <a:lnTo>
                    <a:pt x="7374" y="1184"/>
                  </a:lnTo>
                  <a:lnTo>
                    <a:pt x="7187" y="1150"/>
                  </a:lnTo>
                  <a:close/>
                  <a:moveTo>
                    <a:pt x="7564" y="1215"/>
                  </a:moveTo>
                  <a:lnTo>
                    <a:pt x="7578" y="1259"/>
                  </a:lnTo>
                  <a:lnTo>
                    <a:pt x="7765" y="1290"/>
                  </a:lnTo>
                  <a:lnTo>
                    <a:pt x="7765" y="1290"/>
                  </a:lnTo>
                  <a:lnTo>
                    <a:pt x="7751" y="1245"/>
                  </a:lnTo>
                  <a:lnTo>
                    <a:pt x="7564" y="1215"/>
                  </a:lnTo>
                  <a:close/>
                  <a:moveTo>
                    <a:pt x="7943" y="1273"/>
                  </a:moveTo>
                  <a:lnTo>
                    <a:pt x="7957" y="1318"/>
                  </a:lnTo>
                  <a:lnTo>
                    <a:pt x="8147" y="1351"/>
                  </a:lnTo>
                  <a:lnTo>
                    <a:pt x="8133" y="1304"/>
                  </a:lnTo>
                  <a:lnTo>
                    <a:pt x="7943" y="1273"/>
                  </a:lnTo>
                  <a:close/>
                  <a:moveTo>
                    <a:pt x="8320" y="1337"/>
                  </a:moveTo>
                  <a:lnTo>
                    <a:pt x="8334" y="1382"/>
                  </a:lnTo>
                  <a:lnTo>
                    <a:pt x="8523" y="1413"/>
                  </a:lnTo>
                  <a:lnTo>
                    <a:pt x="8509" y="1368"/>
                  </a:lnTo>
                  <a:lnTo>
                    <a:pt x="8320" y="1337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1" name="Google Shape;4245;p57">
              <a:extLst>
                <a:ext uri="{FF2B5EF4-FFF2-40B4-BE49-F238E27FC236}">
                  <a16:creationId xmlns:a16="http://schemas.microsoft.com/office/drawing/2014/main" id="{C5D925FE-4097-4829-9206-C974CBDF3DB7}"/>
                </a:ext>
              </a:extLst>
            </p:cNvPr>
            <p:cNvSpPr/>
            <p:nvPr/>
          </p:nvSpPr>
          <p:spPr>
            <a:xfrm>
              <a:off x="6642000" y="2111800"/>
              <a:ext cx="213100" cy="35250"/>
            </a:xfrm>
            <a:custGeom>
              <a:avLst/>
              <a:gdLst/>
              <a:ahLst/>
              <a:cxnLst/>
              <a:rect l="l" t="t" r="r" b="b"/>
              <a:pathLst>
                <a:path w="8524" h="1410" extrusionOk="0">
                  <a:moveTo>
                    <a:pt x="1" y="1"/>
                  </a:moveTo>
                  <a:lnTo>
                    <a:pt x="15" y="45"/>
                  </a:lnTo>
                  <a:lnTo>
                    <a:pt x="202" y="76"/>
                  </a:lnTo>
                  <a:lnTo>
                    <a:pt x="188" y="31"/>
                  </a:lnTo>
                  <a:lnTo>
                    <a:pt x="1" y="1"/>
                  </a:lnTo>
                  <a:close/>
                  <a:moveTo>
                    <a:pt x="380" y="59"/>
                  </a:moveTo>
                  <a:lnTo>
                    <a:pt x="394" y="104"/>
                  </a:lnTo>
                  <a:lnTo>
                    <a:pt x="581" y="134"/>
                  </a:lnTo>
                  <a:lnTo>
                    <a:pt x="567" y="90"/>
                  </a:lnTo>
                  <a:lnTo>
                    <a:pt x="380" y="59"/>
                  </a:lnTo>
                  <a:close/>
                  <a:moveTo>
                    <a:pt x="757" y="118"/>
                  </a:moveTo>
                  <a:lnTo>
                    <a:pt x="771" y="162"/>
                  </a:lnTo>
                  <a:lnTo>
                    <a:pt x="958" y="196"/>
                  </a:lnTo>
                  <a:lnTo>
                    <a:pt x="958" y="196"/>
                  </a:lnTo>
                  <a:lnTo>
                    <a:pt x="947" y="148"/>
                  </a:lnTo>
                  <a:lnTo>
                    <a:pt x="757" y="118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40" y="257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0"/>
                  </a:moveTo>
                  <a:lnTo>
                    <a:pt x="1527" y="285"/>
                  </a:lnTo>
                  <a:lnTo>
                    <a:pt x="1717" y="316"/>
                  </a:lnTo>
                  <a:lnTo>
                    <a:pt x="1703" y="271"/>
                  </a:lnTo>
                  <a:lnTo>
                    <a:pt x="1513" y="240"/>
                  </a:lnTo>
                  <a:close/>
                  <a:moveTo>
                    <a:pt x="1890" y="299"/>
                  </a:moveTo>
                  <a:lnTo>
                    <a:pt x="1904" y="344"/>
                  </a:lnTo>
                  <a:lnTo>
                    <a:pt x="2093" y="377"/>
                  </a:lnTo>
                  <a:lnTo>
                    <a:pt x="2079" y="330"/>
                  </a:lnTo>
                  <a:lnTo>
                    <a:pt x="1890" y="299"/>
                  </a:lnTo>
                  <a:close/>
                  <a:moveTo>
                    <a:pt x="2272" y="363"/>
                  </a:moveTo>
                  <a:lnTo>
                    <a:pt x="2286" y="408"/>
                  </a:lnTo>
                  <a:lnTo>
                    <a:pt x="2473" y="439"/>
                  </a:lnTo>
                  <a:lnTo>
                    <a:pt x="2459" y="394"/>
                  </a:lnTo>
                  <a:lnTo>
                    <a:pt x="2272" y="363"/>
                  </a:lnTo>
                  <a:close/>
                  <a:moveTo>
                    <a:pt x="2648" y="422"/>
                  </a:moveTo>
                  <a:lnTo>
                    <a:pt x="2660" y="466"/>
                  </a:lnTo>
                  <a:lnTo>
                    <a:pt x="2849" y="497"/>
                  </a:lnTo>
                  <a:lnTo>
                    <a:pt x="2835" y="452"/>
                  </a:lnTo>
                  <a:lnTo>
                    <a:pt x="2648" y="422"/>
                  </a:lnTo>
                  <a:close/>
                  <a:moveTo>
                    <a:pt x="3028" y="483"/>
                  </a:moveTo>
                  <a:lnTo>
                    <a:pt x="3042" y="53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8" y="483"/>
                  </a:lnTo>
                  <a:close/>
                  <a:moveTo>
                    <a:pt x="3404" y="545"/>
                  </a:moveTo>
                  <a:lnTo>
                    <a:pt x="3418" y="589"/>
                  </a:lnTo>
                  <a:lnTo>
                    <a:pt x="3605" y="620"/>
                  </a:lnTo>
                  <a:lnTo>
                    <a:pt x="3591" y="575"/>
                  </a:lnTo>
                  <a:lnTo>
                    <a:pt x="3404" y="545"/>
                  </a:lnTo>
                  <a:close/>
                  <a:moveTo>
                    <a:pt x="3784" y="603"/>
                  </a:moveTo>
                  <a:lnTo>
                    <a:pt x="3798" y="648"/>
                  </a:lnTo>
                  <a:lnTo>
                    <a:pt x="3985" y="678"/>
                  </a:lnTo>
                  <a:lnTo>
                    <a:pt x="3974" y="634"/>
                  </a:lnTo>
                  <a:lnTo>
                    <a:pt x="3784" y="603"/>
                  </a:lnTo>
                  <a:close/>
                  <a:moveTo>
                    <a:pt x="4160" y="664"/>
                  </a:moveTo>
                  <a:lnTo>
                    <a:pt x="4174" y="712"/>
                  </a:lnTo>
                  <a:lnTo>
                    <a:pt x="4364" y="743"/>
                  </a:lnTo>
                  <a:lnTo>
                    <a:pt x="4364" y="743"/>
                  </a:lnTo>
                  <a:lnTo>
                    <a:pt x="4350" y="698"/>
                  </a:lnTo>
                  <a:lnTo>
                    <a:pt x="4160" y="664"/>
                  </a:lnTo>
                  <a:close/>
                  <a:moveTo>
                    <a:pt x="4537" y="726"/>
                  </a:moveTo>
                  <a:lnTo>
                    <a:pt x="4551" y="771"/>
                  </a:lnTo>
                  <a:lnTo>
                    <a:pt x="4741" y="801"/>
                  </a:lnTo>
                  <a:lnTo>
                    <a:pt x="4727" y="757"/>
                  </a:lnTo>
                  <a:lnTo>
                    <a:pt x="4537" y="726"/>
                  </a:lnTo>
                  <a:close/>
                  <a:moveTo>
                    <a:pt x="4917" y="784"/>
                  </a:moveTo>
                  <a:lnTo>
                    <a:pt x="4930" y="829"/>
                  </a:lnTo>
                  <a:lnTo>
                    <a:pt x="5120" y="860"/>
                  </a:lnTo>
                  <a:lnTo>
                    <a:pt x="5106" y="815"/>
                  </a:lnTo>
                  <a:lnTo>
                    <a:pt x="4917" y="784"/>
                  </a:lnTo>
                  <a:close/>
                  <a:moveTo>
                    <a:pt x="5293" y="846"/>
                  </a:moveTo>
                  <a:lnTo>
                    <a:pt x="5307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3" y="846"/>
                  </a:lnTo>
                  <a:close/>
                  <a:moveTo>
                    <a:pt x="5675" y="907"/>
                  </a:moveTo>
                  <a:lnTo>
                    <a:pt x="5689" y="952"/>
                  </a:lnTo>
                  <a:lnTo>
                    <a:pt x="5876" y="983"/>
                  </a:lnTo>
                  <a:lnTo>
                    <a:pt x="5862" y="938"/>
                  </a:lnTo>
                  <a:lnTo>
                    <a:pt x="5675" y="907"/>
                  </a:lnTo>
                  <a:close/>
                  <a:moveTo>
                    <a:pt x="6052" y="966"/>
                  </a:moveTo>
                  <a:lnTo>
                    <a:pt x="6066" y="1010"/>
                  </a:lnTo>
                  <a:lnTo>
                    <a:pt x="6253" y="1041"/>
                  </a:lnTo>
                  <a:lnTo>
                    <a:pt x="6239" y="996"/>
                  </a:lnTo>
                  <a:lnTo>
                    <a:pt x="6052" y="966"/>
                  </a:lnTo>
                  <a:close/>
                  <a:moveTo>
                    <a:pt x="6431" y="1027"/>
                  </a:moveTo>
                  <a:lnTo>
                    <a:pt x="6445" y="1075"/>
                  </a:lnTo>
                  <a:lnTo>
                    <a:pt x="6632" y="1105"/>
                  </a:lnTo>
                  <a:lnTo>
                    <a:pt x="6618" y="1061"/>
                  </a:lnTo>
                  <a:lnTo>
                    <a:pt x="6431" y="1027"/>
                  </a:lnTo>
                  <a:close/>
                  <a:moveTo>
                    <a:pt x="6808" y="1089"/>
                  </a:moveTo>
                  <a:lnTo>
                    <a:pt x="6822" y="1133"/>
                  </a:lnTo>
                  <a:lnTo>
                    <a:pt x="7009" y="1164"/>
                  </a:lnTo>
                  <a:lnTo>
                    <a:pt x="6995" y="1119"/>
                  </a:lnTo>
                  <a:lnTo>
                    <a:pt x="6808" y="1089"/>
                  </a:lnTo>
                  <a:close/>
                  <a:moveTo>
                    <a:pt x="7187" y="1150"/>
                  </a:moveTo>
                  <a:lnTo>
                    <a:pt x="7201" y="1195"/>
                  </a:lnTo>
                  <a:lnTo>
                    <a:pt x="7391" y="1228"/>
                  </a:lnTo>
                  <a:lnTo>
                    <a:pt x="7377" y="1181"/>
                  </a:lnTo>
                  <a:lnTo>
                    <a:pt x="7187" y="1150"/>
                  </a:lnTo>
                  <a:close/>
                  <a:moveTo>
                    <a:pt x="7564" y="1208"/>
                  </a:moveTo>
                  <a:lnTo>
                    <a:pt x="7578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4" y="1208"/>
                  </a:lnTo>
                  <a:close/>
                  <a:moveTo>
                    <a:pt x="7943" y="1273"/>
                  </a:moveTo>
                  <a:lnTo>
                    <a:pt x="7957" y="1317"/>
                  </a:lnTo>
                  <a:lnTo>
                    <a:pt x="8147" y="1348"/>
                  </a:lnTo>
                  <a:lnTo>
                    <a:pt x="8133" y="1303"/>
                  </a:lnTo>
                  <a:lnTo>
                    <a:pt x="7943" y="1273"/>
                  </a:lnTo>
                  <a:close/>
                  <a:moveTo>
                    <a:pt x="8320" y="1331"/>
                  </a:moveTo>
                  <a:lnTo>
                    <a:pt x="8334" y="1376"/>
                  </a:lnTo>
                  <a:lnTo>
                    <a:pt x="8524" y="1409"/>
                  </a:lnTo>
                  <a:lnTo>
                    <a:pt x="8524" y="1409"/>
                  </a:lnTo>
                  <a:lnTo>
                    <a:pt x="8510" y="1362"/>
                  </a:lnTo>
                  <a:lnTo>
                    <a:pt x="8320" y="1331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2" name="Google Shape;4246;p57">
              <a:extLst>
                <a:ext uri="{FF2B5EF4-FFF2-40B4-BE49-F238E27FC236}">
                  <a16:creationId xmlns:a16="http://schemas.microsoft.com/office/drawing/2014/main" id="{05B5E07C-04A0-42A9-876F-9E39BC57211D}"/>
                </a:ext>
              </a:extLst>
            </p:cNvPr>
            <p:cNvSpPr/>
            <p:nvPr/>
          </p:nvSpPr>
          <p:spPr>
            <a:xfrm>
              <a:off x="6632025" y="2075325"/>
              <a:ext cx="213025" cy="35250"/>
            </a:xfrm>
            <a:custGeom>
              <a:avLst/>
              <a:gdLst/>
              <a:ahLst/>
              <a:cxnLst/>
              <a:rect l="l" t="t" r="r" b="b"/>
              <a:pathLst>
                <a:path w="8521" h="1410" extrusionOk="0">
                  <a:moveTo>
                    <a:pt x="1" y="0"/>
                  </a:moveTo>
                  <a:lnTo>
                    <a:pt x="15" y="45"/>
                  </a:lnTo>
                  <a:lnTo>
                    <a:pt x="205" y="79"/>
                  </a:lnTo>
                  <a:lnTo>
                    <a:pt x="205" y="79"/>
                  </a:lnTo>
                  <a:lnTo>
                    <a:pt x="191" y="31"/>
                  </a:lnTo>
                  <a:lnTo>
                    <a:pt x="1" y="0"/>
                  </a:lnTo>
                  <a:close/>
                  <a:moveTo>
                    <a:pt x="378" y="65"/>
                  </a:moveTo>
                  <a:lnTo>
                    <a:pt x="392" y="109"/>
                  </a:lnTo>
                  <a:lnTo>
                    <a:pt x="581" y="140"/>
                  </a:lnTo>
                  <a:lnTo>
                    <a:pt x="567" y="95"/>
                  </a:lnTo>
                  <a:lnTo>
                    <a:pt x="378" y="65"/>
                  </a:lnTo>
                  <a:close/>
                  <a:moveTo>
                    <a:pt x="754" y="123"/>
                  </a:moveTo>
                  <a:lnTo>
                    <a:pt x="768" y="168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4" y="123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37" y="260"/>
                  </a:lnTo>
                  <a:lnTo>
                    <a:pt x="1323" y="212"/>
                  </a:lnTo>
                  <a:lnTo>
                    <a:pt x="1136" y="182"/>
                  </a:lnTo>
                  <a:close/>
                  <a:moveTo>
                    <a:pt x="1513" y="246"/>
                  </a:moveTo>
                  <a:lnTo>
                    <a:pt x="1524" y="291"/>
                  </a:lnTo>
                  <a:lnTo>
                    <a:pt x="1714" y="321"/>
                  </a:lnTo>
                  <a:lnTo>
                    <a:pt x="1714" y="321"/>
                  </a:lnTo>
                  <a:lnTo>
                    <a:pt x="1700" y="277"/>
                  </a:lnTo>
                  <a:lnTo>
                    <a:pt x="1513" y="246"/>
                  </a:lnTo>
                  <a:close/>
                  <a:moveTo>
                    <a:pt x="1892" y="305"/>
                  </a:moveTo>
                  <a:lnTo>
                    <a:pt x="1906" y="349"/>
                  </a:lnTo>
                  <a:lnTo>
                    <a:pt x="2093" y="380"/>
                  </a:lnTo>
                  <a:lnTo>
                    <a:pt x="2079" y="335"/>
                  </a:lnTo>
                  <a:lnTo>
                    <a:pt x="1892" y="305"/>
                  </a:lnTo>
                  <a:close/>
                  <a:moveTo>
                    <a:pt x="2269" y="363"/>
                  </a:moveTo>
                  <a:lnTo>
                    <a:pt x="2283" y="408"/>
                  </a:lnTo>
                  <a:lnTo>
                    <a:pt x="2470" y="441"/>
                  </a:lnTo>
                  <a:lnTo>
                    <a:pt x="2456" y="394"/>
                  </a:lnTo>
                  <a:lnTo>
                    <a:pt x="2269" y="363"/>
                  </a:lnTo>
                  <a:close/>
                  <a:moveTo>
                    <a:pt x="2648" y="427"/>
                  </a:moveTo>
                  <a:lnTo>
                    <a:pt x="2662" y="472"/>
                  </a:lnTo>
                  <a:lnTo>
                    <a:pt x="2849" y="503"/>
                  </a:lnTo>
                  <a:lnTo>
                    <a:pt x="2849" y="503"/>
                  </a:lnTo>
                  <a:lnTo>
                    <a:pt x="2838" y="458"/>
                  </a:lnTo>
                  <a:lnTo>
                    <a:pt x="2648" y="427"/>
                  </a:lnTo>
                  <a:close/>
                  <a:moveTo>
                    <a:pt x="3025" y="486"/>
                  </a:moveTo>
                  <a:lnTo>
                    <a:pt x="3039" y="531"/>
                  </a:lnTo>
                  <a:lnTo>
                    <a:pt x="3229" y="56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5" y="486"/>
                  </a:lnTo>
                  <a:close/>
                  <a:moveTo>
                    <a:pt x="3402" y="544"/>
                  </a:moveTo>
                  <a:lnTo>
                    <a:pt x="3416" y="589"/>
                  </a:lnTo>
                  <a:lnTo>
                    <a:pt x="3605" y="623"/>
                  </a:lnTo>
                  <a:lnTo>
                    <a:pt x="3591" y="575"/>
                  </a:lnTo>
                  <a:lnTo>
                    <a:pt x="3402" y="544"/>
                  </a:lnTo>
                  <a:close/>
                  <a:moveTo>
                    <a:pt x="3781" y="609"/>
                  </a:moveTo>
                  <a:lnTo>
                    <a:pt x="3795" y="653"/>
                  </a:lnTo>
                  <a:lnTo>
                    <a:pt x="3985" y="684"/>
                  </a:lnTo>
                  <a:lnTo>
                    <a:pt x="3985" y="684"/>
                  </a:lnTo>
                  <a:lnTo>
                    <a:pt x="3971" y="639"/>
                  </a:lnTo>
                  <a:lnTo>
                    <a:pt x="3781" y="609"/>
                  </a:lnTo>
                  <a:close/>
                  <a:moveTo>
                    <a:pt x="4158" y="667"/>
                  </a:moveTo>
                  <a:lnTo>
                    <a:pt x="4172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58" y="667"/>
                  </a:lnTo>
                  <a:close/>
                  <a:moveTo>
                    <a:pt x="4540" y="726"/>
                  </a:moveTo>
                  <a:lnTo>
                    <a:pt x="4554" y="770"/>
                  </a:lnTo>
                  <a:lnTo>
                    <a:pt x="4741" y="804"/>
                  </a:lnTo>
                  <a:lnTo>
                    <a:pt x="4741" y="804"/>
                  </a:lnTo>
                  <a:lnTo>
                    <a:pt x="4727" y="756"/>
                  </a:lnTo>
                  <a:lnTo>
                    <a:pt x="4540" y="726"/>
                  </a:lnTo>
                  <a:close/>
                  <a:moveTo>
                    <a:pt x="4917" y="790"/>
                  </a:moveTo>
                  <a:lnTo>
                    <a:pt x="4931" y="835"/>
                  </a:lnTo>
                  <a:lnTo>
                    <a:pt x="5117" y="865"/>
                  </a:lnTo>
                  <a:lnTo>
                    <a:pt x="5103" y="821"/>
                  </a:lnTo>
                  <a:lnTo>
                    <a:pt x="4917" y="790"/>
                  </a:lnTo>
                  <a:close/>
                  <a:moveTo>
                    <a:pt x="5296" y="849"/>
                  </a:moveTo>
                  <a:lnTo>
                    <a:pt x="5310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6" y="849"/>
                  </a:lnTo>
                  <a:close/>
                  <a:moveTo>
                    <a:pt x="5673" y="907"/>
                  </a:moveTo>
                  <a:lnTo>
                    <a:pt x="5687" y="952"/>
                  </a:lnTo>
                  <a:lnTo>
                    <a:pt x="5873" y="985"/>
                  </a:lnTo>
                  <a:lnTo>
                    <a:pt x="5860" y="938"/>
                  </a:lnTo>
                  <a:lnTo>
                    <a:pt x="5673" y="907"/>
                  </a:lnTo>
                  <a:close/>
                  <a:moveTo>
                    <a:pt x="6052" y="971"/>
                  </a:moveTo>
                  <a:lnTo>
                    <a:pt x="6066" y="1016"/>
                  </a:lnTo>
                  <a:lnTo>
                    <a:pt x="6256" y="1047"/>
                  </a:lnTo>
                  <a:lnTo>
                    <a:pt x="6242" y="1002"/>
                  </a:lnTo>
                  <a:lnTo>
                    <a:pt x="6052" y="971"/>
                  </a:lnTo>
                  <a:close/>
                  <a:moveTo>
                    <a:pt x="6429" y="1030"/>
                  </a:moveTo>
                  <a:lnTo>
                    <a:pt x="6443" y="1075"/>
                  </a:lnTo>
                  <a:lnTo>
                    <a:pt x="6630" y="1105"/>
                  </a:lnTo>
                  <a:lnTo>
                    <a:pt x="6616" y="1061"/>
                  </a:lnTo>
                  <a:lnTo>
                    <a:pt x="6429" y="1030"/>
                  </a:lnTo>
                  <a:close/>
                  <a:moveTo>
                    <a:pt x="6805" y="1091"/>
                  </a:moveTo>
                  <a:lnTo>
                    <a:pt x="6819" y="1139"/>
                  </a:lnTo>
                  <a:lnTo>
                    <a:pt x="7006" y="1169"/>
                  </a:lnTo>
                  <a:lnTo>
                    <a:pt x="6995" y="1125"/>
                  </a:lnTo>
                  <a:lnTo>
                    <a:pt x="6805" y="1091"/>
                  </a:lnTo>
                  <a:close/>
                  <a:moveTo>
                    <a:pt x="7185" y="1153"/>
                  </a:moveTo>
                  <a:lnTo>
                    <a:pt x="7199" y="1197"/>
                  </a:lnTo>
                  <a:lnTo>
                    <a:pt x="7388" y="1228"/>
                  </a:lnTo>
                  <a:lnTo>
                    <a:pt x="7374" y="1183"/>
                  </a:lnTo>
                  <a:lnTo>
                    <a:pt x="7185" y="1153"/>
                  </a:lnTo>
                  <a:close/>
                  <a:moveTo>
                    <a:pt x="7561" y="1211"/>
                  </a:moveTo>
                  <a:lnTo>
                    <a:pt x="7575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1" y="1211"/>
                  </a:lnTo>
                  <a:close/>
                  <a:moveTo>
                    <a:pt x="7944" y="1273"/>
                  </a:moveTo>
                  <a:lnTo>
                    <a:pt x="7957" y="1320"/>
                  </a:lnTo>
                  <a:lnTo>
                    <a:pt x="8144" y="1351"/>
                  </a:lnTo>
                  <a:lnTo>
                    <a:pt x="8144" y="1351"/>
                  </a:lnTo>
                  <a:lnTo>
                    <a:pt x="8130" y="1306"/>
                  </a:lnTo>
                  <a:lnTo>
                    <a:pt x="7944" y="1273"/>
                  </a:lnTo>
                  <a:close/>
                  <a:moveTo>
                    <a:pt x="8320" y="1334"/>
                  </a:moveTo>
                  <a:lnTo>
                    <a:pt x="8334" y="1379"/>
                  </a:lnTo>
                  <a:lnTo>
                    <a:pt x="8521" y="1409"/>
                  </a:lnTo>
                  <a:lnTo>
                    <a:pt x="8507" y="1365"/>
                  </a:lnTo>
                  <a:lnTo>
                    <a:pt x="8320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3" name="Google Shape;4247;p57">
              <a:extLst>
                <a:ext uri="{FF2B5EF4-FFF2-40B4-BE49-F238E27FC236}">
                  <a16:creationId xmlns:a16="http://schemas.microsoft.com/office/drawing/2014/main" id="{2BCE62D9-26D2-4A71-9EB7-F15DBCA3E08E}"/>
                </a:ext>
              </a:extLst>
            </p:cNvPr>
            <p:cNvSpPr/>
            <p:nvPr/>
          </p:nvSpPr>
          <p:spPr>
            <a:xfrm>
              <a:off x="5502025" y="2359325"/>
              <a:ext cx="220575" cy="253775"/>
            </a:xfrm>
            <a:custGeom>
              <a:avLst/>
              <a:gdLst/>
              <a:ahLst/>
              <a:cxnLst/>
              <a:rect l="l" t="t" r="r" b="b"/>
              <a:pathLst>
                <a:path w="8823" h="10151" extrusionOk="0">
                  <a:moveTo>
                    <a:pt x="1114" y="0"/>
                  </a:moveTo>
                  <a:cubicBezTo>
                    <a:pt x="1077" y="0"/>
                    <a:pt x="1038" y="6"/>
                    <a:pt x="997" y="17"/>
                  </a:cubicBezTo>
                  <a:cubicBezTo>
                    <a:pt x="112" y="254"/>
                    <a:pt x="1" y="3273"/>
                    <a:pt x="1" y="3273"/>
                  </a:cubicBezTo>
                  <a:cubicBezTo>
                    <a:pt x="1" y="3273"/>
                    <a:pt x="1465" y="8423"/>
                    <a:pt x="3388" y="9773"/>
                  </a:cubicBezTo>
                  <a:cubicBezTo>
                    <a:pt x="3765" y="10039"/>
                    <a:pt x="4206" y="10151"/>
                    <a:pt x="4669" y="10151"/>
                  </a:cubicBezTo>
                  <a:cubicBezTo>
                    <a:pt x="6560" y="10151"/>
                    <a:pt x="8823" y="8286"/>
                    <a:pt x="8688" y="7399"/>
                  </a:cubicBezTo>
                  <a:cubicBezTo>
                    <a:pt x="8647" y="7123"/>
                    <a:pt x="8389" y="7020"/>
                    <a:pt x="8023" y="7020"/>
                  </a:cubicBezTo>
                  <a:cubicBezTo>
                    <a:pt x="7025" y="7020"/>
                    <a:pt x="5229" y="7794"/>
                    <a:pt x="4910" y="7935"/>
                  </a:cubicBezTo>
                  <a:lnTo>
                    <a:pt x="4910" y="7935"/>
                  </a:lnTo>
                  <a:cubicBezTo>
                    <a:pt x="5348" y="7738"/>
                    <a:pt x="8550" y="6252"/>
                    <a:pt x="8111" y="5215"/>
                  </a:cubicBezTo>
                  <a:cubicBezTo>
                    <a:pt x="8004" y="4964"/>
                    <a:pt x="7722" y="4866"/>
                    <a:pt x="7350" y="4866"/>
                  </a:cubicBezTo>
                  <a:cubicBezTo>
                    <a:pt x="6068" y="4866"/>
                    <a:pt x="3708" y="6021"/>
                    <a:pt x="3708" y="6021"/>
                  </a:cubicBezTo>
                  <a:cubicBezTo>
                    <a:pt x="3708" y="6021"/>
                    <a:pt x="7302" y="4160"/>
                    <a:pt x="6627" y="2893"/>
                  </a:cubicBezTo>
                  <a:cubicBezTo>
                    <a:pt x="6486" y="2631"/>
                    <a:pt x="6220" y="2527"/>
                    <a:pt x="5885" y="2527"/>
                  </a:cubicBezTo>
                  <a:cubicBezTo>
                    <a:pt x="4992" y="2527"/>
                    <a:pt x="3615" y="3271"/>
                    <a:pt x="2867" y="3719"/>
                  </a:cubicBezTo>
                  <a:lnTo>
                    <a:pt x="2867" y="3719"/>
                  </a:lnTo>
                  <a:cubicBezTo>
                    <a:pt x="3956" y="3017"/>
                    <a:pt x="6308" y="1394"/>
                    <a:pt x="5689" y="832"/>
                  </a:cubicBezTo>
                  <a:cubicBezTo>
                    <a:pt x="5573" y="726"/>
                    <a:pt x="5408" y="681"/>
                    <a:pt x="5210" y="681"/>
                  </a:cubicBezTo>
                  <a:cubicBezTo>
                    <a:pt x="4042" y="681"/>
                    <a:pt x="1744" y="2255"/>
                    <a:pt x="1744" y="2255"/>
                  </a:cubicBezTo>
                  <a:cubicBezTo>
                    <a:pt x="1744" y="2255"/>
                    <a:pt x="1871" y="0"/>
                    <a:pt x="111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4" name="Google Shape;4248;p57">
              <a:extLst>
                <a:ext uri="{FF2B5EF4-FFF2-40B4-BE49-F238E27FC236}">
                  <a16:creationId xmlns:a16="http://schemas.microsoft.com/office/drawing/2014/main" id="{7ACBD249-84B2-4D6D-8F67-200166C74D14}"/>
                </a:ext>
              </a:extLst>
            </p:cNvPr>
            <p:cNvSpPr/>
            <p:nvPr/>
          </p:nvSpPr>
          <p:spPr>
            <a:xfrm>
              <a:off x="6993800" y="2120825"/>
              <a:ext cx="217500" cy="273450"/>
            </a:xfrm>
            <a:custGeom>
              <a:avLst/>
              <a:gdLst/>
              <a:ahLst/>
              <a:cxnLst/>
              <a:rect l="l" t="t" r="r" b="b"/>
              <a:pathLst>
                <a:path w="8700" h="10938" extrusionOk="0">
                  <a:moveTo>
                    <a:pt x="2668" y="1"/>
                  </a:moveTo>
                  <a:cubicBezTo>
                    <a:pt x="2510" y="1"/>
                    <a:pt x="2375" y="35"/>
                    <a:pt x="2274" y="114"/>
                  </a:cubicBezTo>
                  <a:cubicBezTo>
                    <a:pt x="1549" y="675"/>
                    <a:pt x="3608" y="2055"/>
                    <a:pt x="3608" y="2055"/>
                  </a:cubicBezTo>
                  <a:cubicBezTo>
                    <a:pt x="3608" y="2055"/>
                    <a:pt x="1" y="3266"/>
                    <a:pt x="98" y="4343"/>
                  </a:cubicBezTo>
                  <a:cubicBezTo>
                    <a:pt x="121" y="4590"/>
                    <a:pt x="373" y="4685"/>
                    <a:pt x="750" y="4685"/>
                  </a:cubicBezTo>
                  <a:cubicBezTo>
                    <a:pt x="1645" y="4685"/>
                    <a:pt x="3240" y="4147"/>
                    <a:pt x="4097" y="3832"/>
                  </a:cubicBezTo>
                  <a:lnTo>
                    <a:pt x="4097" y="3832"/>
                  </a:lnTo>
                  <a:cubicBezTo>
                    <a:pt x="2986" y="4282"/>
                    <a:pt x="716" y="5344"/>
                    <a:pt x="1175" y="6338"/>
                  </a:cubicBezTo>
                  <a:cubicBezTo>
                    <a:pt x="1339" y="6690"/>
                    <a:pt x="1726" y="6819"/>
                    <a:pt x="2205" y="6819"/>
                  </a:cubicBezTo>
                  <a:cubicBezTo>
                    <a:pt x="3490" y="6819"/>
                    <a:pt x="5428" y="5892"/>
                    <a:pt x="5430" y="5891"/>
                  </a:cubicBezTo>
                  <a:lnTo>
                    <a:pt x="5430" y="5891"/>
                  </a:lnTo>
                  <a:cubicBezTo>
                    <a:pt x="5428" y="5892"/>
                    <a:pt x="1530" y="7872"/>
                    <a:pt x="2135" y="8921"/>
                  </a:cubicBezTo>
                  <a:cubicBezTo>
                    <a:pt x="2261" y="9140"/>
                    <a:pt x="2514" y="9227"/>
                    <a:pt x="2837" y="9227"/>
                  </a:cubicBezTo>
                  <a:cubicBezTo>
                    <a:pt x="3945" y="9227"/>
                    <a:pt x="5866" y="8207"/>
                    <a:pt x="6223" y="8013"/>
                  </a:cubicBezTo>
                  <a:lnTo>
                    <a:pt x="6223" y="8013"/>
                  </a:lnTo>
                  <a:cubicBezTo>
                    <a:pt x="5768" y="8266"/>
                    <a:pt x="2803" y="9958"/>
                    <a:pt x="3530" y="10695"/>
                  </a:cubicBezTo>
                  <a:cubicBezTo>
                    <a:pt x="3690" y="10859"/>
                    <a:pt x="3994" y="10937"/>
                    <a:pt x="4377" y="10937"/>
                  </a:cubicBezTo>
                  <a:cubicBezTo>
                    <a:pt x="5867" y="10937"/>
                    <a:pt x="8551" y="9763"/>
                    <a:pt x="8615" y="7897"/>
                  </a:cubicBezTo>
                  <a:cubicBezTo>
                    <a:pt x="8699" y="5554"/>
                    <a:pt x="5471" y="1280"/>
                    <a:pt x="5471" y="1280"/>
                  </a:cubicBezTo>
                  <a:cubicBezTo>
                    <a:pt x="5471" y="1280"/>
                    <a:pt x="3637" y="1"/>
                    <a:pt x="2668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45" name="Google Shape;4250;p57">
            <a:extLst>
              <a:ext uri="{FF2B5EF4-FFF2-40B4-BE49-F238E27FC236}">
                <a16:creationId xmlns:a16="http://schemas.microsoft.com/office/drawing/2014/main" id="{7F5EED5A-8063-4516-BA34-27B4736369A9}"/>
              </a:ext>
            </a:extLst>
          </p:cNvPr>
          <p:cNvGrpSpPr/>
          <p:nvPr/>
        </p:nvGrpSpPr>
        <p:grpSpPr>
          <a:xfrm rot="-1541473">
            <a:off x="7354702" y="3770513"/>
            <a:ext cx="4049217" cy="2998711"/>
            <a:chOff x="75004" y="2532151"/>
            <a:chExt cx="3037060" cy="2249141"/>
          </a:xfrm>
        </p:grpSpPr>
        <p:grpSp>
          <p:nvGrpSpPr>
            <p:cNvPr id="246" name="Google Shape;4251;p57">
              <a:extLst>
                <a:ext uri="{FF2B5EF4-FFF2-40B4-BE49-F238E27FC236}">
                  <a16:creationId xmlns:a16="http://schemas.microsoft.com/office/drawing/2014/main" id="{353C96D9-1149-4F40-8A20-355F6AEA61B2}"/>
                </a:ext>
              </a:extLst>
            </p:cNvPr>
            <p:cNvGrpSpPr/>
            <p:nvPr/>
          </p:nvGrpSpPr>
          <p:grpSpPr>
            <a:xfrm rot="925807">
              <a:off x="236870" y="2864556"/>
              <a:ext cx="2713328" cy="1584332"/>
              <a:chOff x="1677050" y="1326500"/>
              <a:chExt cx="2265900" cy="1323075"/>
            </a:xfrm>
          </p:grpSpPr>
          <p:sp>
            <p:nvSpPr>
              <p:cNvPr id="254" name="Google Shape;4252;p57">
                <a:extLst>
                  <a:ext uri="{FF2B5EF4-FFF2-40B4-BE49-F238E27FC236}">
                    <a16:creationId xmlns:a16="http://schemas.microsoft.com/office/drawing/2014/main" id="{981E7162-6DAD-43FD-A0F9-99F6FC5E3B61}"/>
                  </a:ext>
                </a:extLst>
              </p:cNvPr>
              <p:cNvSpPr/>
              <p:nvPr/>
            </p:nvSpPr>
            <p:spPr>
              <a:xfrm>
                <a:off x="1677050" y="1326500"/>
                <a:ext cx="2265900" cy="1323075"/>
              </a:xfrm>
              <a:custGeom>
                <a:avLst/>
                <a:gdLst/>
                <a:ahLst/>
                <a:cxnLst/>
                <a:rect l="l" t="t" r="r" b="b"/>
                <a:pathLst>
                  <a:path w="90636" h="52923" extrusionOk="0">
                    <a:moveTo>
                      <a:pt x="41008" y="0"/>
                    </a:moveTo>
                    <a:cubicBezTo>
                      <a:pt x="40985" y="0"/>
                      <a:pt x="40962" y="4"/>
                      <a:pt x="40939" y="11"/>
                    </a:cubicBezTo>
                    <a:cubicBezTo>
                      <a:pt x="40013" y="291"/>
                      <a:pt x="39082" y="592"/>
                      <a:pt x="38168" y="905"/>
                    </a:cubicBezTo>
                    <a:cubicBezTo>
                      <a:pt x="38043" y="949"/>
                      <a:pt x="37976" y="1085"/>
                      <a:pt x="38019" y="1210"/>
                    </a:cubicBezTo>
                    <a:cubicBezTo>
                      <a:pt x="38054" y="1310"/>
                      <a:pt x="38145" y="1373"/>
                      <a:pt x="38246" y="1373"/>
                    </a:cubicBezTo>
                    <a:cubicBezTo>
                      <a:pt x="38271" y="1373"/>
                      <a:pt x="38298" y="1368"/>
                      <a:pt x="38325" y="1358"/>
                    </a:cubicBezTo>
                    <a:cubicBezTo>
                      <a:pt x="39233" y="1047"/>
                      <a:pt x="40159" y="748"/>
                      <a:pt x="41079" y="469"/>
                    </a:cubicBezTo>
                    <a:cubicBezTo>
                      <a:pt x="41204" y="431"/>
                      <a:pt x="41277" y="296"/>
                      <a:pt x="41238" y="170"/>
                    </a:cubicBezTo>
                    <a:cubicBezTo>
                      <a:pt x="41207" y="67"/>
                      <a:pt x="41111" y="0"/>
                      <a:pt x="41008" y="0"/>
                    </a:cubicBezTo>
                    <a:close/>
                    <a:moveTo>
                      <a:pt x="35515" y="1880"/>
                    </a:moveTo>
                    <a:cubicBezTo>
                      <a:pt x="35487" y="1880"/>
                      <a:pt x="35458" y="1885"/>
                      <a:pt x="35430" y="1895"/>
                    </a:cubicBezTo>
                    <a:cubicBezTo>
                      <a:pt x="34525" y="2242"/>
                      <a:pt x="33617" y="2607"/>
                      <a:pt x="32730" y="2982"/>
                    </a:cubicBezTo>
                    <a:cubicBezTo>
                      <a:pt x="32608" y="3034"/>
                      <a:pt x="32551" y="3175"/>
                      <a:pt x="32602" y="3297"/>
                    </a:cubicBezTo>
                    <a:cubicBezTo>
                      <a:pt x="32641" y="3388"/>
                      <a:pt x="32730" y="3444"/>
                      <a:pt x="32822" y="3444"/>
                    </a:cubicBezTo>
                    <a:cubicBezTo>
                      <a:pt x="32854" y="3444"/>
                      <a:pt x="32887" y="3438"/>
                      <a:pt x="32915" y="3423"/>
                    </a:cubicBezTo>
                    <a:cubicBezTo>
                      <a:pt x="33798" y="3051"/>
                      <a:pt x="34701" y="2688"/>
                      <a:pt x="35600" y="2344"/>
                    </a:cubicBezTo>
                    <a:cubicBezTo>
                      <a:pt x="35724" y="2296"/>
                      <a:pt x="35785" y="2159"/>
                      <a:pt x="35739" y="2034"/>
                    </a:cubicBezTo>
                    <a:cubicBezTo>
                      <a:pt x="35703" y="1938"/>
                      <a:pt x="35612" y="1880"/>
                      <a:pt x="35515" y="1880"/>
                    </a:cubicBezTo>
                    <a:close/>
                    <a:moveTo>
                      <a:pt x="30170" y="4140"/>
                    </a:moveTo>
                    <a:cubicBezTo>
                      <a:pt x="30136" y="4140"/>
                      <a:pt x="30102" y="4148"/>
                      <a:pt x="30069" y="4163"/>
                    </a:cubicBezTo>
                    <a:cubicBezTo>
                      <a:pt x="29195" y="4568"/>
                      <a:pt x="28315" y="4996"/>
                      <a:pt x="27451" y="5433"/>
                    </a:cubicBezTo>
                    <a:cubicBezTo>
                      <a:pt x="27332" y="5494"/>
                      <a:pt x="27286" y="5638"/>
                      <a:pt x="27345" y="5756"/>
                    </a:cubicBezTo>
                    <a:cubicBezTo>
                      <a:pt x="27388" y="5840"/>
                      <a:pt x="27472" y="5888"/>
                      <a:pt x="27559" y="5888"/>
                    </a:cubicBezTo>
                    <a:cubicBezTo>
                      <a:pt x="27596" y="5888"/>
                      <a:pt x="27633" y="5879"/>
                      <a:pt x="27666" y="5862"/>
                    </a:cubicBezTo>
                    <a:cubicBezTo>
                      <a:pt x="28526" y="5426"/>
                      <a:pt x="29401" y="5001"/>
                      <a:pt x="30270" y="4598"/>
                    </a:cubicBezTo>
                    <a:cubicBezTo>
                      <a:pt x="30391" y="4541"/>
                      <a:pt x="30443" y="4399"/>
                      <a:pt x="30388" y="4278"/>
                    </a:cubicBezTo>
                    <a:cubicBezTo>
                      <a:pt x="30347" y="4192"/>
                      <a:pt x="30260" y="4140"/>
                      <a:pt x="30170" y="4140"/>
                    </a:cubicBezTo>
                    <a:close/>
                    <a:moveTo>
                      <a:pt x="82832" y="7504"/>
                    </a:moveTo>
                    <a:cubicBezTo>
                      <a:pt x="82704" y="7505"/>
                      <a:pt x="82587" y="7605"/>
                      <a:pt x="82583" y="7736"/>
                    </a:cubicBezTo>
                    <a:cubicBezTo>
                      <a:pt x="82579" y="7868"/>
                      <a:pt x="82681" y="7980"/>
                      <a:pt x="82815" y="7984"/>
                    </a:cubicBezTo>
                    <a:cubicBezTo>
                      <a:pt x="83120" y="7994"/>
                      <a:pt x="83427" y="8018"/>
                      <a:pt x="83732" y="8056"/>
                    </a:cubicBezTo>
                    <a:cubicBezTo>
                      <a:pt x="84396" y="8138"/>
                      <a:pt x="85022" y="8280"/>
                      <a:pt x="85590" y="8478"/>
                    </a:cubicBezTo>
                    <a:cubicBezTo>
                      <a:pt x="85617" y="8487"/>
                      <a:pt x="85643" y="8491"/>
                      <a:pt x="85669" y="8491"/>
                    </a:cubicBezTo>
                    <a:cubicBezTo>
                      <a:pt x="85770" y="8491"/>
                      <a:pt x="85861" y="8427"/>
                      <a:pt x="85897" y="8330"/>
                    </a:cubicBezTo>
                    <a:cubicBezTo>
                      <a:pt x="85939" y="8205"/>
                      <a:pt x="85875" y="8069"/>
                      <a:pt x="85748" y="8025"/>
                    </a:cubicBezTo>
                    <a:cubicBezTo>
                      <a:pt x="85148" y="7816"/>
                      <a:pt x="84489" y="7667"/>
                      <a:pt x="83791" y="7580"/>
                    </a:cubicBezTo>
                    <a:cubicBezTo>
                      <a:pt x="83472" y="7540"/>
                      <a:pt x="83150" y="7516"/>
                      <a:pt x="82832" y="7504"/>
                    </a:cubicBezTo>
                    <a:close/>
                    <a:moveTo>
                      <a:pt x="24992" y="6765"/>
                    </a:moveTo>
                    <a:cubicBezTo>
                      <a:pt x="24953" y="6765"/>
                      <a:pt x="24914" y="6775"/>
                      <a:pt x="24877" y="6795"/>
                    </a:cubicBezTo>
                    <a:cubicBezTo>
                      <a:pt x="24041" y="7258"/>
                      <a:pt x="23190" y="7745"/>
                      <a:pt x="22354" y="8245"/>
                    </a:cubicBezTo>
                    <a:cubicBezTo>
                      <a:pt x="22239" y="8313"/>
                      <a:pt x="22202" y="8461"/>
                      <a:pt x="22270" y="8574"/>
                    </a:cubicBezTo>
                    <a:cubicBezTo>
                      <a:pt x="22315" y="8649"/>
                      <a:pt x="22394" y="8691"/>
                      <a:pt x="22477" y="8691"/>
                    </a:cubicBezTo>
                    <a:cubicBezTo>
                      <a:pt x="22518" y="8691"/>
                      <a:pt x="22560" y="8680"/>
                      <a:pt x="22600" y="8657"/>
                    </a:cubicBezTo>
                    <a:cubicBezTo>
                      <a:pt x="23432" y="8160"/>
                      <a:pt x="24277" y="7675"/>
                      <a:pt x="25109" y="7216"/>
                    </a:cubicBezTo>
                    <a:cubicBezTo>
                      <a:pt x="25225" y="7151"/>
                      <a:pt x="25267" y="7005"/>
                      <a:pt x="25204" y="6890"/>
                    </a:cubicBezTo>
                    <a:cubicBezTo>
                      <a:pt x="25159" y="6811"/>
                      <a:pt x="25077" y="6765"/>
                      <a:pt x="24992" y="6765"/>
                    </a:cubicBezTo>
                    <a:close/>
                    <a:moveTo>
                      <a:pt x="79941" y="7774"/>
                    </a:moveTo>
                    <a:cubicBezTo>
                      <a:pt x="79924" y="7774"/>
                      <a:pt x="79907" y="7776"/>
                      <a:pt x="79890" y="7780"/>
                    </a:cubicBezTo>
                    <a:cubicBezTo>
                      <a:pt x="78950" y="7989"/>
                      <a:pt x="78013" y="8314"/>
                      <a:pt x="77103" y="8746"/>
                    </a:cubicBezTo>
                    <a:cubicBezTo>
                      <a:pt x="76983" y="8803"/>
                      <a:pt x="76933" y="8945"/>
                      <a:pt x="76989" y="9065"/>
                    </a:cubicBezTo>
                    <a:cubicBezTo>
                      <a:pt x="77030" y="9152"/>
                      <a:pt x="77116" y="9203"/>
                      <a:pt x="77206" y="9203"/>
                    </a:cubicBezTo>
                    <a:cubicBezTo>
                      <a:pt x="77240" y="9203"/>
                      <a:pt x="77276" y="9195"/>
                      <a:pt x="77310" y="9180"/>
                    </a:cubicBezTo>
                    <a:cubicBezTo>
                      <a:pt x="78187" y="8763"/>
                      <a:pt x="79090" y="8449"/>
                      <a:pt x="79994" y="8248"/>
                    </a:cubicBezTo>
                    <a:cubicBezTo>
                      <a:pt x="80124" y="8218"/>
                      <a:pt x="80204" y="8091"/>
                      <a:pt x="80176" y="7962"/>
                    </a:cubicBezTo>
                    <a:cubicBezTo>
                      <a:pt x="80150" y="7849"/>
                      <a:pt x="80052" y="7774"/>
                      <a:pt x="79941" y="7774"/>
                    </a:cubicBezTo>
                    <a:close/>
                    <a:moveTo>
                      <a:pt x="20011" y="9744"/>
                    </a:moveTo>
                    <a:cubicBezTo>
                      <a:pt x="19967" y="9744"/>
                      <a:pt x="19922" y="9756"/>
                      <a:pt x="19882" y="9782"/>
                    </a:cubicBezTo>
                    <a:cubicBezTo>
                      <a:pt x="19075" y="10304"/>
                      <a:pt x="18261" y="10848"/>
                      <a:pt x="17464" y="11405"/>
                    </a:cubicBezTo>
                    <a:cubicBezTo>
                      <a:pt x="17356" y="11479"/>
                      <a:pt x="17329" y="11628"/>
                      <a:pt x="17404" y="11738"/>
                    </a:cubicBezTo>
                    <a:cubicBezTo>
                      <a:pt x="17452" y="11803"/>
                      <a:pt x="17525" y="11840"/>
                      <a:pt x="17601" y="11840"/>
                    </a:cubicBezTo>
                    <a:cubicBezTo>
                      <a:pt x="17648" y="11840"/>
                      <a:pt x="17696" y="11826"/>
                      <a:pt x="17737" y="11796"/>
                    </a:cubicBezTo>
                    <a:cubicBezTo>
                      <a:pt x="18531" y="11244"/>
                      <a:pt x="19340" y="10702"/>
                      <a:pt x="20141" y="10185"/>
                    </a:cubicBezTo>
                    <a:cubicBezTo>
                      <a:pt x="20253" y="10113"/>
                      <a:pt x="20286" y="9965"/>
                      <a:pt x="20214" y="9853"/>
                    </a:cubicBezTo>
                    <a:cubicBezTo>
                      <a:pt x="20168" y="9782"/>
                      <a:pt x="20090" y="9744"/>
                      <a:pt x="20011" y="9744"/>
                    </a:cubicBezTo>
                    <a:close/>
                    <a:moveTo>
                      <a:pt x="88132" y="9499"/>
                    </a:moveTo>
                    <a:cubicBezTo>
                      <a:pt x="88070" y="9499"/>
                      <a:pt x="88008" y="9523"/>
                      <a:pt x="87962" y="9571"/>
                    </a:cubicBezTo>
                    <a:cubicBezTo>
                      <a:pt x="87869" y="9666"/>
                      <a:pt x="87871" y="9818"/>
                      <a:pt x="87966" y="9909"/>
                    </a:cubicBezTo>
                    <a:cubicBezTo>
                      <a:pt x="88613" y="10537"/>
                      <a:pt x="89123" y="11320"/>
                      <a:pt x="89488" y="12237"/>
                    </a:cubicBezTo>
                    <a:cubicBezTo>
                      <a:pt x="89525" y="12332"/>
                      <a:pt x="89615" y="12388"/>
                      <a:pt x="89711" y="12388"/>
                    </a:cubicBezTo>
                    <a:cubicBezTo>
                      <a:pt x="89740" y="12388"/>
                      <a:pt x="89772" y="12382"/>
                      <a:pt x="89800" y="12372"/>
                    </a:cubicBezTo>
                    <a:cubicBezTo>
                      <a:pt x="89922" y="12323"/>
                      <a:pt x="89982" y="12183"/>
                      <a:pt x="89933" y="12061"/>
                    </a:cubicBezTo>
                    <a:cubicBezTo>
                      <a:pt x="89545" y="11079"/>
                      <a:pt x="88995" y="10241"/>
                      <a:pt x="88300" y="9566"/>
                    </a:cubicBezTo>
                    <a:cubicBezTo>
                      <a:pt x="88254" y="9521"/>
                      <a:pt x="88193" y="9499"/>
                      <a:pt x="88132" y="9499"/>
                    </a:cubicBezTo>
                    <a:close/>
                    <a:moveTo>
                      <a:pt x="74727" y="10225"/>
                    </a:moveTo>
                    <a:cubicBezTo>
                      <a:pt x="74677" y="10225"/>
                      <a:pt x="74627" y="10241"/>
                      <a:pt x="74584" y="10273"/>
                    </a:cubicBezTo>
                    <a:cubicBezTo>
                      <a:pt x="73804" y="10858"/>
                      <a:pt x="73067" y="11521"/>
                      <a:pt x="72400" y="12247"/>
                    </a:cubicBezTo>
                    <a:cubicBezTo>
                      <a:pt x="72311" y="12344"/>
                      <a:pt x="72316" y="12495"/>
                      <a:pt x="72415" y="12586"/>
                    </a:cubicBezTo>
                    <a:cubicBezTo>
                      <a:pt x="72461" y="12627"/>
                      <a:pt x="72519" y="12649"/>
                      <a:pt x="72576" y="12649"/>
                    </a:cubicBezTo>
                    <a:cubicBezTo>
                      <a:pt x="72642" y="12649"/>
                      <a:pt x="72706" y="12624"/>
                      <a:pt x="72755" y="12573"/>
                    </a:cubicBezTo>
                    <a:cubicBezTo>
                      <a:pt x="73403" y="11869"/>
                      <a:pt x="74115" y="11224"/>
                      <a:pt x="74872" y="10657"/>
                    </a:cubicBezTo>
                    <a:cubicBezTo>
                      <a:pt x="74978" y="10578"/>
                      <a:pt x="74998" y="10428"/>
                      <a:pt x="74919" y="10322"/>
                    </a:cubicBezTo>
                    <a:cubicBezTo>
                      <a:pt x="74872" y="10259"/>
                      <a:pt x="74800" y="10225"/>
                      <a:pt x="74727" y="10225"/>
                    </a:cubicBezTo>
                    <a:close/>
                    <a:moveTo>
                      <a:pt x="15249" y="13063"/>
                    </a:moveTo>
                    <a:cubicBezTo>
                      <a:pt x="15199" y="13063"/>
                      <a:pt x="15148" y="13079"/>
                      <a:pt x="15105" y="13111"/>
                    </a:cubicBezTo>
                    <a:cubicBezTo>
                      <a:pt x="14335" y="13689"/>
                      <a:pt x="13562" y="14291"/>
                      <a:pt x="12807" y="14897"/>
                    </a:cubicBezTo>
                    <a:cubicBezTo>
                      <a:pt x="12704" y="14981"/>
                      <a:pt x="12688" y="15132"/>
                      <a:pt x="12771" y="15235"/>
                    </a:cubicBezTo>
                    <a:cubicBezTo>
                      <a:pt x="12817" y="15292"/>
                      <a:pt x="12886" y="15324"/>
                      <a:pt x="12957" y="15324"/>
                    </a:cubicBezTo>
                    <a:cubicBezTo>
                      <a:pt x="13009" y="15324"/>
                      <a:pt x="13062" y="15306"/>
                      <a:pt x="13110" y="15272"/>
                    </a:cubicBezTo>
                    <a:cubicBezTo>
                      <a:pt x="13857" y="14666"/>
                      <a:pt x="14627" y="14069"/>
                      <a:pt x="15393" y="13495"/>
                    </a:cubicBezTo>
                    <a:cubicBezTo>
                      <a:pt x="15499" y="13415"/>
                      <a:pt x="15521" y="13264"/>
                      <a:pt x="15442" y="13158"/>
                    </a:cubicBezTo>
                    <a:cubicBezTo>
                      <a:pt x="15394" y="13096"/>
                      <a:pt x="15322" y="13063"/>
                      <a:pt x="15249" y="13063"/>
                    </a:cubicBezTo>
                    <a:close/>
                    <a:moveTo>
                      <a:pt x="70814" y="14473"/>
                    </a:moveTo>
                    <a:cubicBezTo>
                      <a:pt x="70735" y="14473"/>
                      <a:pt x="70657" y="14512"/>
                      <a:pt x="70611" y="14584"/>
                    </a:cubicBezTo>
                    <a:cubicBezTo>
                      <a:pt x="70445" y="14849"/>
                      <a:pt x="70287" y="15117"/>
                      <a:pt x="70137" y="15391"/>
                    </a:cubicBezTo>
                    <a:cubicBezTo>
                      <a:pt x="69821" y="15968"/>
                      <a:pt x="69530" y="16576"/>
                      <a:pt x="69271" y="17200"/>
                    </a:cubicBezTo>
                    <a:cubicBezTo>
                      <a:pt x="69220" y="17323"/>
                      <a:pt x="69278" y="17462"/>
                      <a:pt x="69401" y="17514"/>
                    </a:cubicBezTo>
                    <a:cubicBezTo>
                      <a:pt x="69430" y="17526"/>
                      <a:pt x="69462" y="17532"/>
                      <a:pt x="69492" y="17532"/>
                    </a:cubicBezTo>
                    <a:cubicBezTo>
                      <a:pt x="69586" y="17532"/>
                      <a:pt x="69674" y="17476"/>
                      <a:pt x="69712" y="17385"/>
                    </a:cubicBezTo>
                    <a:cubicBezTo>
                      <a:pt x="69965" y="16777"/>
                      <a:pt x="70249" y="16183"/>
                      <a:pt x="70557" y="15621"/>
                    </a:cubicBezTo>
                    <a:cubicBezTo>
                      <a:pt x="70702" y="15357"/>
                      <a:pt x="70856" y="15095"/>
                      <a:pt x="71017" y="14840"/>
                    </a:cubicBezTo>
                    <a:cubicBezTo>
                      <a:pt x="71088" y="14728"/>
                      <a:pt x="71054" y="14580"/>
                      <a:pt x="70942" y="14510"/>
                    </a:cubicBezTo>
                    <a:cubicBezTo>
                      <a:pt x="70902" y="14485"/>
                      <a:pt x="70858" y="14473"/>
                      <a:pt x="70814" y="14473"/>
                    </a:cubicBezTo>
                    <a:close/>
                    <a:moveTo>
                      <a:pt x="90341" y="14730"/>
                    </a:moveTo>
                    <a:cubicBezTo>
                      <a:pt x="90336" y="14730"/>
                      <a:pt x="90331" y="14730"/>
                      <a:pt x="90326" y="14730"/>
                    </a:cubicBezTo>
                    <a:cubicBezTo>
                      <a:pt x="90194" y="14740"/>
                      <a:pt x="90096" y="14858"/>
                      <a:pt x="90107" y="14990"/>
                    </a:cubicBezTo>
                    <a:cubicBezTo>
                      <a:pt x="90140" y="15351"/>
                      <a:pt x="90156" y="15728"/>
                      <a:pt x="90156" y="16111"/>
                    </a:cubicBezTo>
                    <a:cubicBezTo>
                      <a:pt x="90156" y="16675"/>
                      <a:pt x="90122" y="17256"/>
                      <a:pt x="90054" y="17841"/>
                    </a:cubicBezTo>
                    <a:cubicBezTo>
                      <a:pt x="90039" y="17972"/>
                      <a:pt x="90134" y="18091"/>
                      <a:pt x="90265" y="18106"/>
                    </a:cubicBezTo>
                    <a:cubicBezTo>
                      <a:pt x="90275" y="18108"/>
                      <a:pt x="90284" y="18108"/>
                      <a:pt x="90293" y="18108"/>
                    </a:cubicBezTo>
                    <a:cubicBezTo>
                      <a:pt x="90414" y="18108"/>
                      <a:pt x="90518" y="18018"/>
                      <a:pt x="90530" y="17894"/>
                    </a:cubicBezTo>
                    <a:cubicBezTo>
                      <a:pt x="90601" y="17291"/>
                      <a:pt x="90636" y="16693"/>
                      <a:pt x="90636" y="16111"/>
                    </a:cubicBezTo>
                    <a:cubicBezTo>
                      <a:pt x="90636" y="15715"/>
                      <a:pt x="90619" y="15324"/>
                      <a:pt x="90586" y="14948"/>
                    </a:cubicBezTo>
                    <a:cubicBezTo>
                      <a:pt x="90574" y="14821"/>
                      <a:pt x="90465" y="14730"/>
                      <a:pt x="90341" y="14730"/>
                    </a:cubicBezTo>
                    <a:close/>
                    <a:moveTo>
                      <a:pt x="10730" y="16706"/>
                    </a:moveTo>
                    <a:cubicBezTo>
                      <a:pt x="10674" y="16706"/>
                      <a:pt x="10617" y="16726"/>
                      <a:pt x="10571" y="16765"/>
                    </a:cubicBezTo>
                    <a:cubicBezTo>
                      <a:pt x="10226" y="17066"/>
                      <a:pt x="9880" y="17370"/>
                      <a:pt x="9538" y="17676"/>
                    </a:cubicBezTo>
                    <a:cubicBezTo>
                      <a:pt x="9159" y="18017"/>
                      <a:pt x="8782" y="18363"/>
                      <a:pt x="8408" y="18714"/>
                    </a:cubicBezTo>
                    <a:cubicBezTo>
                      <a:pt x="8312" y="18804"/>
                      <a:pt x="8307" y="18957"/>
                      <a:pt x="8398" y="19053"/>
                    </a:cubicBezTo>
                    <a:cubicBezTo>
                      <a:pt x="8446" y="19102"/>
                      <a:pt x="8509" y="19127"/>
                      <a:pt x="8573" y="19127"/>
                    </a:cubicBezTo>
                    <a:cubicBezTo>
                      <a:pt x="8633" y="19127"/>
                      <a:pt x="8691" y="19107"/>
                      <a:pt x="8736" y="19063"/>
                    </a:cubicBezTo>
                    <a:cubicBezTo>
                      <a:pt x="9108" y="18714"/>
                      <a:pt x="9484" y="18369"/>
                      <a:pt x="9859" y="18032"/>
                    </a:cubicBezTo>
                    <a:cubicBezTo>
                      <a:pt x="10199" y="17727"/>
                      <a:pt x="10541" y="17425"/>
                      <a:pt x="10886" y="17126"/>
                    </a:cubicBezTo>
                    <a:cubicBezTo>
                      <a:pt x="10987" y="17040"/>
                      <a:pt x="10996" y="16889"/>
                      <a:pt x="10910" y="16789"/>
                    </a:cubicBezTo>
                    <a:cubicBezTo>
                      <a:pt x="10863" y="16734"/>
                      <a:pt x="10797" y="16706"/>
                      <a:pt x="10730" y="16706"/>
                    </a:cubicBezTo>
                    <a:close/>
                    <a:moveTo>
                      <a:pt x="68578" y="19806"/>
                    </a:moveTo>
                    <a:cubicBezTo>
                      <a:pt x="68471" y="19806"/>
                      <a:pt x="68375" y="19878"/>
                      <a:pt x="68347" y="19987"/>
                    </a:cubicBezTo>
                    <a:cubicBezTo>
                      <a:pt x="68113" y="20905"/>
                      <a:pt x="67932" y="21873"/>
                      <a:pt x="67804" y="22866"/>
                    </a:cubicBezTo>
                    <a:cubicBezTo>
                      <a:pt x="67787" y="22997"/>
                      <a:pt x="67881" y="23117"/>
                      <a:pt x="68012" y="23134"/>
                    </a:cubicBezTo>
                    <a:cubicBezTo>
                      <a:pt x="68023" y="23135"/>
                      <a:pt x="68033" y="23135"/>
                      <a:pt x="68042" y="23135"/>
                    </a:cubicBezTo>
                    <a:cubicBezTo>
                      <a:pt x="68161" y="23135"/>
                      <a:pt x="68265" y="23048"/>
                      <a:pt x="68279" y="22927"/>
                    </a:cubicBezTo>
                    <a:cubicBezTo>
                      <a:pt x="68403" y="21954"/>
                      <a:pt x="68582" y="21005"/>
                      <a:pt x="68812" y="20106"/>
                    </a:cubicBezTo>
                    <a:cubicBezTo>
                      <a:pt x="68844" y="19977"/>
                      <a:pt x="68767" y="19847"/>
                      <a:pt x="68639" y="19814"/>
                    </a:cubicBezTo>
                    <a:cubicBezTo>
                      <a:pt x="68618" y="19808"/>
                      <a:pt x="68598" y="19806"/>
                      <a:pt x="68578" y="19806"/>
                    </a:cubicBezTo>
                    <a:close/>
                    <a:moveTo>
                      <a:pt x="6519" y="20700"/>
                    </a:moveTo>
                    <a:cubicBezTo>
                      <a:pt x="6455" y="20700"/>
                      <a:pt x="6392" y="20725"/>
                      <a:pt x="6345" y="20776"/>
                    </a:cubicBezTo>
                    <a:cubicBezTo>
                      <a:pt x="5647" y="21519"/>
                      <a:pt x="5003" y="22261"/>
                      <a:pt x="4432" y="22987"/>
                    </a:cubicBezTo>
                    <a:cubicBezTo>
                      <a:pt x="4349" y="23090"/>
                      <a:pt x="4366" y="23241"/>
                      <a:pt x="4471" y="23322"/>
                    </a:cubicBezTo>
                    <a:cubicBezTo>
                      <a:pt x="4515" y="23357"/>
                      <a:pt x="4567" y="23374"/>
                      <a:pt x="4619" y="23374"/>
                    </a:cubicBezTo>
                    <a:cubicBezTo>
                      <a:pt x="4690" y="23374"/>
                      <a:pt x="4760" y="23341"/>
                      <a:pt x="4809" y="23283"/>
                    </a:cubicBezTo>
                    <a:cubicBezTo>
                      <a:pt x="5374" y="22569"/>
                      <a:pt x="6007" y="21836"/>
                      <a:pt x="6695" y="21103"/>
                    </a:cubicBezTo>
                    <a:cubicBezTo>
                      <a:pt x="6785" y="21006"/>
                      <a:pt x="6780" y="20855"/>
                      <a:pt x="6684" y="20765"/>
                    </a:cubicBezTo>
                    <a:cubicBezTo>
                      <a:pt x="6636" y="20721"/>
                      <a:pt x="6578" y="20700"/>
                      <a:pt x="6519" y="20700"/>
                    </a:cubicBezTo>
                    <a:close/>
                    <a:moveTo>
                      <a:pt x="89726" y="20472"/>
                    </a:moveTo>
                    <a:cubicBezTo>
                      <a:pt x="89620" y="20472"/>
                      <a:pt x="89523" y="20541"/>
                      <a:pt x="89493" y="20648"/>
                    </a:cubicBezTo>
                    <a:cubicBezTo>
                      <a:pt x="89245" y="21556"/>
                      <a:pt x="88942" y="22476"/>
                      <a:pt x="88594" y="23382"/>
                    </a:cubicBezTo>
                    <a:cubicBezTo>
                      <a:pt x="88548" y="23505"/>
                      <a:pt x="88609" y="23643"/>
                      <a:pt x="88733" y="23691"/>
                    </a:cubicBezTo>
                    <a:cubicBezTo>
                      <a:pt x="88761" y="23702"/>
                      <a:pt x="88790" y="23707"/>
                      <a:pt x="88819" y="23707"/>
                    </a:cubicBezTo>
                    <a:cubicBezTo>
                      <a:pt x="88915" y="23707"/>
                      <a:pt x="89006" y="23649"/>
                      <a:pt x="89043" y="23553"/>
                    </a:cubicBezTo>
                    <a:cubicBezTo>
                      <a:pt x="89396" y="22632"/>
                      <a:pt x="89704" y="21698"/>
                      <a:pt x="89956" y="20775"/>
                    </a:cubicBezTo>
                    <a:cubicBezTo>
                      <a:pt x="89992" y="20647"/>
                      <a:pt x="89916" y="20515"/>
                      <a:pt x="89789" y="20480"/>
                    </a:cubicBezTo>
                    <a:cubicBezTo>
                      <a:pt x="89768" y="20474"/>
                      <a:pt x="89747" y="20472"/>
                      <a:pt x="89726" y="20472"/>
                    </a:cubicBezTo>
                    <a:close/>
                    <a:moveTo>
                      <a:pt x="28468" y="25752"/>
                    </a:moveTo>
                    <a:cubicBezTo>
                      <a:pt x="28394" y="25752"/>
                      <a:pt x="28319" y="25754"/>
                      <a:pt x="28243" y="25758"/>
                    </a:cubicBezTo>
                    <a:cubicBezTo>
                      <a:pt x="28111" y="25765"/>
                      <a:pt x="28011" y="25878"/>
                      <a:pt x="28018" y="26011"/>
                    </a:cubicBezTo>
                    <a:cubicBezTo>
                      <a:pt x="28024" y="26135"/>
                      <a:pt x="28126" y="26238"/>
                      <a:pt x="28250" y="26238"/>
                    </a:cubicBezTo>
                    <a:cubicBezTo>
                      <a:pt x="28256" y="26238"/>
                      <a:pt x="28263" y="26237"/>
                      <a:pt x="28271" y="26237"/>
                    </a:cubicBezTo>
                    <a:cubicBezTo>
                      <a:pt x="28333" y="26234"/>
                      <a:pt x="28395" y="26232"/>
                      <a:pt x="28456" y="26232"/>
                    </a:cubicBezTo>
                    <a:cubicBezTo>
                      <a:pt x="28982" y="26232"/>
                      <a:pt x="29480" y="26348"/>
                      <a:pt x="29926" y="26580"/>
                    </a:cubicBezTo>
                    <a:cubicBezTo>
                      <a:pt x="30220" y="26735"/>
                      <a:pt x="30483" y="26932"/>
                      <a:pt x="30709" y="27168"/>
                    </a:cubicBezTo>
                    <a:cubicBezTo>
                      <a:pt x="30755" y="27217"/>
                      <a:pt x="30818" y="27243"/>
                      <a:pt x="30882" y="27243"/>
                    </a:cubicBezTo>
                    <a:cubicBezTo>
                      <a:pt x="30941" y="27243"/>
                      <a:pt x="31001" y="27220"/>
                      <a:pt x="31047" y="27176"/>
                    </a:cubicBezTo>
                    <a:cubicBezTo>
                      <a:pt x="31143" y="27085"/>
                      <a:pt x="31147" y="26933"/>
                      <a:pt x="31055" y="26837"/>
                    </a:cubicBezTo>
                    <a:cubicBezTo>
                      <a:pt x="30794" y="26564"/>
                      <a:pt x="30488" y="26334"/>
                      <a:pt x="30147" y="26155"/>
                    </a:cubicBezTo>
                    <a:cubicBezTo>
                      <a:pt x="29635" y="25888"/>
                      <a:pt x="29067" y="25752"/>
                      <a:pt x="28468" y="25752"/>
                    </a:cubicBezTo>
                    <a:close/>
                    <a:moveTo>
                      <a:pt x="2945" y="25263"/>
                    </a:moveTo>
                    <a:cubicBezTo>
                      <a:pt x="2866" y="25263"/>
                      <a:pt x="2788" y="25303"/>
                      <a:pt x="2743" y="25376"/>
                    </a:cubicBezTo>
                    <a:cubicBezTo>
                      <a:pt x="2210" y="26233"/>
                      <a:pt x="1747" y="27106"/>
                      <a:pt x="1367" y="27968"/>
                    </a:cubicBezTo>
                    <a:cubicBezTo>
                      <a:pt x="1314" y="28090"/>
                      <a:pt x="1368" y="28231"/>
                      <a:pt x="1490" y="28284"/>
                    </a:cubicBezTo>
                    <a:cubicBezTo>
                      <a:pt x="1521" y="28298"/>
                      <a:pt x="1554" y="28304"/>
                      <a:pt x="1586" y="28304"/>
                    </a:cubicBezTo>
                    <a:cubicBezTo>
                      <a:pt x="1679" y="28304"/>
                      <a:pt x="1767" y="28250"/>
                      <a:pt x="1806" y="28160"/>
                    </a:cubicBezTo>
                    <a:cubicBezTo>
                      <a:pt x="2176" y="27318"/>
                      <a:pt x="2630" y="26467"/>
                      <a:pt x="3150" y="25629"/>
                    </a:cubicBezTo>
                    <a:cubicBezTo>
                      <a:pt x="3219" y="25516"/>
                      <a:pt x="3185" y="25369"/>
                      <a:pt x="3072" y="25299"/>
                    </a:cubicBezTo>
                    <a:cubicBezTo>
                      <a:pt x="3033" y="25275"/>
                      <a:pt x="2989" y="25263"/>
                      <a:pt x="2945" y="25263"/>
                    </a:cubicBezTo>
                    <a:close/>
                    <a:moveTo>
                      <a:pt x="87656" y="25887"/>
                    </a:moveTo>
                    <a:cubicBezTo>
                      <a:pt x="87567" y="25887"/>
                      <a:pt x="87481" y="25935"/>
                      <a:pt x="87440" y="26020"/>
                    </a:cubicBezTo>
                    <a:cubicBezTo>
                      <a:pt x="87030" y="26859"/>
                      <a:pt x="86569" y="27711"/>
                      <a:pt x="86068" y="28555"/>
                    </a:cubicBezTo>
                    <a:cubicBezTo>
                      <a:pt x="86001" y="28670"/>
                      <a:pt x="86039" y="28817"/>
                      <a:pt x="86153" y="28885"/>
                    </a:cubicBezTo>
                    <a:cubicBezTo>
                      <a:pt x="86192" y="28907"/>
                      <a:pt x="86233" y="28919"/>
                      <a:pt x="86276" y="28919"/>
                    </a:cubicBezTo>
                    <a:cubicBezTo>
                      <a:pt x="86356" y="28919"/>
                      <a:pt x="86436" y="28876"/>
                      <a:pt x="86480" y="28799"/>
                    </a:cubicBezTo>
                    <a:cubicBezTo>
                      <a:pt x="86985" y="27944"/>
                      <a:pt x="87453" y="27080"/>
                      <a:pt x="87870" y="26230"/>
                    </a:cubicBezTo>
                    <a:cubicBezTo>
                      <a:pt x="87928" y="26112"/>
                      <a:pt x="87879" y="25968"/>
                      <a:pt x="87761" y="25910"/>
                    </a:cubicBezTo>
                    <a:cubicBezTo>
                      <a:pt x="87727" y="25894"/>
                      <a:pt x="87691" y="25887"/>
                      <a:pt x="87656" y="25887"/>
                    </a:cubicBezTo>
                    <a:close/>
                    <a:moveTo>
                      <a:pt x="67837" y="25550"/>
                    </a:moveTo>
                    <a:cubicBezTo>
                      <a:pt x="67708" y="25560"/>
                      <a:pt x="67595" y="25652"/>
                      <a:pt x="67593" y="25785"/>
                    </a:cubicBezTo>
                    <a:cubicBezTo>
                      <a:pt x="67588" y="26011"/>
                      <a:pt x="67585" y="26237"/>
                      <a:pt x="67585" y="26463"/>
                    </a:cubicBezTo>
                    <a:cubicBezTo>
                      <a:pt x="67585" y="27192"/>
                      <a:pt x="67611" y="27947"/>
                      <a:pt x="67662" y="28706"/>
                    </a:cubicBezTo>
                    <a:cubicBezTo>
                      <a:pt x="67670" y="28834"/>
                      <a:pt x="67775" y="28931"/>
                      <a:pt x="67900" y="28931"/>
                    </a:cubicBezTo>
                    <a:cubicBezTo>
                      <a:pt x="67906" y="28931"/>
                      <a:pt x="67911" y="28931"/>
                      <a:pt x="67917" y="28930"/>
                    </a:cubicBezTo>
                    <a:cubicBezTo>
                      <a:pt x="68048" y="28920"/>
                      <a:pt x="68148" y="28807"/>
                      <a:pt x="68141" y="28674"/>
                    </a:cubicBezTo>
                    <a:cubicBezTo>
                      <a:pt x="68090" y="27926"/>
                      <a:pt x="68064" y="27181"/>
                      <a:pt x="68064" y="26463"/>
                    </a:cubicBezTo>
                    <a:cubicBezTo>
                      <a:pt x="68064" y="26239"/>
                      <a:pt x="68067" y="26018"/>
                      <a:pt x="68071" y="25794"/>
                    </a:cubicBezTo>
                    <a:cubicBezTo>
                      <a:pt x="68074" y="25663"/>
                      <a:pt x="67969" y="25552"/>
                      <a:pt x="67837" y="25550"/>
                    </a:cubicBezTo>
                    <a:close/>
                    <a:moveTo>
                      <a:pt x="25555" y="26725"/>
                    </a:moveTo>
                    <a:cubicBezTo>
                      <a:pt x="25511" y="26725"/>
                      <a:pt x="25465" y="26738"/>
                      <a:pt x="25425" y="26764"/>
                    </a:cubicBezTo>
                    <a:cubicBezTo>
                      <a:pt x="24939" y="27079"/>
                      <a:pt x="24483" y="27452"/>
                      <a:pt x="24070" y="27871"/>
                    </a:cubicBezTo>
                    <a:cubicBezTo>
                      <a:pt x="23783" y="28160"/>
                      <a:pt x="23511" y="28469"/>
                      <a:pt x="23257" y="28791"/>
                    </a:cubicBezTo>
                    <a:cubicBezTo>
                      <a:pt x="23176" y="28894"/>
                      <a:pt x="23193" y="29045"/>
                      <a:pt x="23296" y="29126"/>
                    </a:cubicBezTo>
                    <a:cubicBezTo>
                      <a:pt x="23340" y="29161"/>
                      <a:pt x="23392" y="29177"/>
                      <a:pt x="23444" y="29177"/>
                    </a:cubicBezTo>
                    <a:cubicBezTo>
                      <a:pt x="23515" y="29177"/>
                      <a:pt x="23585" y="29147"/>
                      <a:pt x="23634" y="29089"/>
                    </a:cubicBezTo>
                    <a:cubicBezTo>
                      <a:pt x="23877" y="28781"/>
                      <a:pt x="24139" y="28485"/>
                      <a:pt x="24411" y="28208"/>
                    </a:cubicBezTo>
                    <a:cubicBezTo>
                      <a:pt x="24802" y="27813"/>
                      <a:pt x="25230" y="27463"/>
                      <a:pt x="25686" y="27166"/>
                    </a:cubicBezTo>
                    <a:cubicBezTo>
                      <a:pt x="25798" y="27094"/>
                      <a:pt x="25828" y="26946"/>
                      <a:pt x="25757" y="26834"/>
                    </a:cubicBezTo>
                    <a:cubicBezTo>
                      <a:pt x="25711" y="26764"/>
                      <a:pt x="25634" y="26725"/>
                      <a:pt x="25555" y="26725"/>
                    </a:cubicBezTo>
                    <a:close/>
                    <a:moveTo>
                      <a:pt x="31937" y="29402"/>
                    </a:moveTo>
                    <a:cubicBezTo>
                      <a:pt x="31936" y="29402"/>
                      <a:pt x="31934" y="29402"/>
                      <a:pt x="31933" y="29402"/>
                    </a:cubicBezTo>
                    <a:cubicBezTo>
                      <a:pt x="31799" y="29413"/>
                      <a:pt x="31702" y="29528"/>
                      <a:pt x="31714" y="29660"/>
                    </a:cubicBezTo>
                    <a:cubicBezTo>
                      <a:pt x="31727" y="29834"/>
                      <a:pt x="31735" y="30009"/>
                      <a:pt x="31735" y="30186"/>
                    </a:cubicBezTo>
                    <a:cubicBezTo>
                      <a:pt x="31735" y="30920"/>
                      <a:pt x="31611" y="31698"/>
                      <a:pt x="31376" y="32432"/>
                    </a:cubicBezTo>
                    <a:cubicBezTo>
                      <a:pt x="31335" y="32558"/>
                      <a:pt x="31405" y="32692"/>
                      <a:pt x="31532" y="32733"/>
                    </a:cubicBezTo>
                    <a:cubicBezTo>
                      <a:pt x="31557" y="32741"/>
                      <a:pt x="31580" y="32744"/>
                      <a:pt x="31605" y="32744"/>
                    </a:cubicBezTo>
                    <a:cubicBezTo>
                      <a:pt x="31707" y="32744"/>
                      <a:pt x="31800" y="32680"/>
                      <a:pt x="31833" y="32577"/>
                    </a:cubicBezTo>
                    <a:cubicBezTo>
                      <a:pt x="32083" y="31796"/>
                      <a:pt x="32215" y="30969"/>
                      <a:pt x="32215" y="30186"/>
                    </a:cubicBezTo>
                    <a:cubicBezTo>
                      <a:pt x="32215" y="29997"/>
                      <a:pt x="32206" y="29807"/>
                      <a:pt x="32190" y="29621"/>
                    </a:cubicBezTo>
                    <a:cubicBezTo>
                      <a:pt x="32181" y="29490"/>
                      <a:pt x="32066" y="29402"/>
                      <a:pt x="31937" y="29402"/>
                    </a:cubicBezTo>
                    <a:close/>
                    <a:moveTo>
                      <a:pt x="84705" y="30882"/>
                    </a:moveTo>
                    <a:cubicBezTo>
                      <a:pt x="84630" y="30882"/>
                      <a:pt x="84555" y="30918"/>
                      <a:pt x="84510" y="30986"/>
                    </a:cubicBezTo>
                    <a:cubicBezTo>
                      <a:pt x="83978" y="31756"/>
                      <a:pt x="83402" y="32539"/>
                      <a:pt x="82795" y="33311"/>
                    </a:cubicBezTo>
                    <a:cubicBezTo>
                      <a:pt x="82714" y="33414"/>
                      <a:pt x="82732" y="33565"/>
                      <a:pt x="82837" y="33647"/>
                    </a:cubicBezTo>
                    <a:cubicBezTo>
                      <a:pt x="82880" y="33680"/>
                      <a:pt x="82933" y="33697"/>
                      <a:pt x="82985" y="33697"/>
                    </a:cubicBezTo>
                    <a:cubicBezTo>
                      <a:pt x="83057" y="33697"/>
                      <a:pt x="83126" y="33667"/>
                      <a:pt x="83173" y="33607"/>
                    </a:cubicBezTo>
                    <a:cubicBezTo>
                      <a:pt x="83783" y="32827"/>
                      <a:pt x="84367" y="32036"/>
                      <a:pt x="84904" y="31258"/>
                    </a:cubicBezTo>
                    <a:cubicBezTo>
                      <a:pt x="84979" y="31150"/>
                      <a:pt x="84951" y="31000"/>
                      <a:pt x="84843" y="30925"/>
                    </a:cubicBezTo>
                    <a:cubicBezTo>
                      <a:pt x="84801" y="30896"/>
                      <a:pt x="84753" y="30882"/>
                      <a:pt x="84705" y="30882"/>
                    </a:cubicBezTo>
                    <a:close/>
                    <a:moveTo>
                      <a:pt x="638" y="30566"/>
                    </a:moveTo>
                    <a:cubicBezTo>
                      <a:pt x="530" y="30566"/>
                      <a:pt x="432" y="30639"/>
                      <a:pt x="406" y="30748"/>
                    </a:cubicBezTo>
                    <a:cubicBezTo>
                      <a:pt x="171" y="31689"/>
                      <a:pt x="38" y="32671"/>
                      <a:pt x="5" y="33668"/>
                    </a:cubicBezTo>
                    <a:cubicBezTo>
                      <a:pt x="1" y="33799"/>
                      <a:pt x="104" y="33911"/>
                      <a:pt x="237" y="33915"/>
                    </a:cubicBezTo>
                    <a:lnTo>
                      <a:pt x="245" y="33915"/>
                    </a:lnTo>
                    <a:cubicBezTo>
                      <a:pt x="374" y="33915"/>
                      <a:pt x="481" y="33814"/>
                      <a:pt x="484" y="33684"/>
                    </a:cubicBezTo>
                    <a:cubicBezTo>
                      <a:pt x="515" y="32721"/>
                      <a:pt x="646" y="31772"/>
                      <a:pt x="871" y="30863"/>
                    </a:cubicBezTo>
                    <a:cubicBezTo>
                      <a:pt x="903" y="30734"/>
                      <a:pt x="825" y="30605"/>
                      <a:pt x="696" y="30573"/>
                    </a:cubicBezTo>
                    <a:cubicBezTo>
                      <a:pt x="677" y="30568"/>
                      <a:pt x="657" y="30566"/>
                      <a:pt x="638" y="30566"/>
                    </a:cubicBezTo>
                    <a:close/>
                    <a:moveTo>
                      <a:pt x="21951" y="31179"/>
                    </a:moveTo>
                    <a:cubicBezTo>
                      <a:pt x="21859" y="31179"/>
                      <a:pt x="21772" y="31231"/>
                      <a:pt x="21732" y="31320"/>
                    </a:cubicBezTo>
                    <a:cubicBezTo>
                      <a:pt x="21333" y="32216"/>
                      <a:pt x="21039" y="33163"/>
                      <a:pt x="20856" y="34139"/>
                    </a:cubicBezTo>
                    <a:cubicBezTo>
                      <a:pt x="20830" y="34269"/>
                      <a:pt x="20917" y="34395"/>
                      <a:pt x="21047" y="34419"/>
                    </a:cubicBezTo>
                    <a:cubicBezTo>
                      <a:pt x="21062" y="34421"/>
                      <a:pt x="21078" y="34423"/>
                      <a:pt x="21092" y="34423"/>
                    </a:cubicBezTo>
                    <a:cubicBezTo>
                      <a:pt x="21205" y="34423"/>
                      <a:pt x="21304" y="34342"/>
                      <a:pt x="21326" y="34227"/>
                    </a:cubicBezTo>
                    <a:cubicBezTo>
                      <a:pt x="21502" y="33290"/>
                      <a:pt x="21787" y="32376"/>
                      <a:pt x="22171" y="31515"/>
                    </a:cubicBezTo>
                    <a:cubicBezTo>
                      <a:pt x="22224" y="31395"/>
                      <a:pt x="22171" y="31253"/>
                      <a:pt x="22049" y="31200"/>
                    </a:cubicBezTo>
                    <a:cubicBezTo>
                      <a:pt x="22017" y="31185"/>
                      <a:pt x="21984" y="31179"/>
                      <a:pt x="21951" y="31179"/>
                    </a:cubicBezTo>
                    <a:close/>
                    <a:moveTo>
                      <a:pt x="68207" y="31338"/>
                    </a:moveTo>
                    <a:cubicBezTo>
                      <a:pt x="68196" y="31338"/>
                      <a:pt x="68184" y="31339"/>
                      <a:pt x="68172" y="31341"/>
                    </a:cubicBezTo>
                    <a:cubicBezTo>
                      <a:pt x="68041" y="31359"/>
                      <a:pt x="67951" y="31480"/>
                      <a:pt x="67969" y="31612"/>
                    </a:cubicBezTo>
                    <a:cubicBezTo>
                      <a:pt x="68106" y="32567"/>
                      <a:pt x="68279" y="33533"/>
                      <a:pt x="68482" y="34483"/>
                    </a:cubicBezTo>
                    <a:cubicBezTo>
                      <a:pt x="68505" y="34595"/>
                      <a:pt x="68606" y="34673"/>
                      <a:pt x="68716" y="34673"/>
                    </a:cubicBezTo>
                    <a:cubicBezTo>
                      <a:pt x="68733" y="34673"/>
                      <a:pt x="68748" y="34672"/>
                      <a:pt x="68765" y="34670"/>
                    </a:cubicBezTo>
                    <a:cubicBezTo>
                      <a:pt x="68895" y="34641"/>
                      <a:pt x="68978" y="34515"/>
                      <a:pt x="68950" y="34385"/>
                    </a:cubicBezTo>
                    <a:cubicBezTo>
                      <a:pt x="68749" y="33444"/>
                      <a:pt x="68579" y="32489"/>
                      <a:pt x="68443" y="31544"/>
                    </a:cubicBezTo>
                    <a:cubicBezTo>
                      <a:pt x="68427" y="31424"/>
                      <a:pt x="68324" y="31338"/>
                      <a:pt x="68207" y="31338"/>
                    </a:cubicBezTo>
                    <a:close/>
                    <a:moveTo>
                      <a:pt x="30323" y="34859"/>
                    </a:moveTo>
                    <a:cubicBezTo>
                      <a:pt x="30245" y="34859"/>
                      <a:pt x="30168" y="34897"/>
                      <a:pt x="30122" y="34968"/>
                    </a:cubicBezTo>
                    <a:cubicBezTo>
                      <a:pt x="29624" y="35737"/>
                      <a:pt x="29024" y="36485"/>
                      <a:pt x="28338" y="37192"/>
                    </a:cubicBezTo>
                    <a:cubicBezTo>
                      <a:pt x="28247" y="37287"/>
                      <a:pt x="28249" y="37440"/>
                      <a:pt x="28344" y="37531"/>
                    </a:cubicBezTo>
                    <a:cubicBezTo>
                      <a:pt x="28390" y="37576"/>
                      <a:pt x="28450" y="37599"/>
                      <a:pt x="28511" y="37599"/>
                    </a:cubicBezTo>
                    <a:cubicBezTo>
                      <a:pt x="28573" y="37599"/>
                      <a:pt x="28635" y="37575"/>
                      <a:pt x="28683" y="37525"/>
                    </a:cubicBezTo>
                    <a:cubicBezTo>
                      <a:pt x="29390" y="36796"/>
                      <a:pt x="30010" y="36022"/>
                      <a:pt x="30524" y="35229"/>
                    </a:cubicBezTo>
                    <a:cubicBezTo>
                      <a:pt x="30597" y="35118"/>
                      <a:pt x="30566" y="34969"/>
                      <a:pt x="30454" y="34898"/>
                    </a:cubicBezTo>
                    <a:cubicBezTo>
                      <a:pt x="30414" y="34872"/>
                      <a:pt x="30368" y="34859"/>
                      <a:pt x="30323" y="34859"/>
                    </a:cubicBezTo>
                    <a:close/>
                    <a:moveTo>
                      <a:pt x="81135" y="35454"/>
                    </a:moveTo>
                    <a:cubicBezTo>
                      <a:pt x="81068" y="35454"/>
                      <a:pt x="81002" y="35481"/>
                      <a:pt x="80954" y="35535"/>
                    </a:cubicBezTo>
                    <a:cubicBezTo>
                      <a:pt x="80320" y="36261"/>
                      <a:pt x="79662" y="36977"/>
                      <a:pt x="78998" y="37664"/>
                    </a:cubicBezTo>
                    <a:cubicBezTo>
                      <a:pt x="78905" y="37758"/>
                      <a:pt x="78909" y="37910"/>
                      <a:pt x="79004" y="38003"/>
                    </a:cubicBezTo>
                    <a:cubicBezTo>
                      <a:pt x="79050" y="38047"/>
                      <a:pt x="79109" y="38071"/>
                      <a:pt x="79170" y="38071"/>
                    </a:cubicBezTo>
                    <a:cubicBezTo>
                      <a:pt x="79233" y="38071"/>
                      <a:pt x="79295" y="38046"/>
                      <a:pt x="79340" y="37996"/>
                    </a:cubicBezTo>
                    <a:cubicBezTo>
                      <a:pt x="80011" y="37305"/>
                      <a:pt x="80676" y="36583"/>
                      <a:pt x="81314" y="35851"/>
                    </a:cubicBezTo>
                    <a:cubicBezTo>
                      <a:pt x="81401" y="35751"/>
                      <a:pt x="81392" y="35600"/>
                      <a:pt x="81291" y="35512"/>
                    </a:cubicBezTo>
                    <a:cubicBezTo>
                      <a:pt x="81246" y="35473"/>
                      <a:pt x="81190" y="35454"/>
                      <a:pt x="81135" y="35454"/>
                    </a:cubicBezTo>
                    <a:close/>
                    <a:moveTo>
                      <a:pt x="455" y="36324"/>
                    </a:moveTo>
                    <a:cubicBezTo>
                      <a:pt x="439" y="36324"/>
                      <a:pt x="424" y="36325"/>
                      <a:pt x="409" y="36328"/>
                    </a:cubicBezTo>
                    <a:cubicBezTo>
                      <a:pt x="278" y="36352"/>
                      <a:pt x="192" y="36475"/>
                      <a:pt x="214" y="36606"/>
                    </a:cubicBezTo>
                    <a:cubicBezTo>
                      <a:pt x="388" y="37600"/>
                      <a:pt x="667" y="38552"/>
                      <a:pt x="1041" y="39439"/>
                    </a:cubicBezTo>
                    <a:cubicBezTo>
                      <a:pt x="1079" y="39531"/>
                      <a:pt x="1168" y="39586"/>
                      <a:pt x="1261" y="39586"/>
                    </a:cubicBezTo>
                    <a:cubicBezTo>
                      <a:pt x="1294" y="39586"/>
                      <a:pt x="1325" y="39581"/>
                      <a:pt x="1357" y="39568"/>
                    </a:cubicBezTo>
                    <a:cubicBezTo>
                      <a:pt x="1479" y="39516"/>
                      <a:pt x="1535" y="39375"/>
                      <a:pt x="1485" y="39253"/>
                    </a:cubicBezTo>
                    <a:cubicBezTo>
                      <a:pt x="1124" y="38399"/>
                      <a:pt x="857" y="37480"/>
                      <a:pt x="687" y="36524"/>
                    </a:cubicBezTo>
                    <a:cubicBezTo>
                      <a:pt x="666" y="36408"/>
                      <a:pt x="566" y="36324"/>
                      <a:pt x="455" y="36324"/>
                    </a:cubicBezTo>
                    <a:close/>
                    <a:moveTo>
                      <a:pt x="20899" y="36832"/>
                    </a:moveTo>
                    <a:cubicBezTo>
                      <a:pt x="20892" y="36832"/>
                      <a:pt x="20885" y="36833"/>
                      <a:pt x="20879" y="36833"/>
                    </a:cubicBezTo>
                    <a:cubicBezTo>
                      <a:pt x="20748" y="36841"/>
                      <a:pt x="20646" y="36953"/>
                      <a:pt x="20652" y="37085"/>
                    </a:cubicBezTo>
                    <a:cubicBezTo>
                      <a:pt x="20700" y="38084"/>
                      <a:pt x="20870" y="39063"/>
                      <a:pt x="21155" y="39997"/>
                    </a:cubicBezTo>
                    <a:cubicBezTo>
                      <a:pt x="21186" y="40100"/>
                      <a:pt x="21281" y="40167"/>
                      <a:pt x="21384" y="40167"/>
                    </a:cubicBezTo>
                    <a:cubicBezTo>
                      <a:pt x="21408" y="40167"/>
                      <a:pt x="21431" y="40163"/>
                      <a:pt x="21454" y="40155"/>
                    </a:cubicBezTo>
                    <a:cubicBezTo>
                      <a:pt x="21580" y="40117"/>
                      <a:pt x="21652" y="39983"/>
                      <a:pt x="21613" y="39856"/>
                    </a:cubicBezTo>
                    <a:cubicBezTo>
                      <a:pt x="21338" y="38961"/>
                      <a:pt x="21177" y="38021"/>
                      <a:pt x="21129" y="37061"/>
                    </a:cubicBezTo>
                    <a:cubicBezTo>
                      <a:pt x="21123" y="36935"/>
                      <a:pt x="21017" y="36832"/>
                      <a:pt x="20899" y="36832"/>
                    </a:cubicBezTo>
                    <a:close/>
                    <a:moveTo>
                      <a:pt x="69413" y="37010"/>
                    </a:moveTo>
                    <a:cubicBezTo>
                      <a:pt x="69392" y="37010"/>
                      <a:pt x="69370" y="37013"/>
                      <a:pt x="69349" y="37018"/>
                    </a:cubicBezTo>
                    <a:cubicBezTo>
                      <a:pt x="69221" y="37056"/>
                      <a:pt x="69147" y="37188"/>
                      <a:pt x="69183" y="37315"/>
                    </a:cubicBezTo>
                    <a:cubicBezTo>
                      <a:pt x="69446" y="38247"/>
                      <a:pt x="69744" y="39183"/>
                      <a:pt x="70068" y="40096"/>
                    </a:cubicBezTo>
                    <a:cubicBezTo>
                      <a:pt x="70103" y="40195"/>
                      <a:pt x="70196" y="40256"/>
                      <a:pt x="70294" y="40256"/>
                    </a:cubicBezTo>
                    <a:cubicBezTo>
                      <a:pt x="70321" y="40256"/>
                      <a:pt x="70348" y="40251"/>
                      <a:pt x="70376" y="40241"/>
                    </a:cubicBezTo>
                    <a:cubicBezTo>
                      <a:pt x="70501" y="40196"/>
                      <a:pt x="70565" y="40059"/>
                      <a:pt x="70521" y="39935"/>
                    </a:cubicBezTo>
                    <a:cubicBezTo>
                      <a:pt x="70199" y="39031"/>
                      <a:pt x="69906" y="38104"/>
                      <a:pt x="69645" y="37184"/>
                    </a:cubicBezTo>
                    <a:cubicBezTo>
                      <a:pt x="69615" y="37078"/>
                      <a:pt x="69517" y="37010"/>
                      <a:pt x="69413" y="37010"/>
                    </a:cubicBezTo>
                    <a:close/>
                    <a:moveTo>
                      <a:pt x="26334" y="39037"/>
                    </a:moveTo>
                    <a:cubicBezTo>
                      <a:pt x="26284" y="39037"/>
                      <a:pt x="26232" y="39054"/>
                      <a:pt x="26188" y="39087"/>
                    </a:cubicBezTo>
                    <a:cubicBezTo>
                      <a:pt x="25469" y="39635"/>
                      <a:pt x="24667" y="40173"/>
                      <a:pt x="23803" y="40692"/>
                    </a:cubicBezTo>
                    <a:cubicBezTo>
                      <a:pt x="23690" y="40759"/>
                      <a:pt x="23653" y="40907"/>
                      <a:pt x="23721" y="41020"/>
                    </a:cubicBezTo>
                    <a:cubicBezTo>
                      <a:pt x="23766" y="41095"/>
                      <a:pt x="23845" y="41138"/>
                      <a:pt x="23928" y="41138"/>
                    </a:cubicBezTo>
                    <a:cubicBezTo>
                      <a:pt x="23968" y="41138"/>
                      <a:pt x="24011" y="41126"/>
                      <a:pt x="24051" y="41104"/>
                    </a:cubicBezTo>
                    <a:cubicBezTo>
                      <a:pt x="24929" y="40575"/>
                      <a:pt x="25747" y="40027"/>
                      <a:pt x="26480" y="39468"/>
                    </a:cubicBezTo>
                    <a:cubicBezTo>
                      <a:pt x="26584" y="39388"/>
                      <a:pt x="26605" y="39237"/>
                      <a:pt x="26525" y="39132"/>
                    </a:cubicBezTo>
                    <a:cubicBezTo>
                      <a:pt x="26478" y="39070"/>
                      <a:pt x="26407" y="39037"/>
                      <a:pt x="26334" y="39037"/>
                    </a:cubicBezTo>
                    <a:close/>
                    <a:moveTo>
                      <a:pt x="77097" y="39623"/>
                    </a:moveTo>
                    <a:cubicBezTo>
                      <a:pt x="77038" y="39623"/>
                      <a:pt x="76980" y="39644"/>
                      <a:pt x="76934" y="39687"/>
                    </a:cubicBezTo>
                    <a:cubicBezTo>
                      <a:pt x="76229" y="40342"/>
                      <a:pt x="75500" y="40984"/>
                      <a:pt x="74766" y="41596"/>
                    </a:cubicBezTo>
                    <a:cubicBezTo>
                      <a:pt x="74664" y="41681"/>
                      <a:pt x="74650" y="41832"/>
                      <a:pt x="74735" y="41934"/>
                    </a:cubicBezTo>
                    <a:cubicBezTo>
                      <a:pt x="74783" y="41990"/>
                      <a:pt x="74850" y="42020"/>
                      <a:pt x="74919" y="42020"/>
                    </a:cubicBezTo>
                    <a:cubicBezTo>
                      <a:pt x="74973" y="42020"/>
                      <a:pt x="75026" y="42002"/>
                      <a:pt x="75072" y="41964"/>
                    </a:cubicBezTo>
                    <a:cubicBezTo>
                      <a:pt x="75814" y="41348"/>
                      <a:pt x="76550" y="40699"/>
                      <a:pt x="77260" y="40038"/>
                    </a:cubicBezTo>
                    <a:cubicBezTo>
                      <a:pt x="77357" y="39948"/>
                      <a:pt x="77363" y="39796"/>
                      <a:pt x="77272" y="39699"/>
                    </a:cubicBezTo>
                    <a:cubicBezTo>
                      <a:pt x="77225" y="39648"/>
                      <a:pt x="77161" y="39623"/>
                      <a:pt x="77097" y="39623"/>
                    </a:cubicBezTo>
                    <a:close/>
                    <a:moveTo>
                      <a:pt x="21377" y="42045"/>
                    </a:moveTo>
                    <a:cubicBezTo>
                      <a:pt x="21341" y="42045"/>
                      <a:pt x="21305" y="42053"/>
                      <a:pt x="21271" y="42069"/>
                    </a:cubicBezTo>
                    <a:cubicBezTo>
                      <a:pt x="20770" y="42318"/>
                      <a:pt x="20235" y="42571"/>
                      <a:pt x="19677" y="42823"/>
                    </a:cubicBezTo>
                    <a:cubicBezTo>
                      <a:pt x="19339" y="42977"/>
                      <a:pt x="18994" y="43127"/>
                      <a:pt x="18645" y="43273"/>
                    </a:cubicBezTo>
                    <a:cubicBezTo>
                      <a:pt x="18523" y="43324"/>
                      <a:pt x="18467" y="43464"/>
                      <a:pt x="18518" y="43587"/>
                    </a:cubicBezTo>
                    <a:cubicBezTo>
                      <a:pt x="18557" y="43679"/>
                      <a:pt x="18645" y="43734"/>
                      <a:pt x="18739" y="43734"/>
                    </a:cubicBezTo>
                    <a:cubicBezTo>
                      <a:pt x="18769" y="43734"/>
                      <a:pt x="18801" y="43728"/>
                      <a:pt x="18832" y="43717"/>
                    </a:cubicBezTo>
                    <a:cubicBezTo>
                      <a:pt x="19184" y="43568"/>
                      <a:pt x="19532" y="43415"/>
                      <a:pt x="19875" y="43261"/>
                    </a:cubicBezTo>
                    <a:cubicBezTo>
                      <a:pt x="20438" y="43007"/>
                      <a:pt x="20979" y="42749"/>
                      <a:pt x="21484" y="42500"/>
                    </a:cubicBezTo>
                    <a:cubicBezTo>
                      <a:pt x="21603" y="42441"/>
                      <a:pt x="21652" y="42297"/>
                      <a:pt x="21592" y="42178"/>
                    </a:cubicBezTo>
                    <a:cubicBezTo>
                      <a:pt x="21551" y="42093"/>
                      <a:pt x="21466" y="42045"/>
                      <a:pt x="21377" y="42045"/>
                    </a:cubicBezTo>
                    <a:close/>
                    <a:moveTo>
                      <a:pt x="2719" y="41609"/>
                    </a:moveTo>
                    <a:cubicBezTo>
                      <a:pt x="2667" y="41609"/>
                      <a:pt x="2615" y="41625"/>
                      <a:pt x="2571" y="41659"/>
                    </a:cubicBezTo>
                    <a:cubicBezTo>
                      <a:pt x="2467" y="41741"/>
                      <a:pt x="2449" y="41891"/>
                      <a:pt x="2530" y="41996"/>
                    </a:cubicBezTo>
                    <a:cubicBezTo>
                      <a:pt x="3157" y="42794"/>
                      <a:pt x="3884" y="43478"/>
                      <a:pt x="4693" y="44024"/>
                    </a:cubicBezTo>
                    <a:cubicBezTo>
                      <a:pt x="4733" y="44052"/>
                      <a:pt x="4781" y="44065"/>
                      <a:pt x="4827" y="44065"/>
                    </a:cubicBezTo>
                    <a:cubicBezTo>
                      <a:pt x="4905" y="44065"/>
                      <a:pt x="4980" y="44029"/>
                      <a:pt x="5026" y="43961"/>
                    </a:cubicBezTo>
                    <a:cubicBezTo>
                      <a:pt x="5099" y="43850"/>
                      <a:pt x="5071" y="43701"/>
                      <a:pt x="4961" y="43628"/>
                    </a:cubicBezTo>
                    <a:cubicBezTo>
                      <a:pt x="4194" y="43109"/>
                      <a:pt x="3503" y="42461"/>
                      <a:pt x="2907" y="41701"/>
                    </a:cubicBezTo>
                    <a:cubicBezTo>
                      <a:pt x="2861" y="41640"/>
                      <a:pt x="2791" y="41609"/>
                      <a:pt x="2719" y="41609"/>
                    </a:cubicBezTo>
                    <a:close/>
                    <a:moveTo>
                      <a:pt x="22579" y="42323"/>
                    </a:moveTo>
                    <a:cubicBezTo>
                      <a:pt x="22536" y="42323"/>
                      <a:pt x="22493" y="42335"/>
                      <a:pt x="22454" y="42358"/>
                    </a:cubicBezTo>
                    <a:cubicBezTo>
                      <a:pt x="22341" y="42427"/>
                      <a:pt x="22304" y="42574"/>
                      <a:pt x="22374" y="42687"/>
                    </a:cubicBezTo>
                    <a:cubicBezTo>
                      <a:pt x="22867" y="43500"/>
                      <a:pt x="23470" y="44286"/>
                      <a:pt x="24167" y="45025"/>
                    </a:cubicBezTo>
                    <a:cubicBezTo>
                      <a:pt x="24216" y="45074"/>
                      <a:pt x="24279" y="45100"/>
                      <a:pt x="24342" y="45100"/>
                    </a:cubicBezTo>
                    <a:cubicBezTo>
                      <a:pt x="24402" y="45100"/>
                      <a:pt x="24461" y="45079"/>
                      <a:pt x="24506" y="45035"/>
                    </a:cubicBezTo>
                    <a:cubicBezTo>
                      <a:pt x="24602" y="44943"/>
                      <a:pt x="24606" y="44792"/>
                      <a:pt x="24516" y="44696"/>
                    </a:cubicBezTo>
                    <a:cubicBezTo>
                      <a:pt x="23843" y="43981"/>
                      <a:pt x="23260" y="43222"/>
                      <a:pt x="22783" y="42439"/>
                    </a:cubicBezTo>
                    <a:cubicBezTo>
                      <a:pt x="22738" y="42364"/>
                      <a:pt x="22660" y="42323"/>
                      <a:pt x="22579" y="42323"/>
                    </a:cubicBezTo>
                    <a:close/>
                    <a:moveTo>
                      <a:pt x="16017" y="44263"/>
                    </a:moveTo>
                    <a:cubicBezTo>
                      <a:pt x="15993" y="44263"/>
                      <a:pt x="15969" y="44266"/>
                      <a:pt x="15945" y="44274"/>
                    </a:cubicBezTo>
                    <a:cubicBezTo>
                      <a:pt x="14979" y="44581"/>
                      <a:pt x="14043" y="44814"/>
                      <a:pt x="13162" y="44970"/>
                    </a:cubicBezTo>
                    <a:cubicBezTo>
                      <a:pt x="13031" y="44994"/>
                      <a:pt x="12945" y="45117"/>
                      <a:pt x="12968" y="45248"/>
                    </a:cubicBezTo>
                    <a:cubicBezTo>
                      <a:pt x="12987" y="45363"/>
                      <a:pt x="13088" y="45446"/>
                      <a:pt x="13202" y="45446"/>
                    </a:cubicBezTo>
                    <a:cubicBezTo>
                      <a:pt x="13217" y="45446"/>
                      <a:pt x="13231" y="45446"/>
                      <a:pt x="13244" y="45440"/>
                    </a:cubicBezTo>
                    <a:cubicBezTo>
                      <a:pt x="14145" y="45282"/>
                      <a:pt x="15103" y="45044"/>
                      <a:pt x="16090" y="44730"/>
                    </a:cubicBezTo>
                    <a:cubicBezTo>
                      <a:pt x="16216" y="44690"/>
                      <a:pt x="16285" y="44556"/>
                      <a:pt x="16246" y="44429"/>
                    </a:cubicBezTo>
                    <a:cubicBezTo>
                      <a:pt x="16214" y="44328"/>
                      <a:pt x="16118" y="44263"/>
                      <a:pt x="16017" y="44263"/>
                    </a:cubicBezTo>
                    <a:close/>
                    <a:moveTo>
                      <a:pt x="71350" y="42481"/>
                    </a:moveTo>
                    <a:cubicBezTo>
                      <a:pt x="71319" y="42481"/>
                      <a:pt x="71287" y="42488"/>
                      <a:pt x="71257" y="42501"/>
                    </a:cubicBezTo>
                    <a:cubicBezTo>
                      <a:pt x="71135" y="42553"/>
                      <a:pt x="71079" y="42694"/>
                      <a:pt x="71131" y="42816"/>
                    </a:cubicBezTo>
                    <a:cubicBezTo>
                      <a:pt x="71300" y="43211"/>
                      <a:pt x="71475" y="43606"/>
                      <a:pt x="71658" y="43999"/>
                    </a:cubicBezTo>
                    <a:cubicBezTo>
                      <a:pt x="71152" y="44357"/>
                      <a:pt x="70643" y="44708"/>
                      <a:pt x="70130" y="45045"/>
                    </a:cubicBezTo>
                    <a:cubicBezTo>
                      <a:pt x="70021" y="45117"/>
                      <a:pt x="69989" y="45265"/>
                      <a:pt x="70062" y="45377"/>
                    </a:cubicBezTo>
                    <a:cubicBezTo>
                      <a:pt x="70109" y="45446"/>
                      <a:pt x="70185" y="45484"/>
                      <a:pt x="70263" y="45484"/>
                    </a:cubicBezTo>
                    <a:cubicBezTo>
                      <a:pt x="70308" y="45484"/>
                      <a:pt x="70354" y="45472"/>
                      <a:pt x="70394" y="45445"/>
                    </a:cubicBezTo>
                    <a:cubicBezTo>
                      <a:pt x="70887" y="45119"/>
                      <a:pt x="71378" y="44782"/>
                      <a:pt x="71864" y="44437"/>
                    </a:cubicBezTo>
                    <a:cubicBezTo>
                      <a:pt x="72026" y="44779"/>
                      <a:pt x="72192" y="45121"/>
                      <a:pt x="72364" y="45457"/>
                    </a:cubicBezTo>
                    <a:cubicBezTo>
                      <a:pt x="72406" y="45541"/>
                      <a:pt x="72490" y="45588"/>
                      <a:pt x="72578" y="45588"/>
                    </a:cubicBezTo>
                    <a:cubicBezTo>
                      <a:pt x="72615" y="45588"/>
                      <a:pt x="72652" y="45580"/>
                      <a:pt x="72687" y="45565"/>
                    </a:cubicBezTo>
                    <a:cubicBezTo>
                      <a:pt x="72805" y="45506"/>
                      <a:pt x="72852" y="45362"/>
                      <a:pt x="72793" y="45244"/>
                    </a:cubicBezTo>
                    <a:cubicBezTo>
                      <a:pt x="72610" y="44885"/>
                      <a:pt x="72434" y="44522"/>
                      <a:pt x="72260" y="44156"/>
                    </a:cubicBezTo>
                    <a:cubicBezTo>
                      <a:pt x="72435" y="44030"/>
                      <a:pt x="72609" y="43901"/>
                      <a:pt x="72783" y="43772"/>
                    </a:cubicBezTo>
                    <a:cubicBezTo>
                      <a:pt x="72889" y="43693"/>
                      <a:pt x="72911" y="43543"/>
                      <a:pt x="72832" y="43437"/>
                    </a:cubicBezTo>
                    <a:cubicBezTo>
                      <a:pt x="72784" y="43374"/>
                      <a:pt x="72711" y="43340"/>
                      <a:pt x="72638" y="43340"/>
                    </a:cubicBezTo>
                    <a:cubicBezTo>
                      <a:pt x="72589" y="43340"/>
                      <a:pt x="72539" y="43355"/>
                      <a:pt x="72496" y="43387"/>
                    </a:cubicBezTo>
                    <a:cubicBezTo>
                      <a:pt x="72349" y="43498"/>
                      <a:pt x="72202" y="43605"/>
                      <a:pt x="72054" y="43714"/>
                    </a:cubicBezTo>
                    <a:cubicBezTo>
                      <a:pt x="71887" y="43352"/>
                      <a:pt x="71727" y="42990"/>
                      <a:pt x="71571" y="42626"/>
                    </a:cubicBezTo>
                    <a:cubicBezTo>
                      <a:pt x="71532" y="42536"/>
                      <a:pt x="71443" y="42481"/>
                      <a:pt x="71350" y="42481"/>
                    </a:cubicBezTo>
                    <a:close/>
                    <a:moveTo>
                      <a:pt x="7448" y="44799"/>
                    </a:moveTo>
                    <a:cubicBezTo>
                      <a:pt x="7344" y="44799"/>
                      <a:pt x="7249" y="44868"/>
                      <a:pt x="7219" y="44973"/>
                    </a:cubicBezTo>
                    <a:cubicBezTo>
                      <a:pt x="7183" y="45100"/>
                      <a:pt x="7256" y="45232"/>
                      <a:pt x="7382" y="45270"/>
                    </a:cubicBezTo>
                    <a:cubicBezTo>
                      <a:pt x="8294" y="45532"/>
                      <a:pt x="9278" y="45674"/>
                      <a:pt x="10311" y="45691"/>
                    </a:cubicBezTo>
                    <a:lnTo>
                      <a:pt x="10315" y="45691"/>
                    </a:lnTo>
                    <a:cubicBezTo>
                      <a:pt x="10446" y="45691"/>
                      <a:pt x="10552" y="45586"/>
                      <a:pt x="10553" y="45456"/>
                    </a:cubicBezTo>
                    <a:cubicBezTo>
                      <a:pt x="10554" y="45323"/>
                      <a:pt x="10451" y="45214"/>
                      <a:pt x="10317" y="45211"/>
                    </a:cubicBezTo>
                    <a:cubicBezTo>
                      <a:pt x="9328" y="45196"/>
                      <a:pt x="8385" y="45058"/>
                      <a:pt x="7516" y="44809"/>
                    </a:cubicBezTo>
                    <a:cubicBezTo>
                      <a:pt x="7493" y="44802"/>
                      <a:pt x="7470" y="44799"/>
                      <a:pt x="7448" y="44799"/>
                    </a:cubicBezTo>
                    <a:close/>
                    <a:moveTo>
                      <a:pt x="67792" y="46529"/>
                    </a:moveTo>
                    <a:cubicBezTo>
                      <a:pt x="67751" y="46529"/>
                      <a:pt x="67710" y="46539"/>
                      <a:pt x="67673" y="46560"/>
                    </a:cubicBezTo>
                    <a:cubicBezTo>
                      <a:pt x="66842" y="47039"/>
                      <a:pt x="65985" y="47501"/>
                      <a:pt x="65129" y="47927"/>
                    </a:cubicBezTo>
                    <a:cubicBezTo>
                      <a:pt x="65010" y="47986"/>
                      <a:pt x="64963" y="48130"/>
                      <a:pt x="65022" y="48248"/>
                    </a:cubicBezTo>
                    <a:cubicBezTo>
                      <a:pt x="65065" y="48333"/>
                      <a:pt x="65149" y="48382"/>
                      <a:pt x="65236" y="48382"/>
                    </a:cubicBezTo>
                    <a:cubicBezTo>
                      <a:pt x="65274" y="48382"/>
                      <a:pt x="65310" y="48373"/>
                      <a:pt x="65344" y="48356"/>
                    </a:cubicBezTo>
                    <a:cubicBezTo>
                      <a:pt x="66210" y="47925"/>
                      <a:pt x="67073" y="47461"/>
                      <a:pt x="67912" y="46976"/>
                    </a:cubicBezTo>
                    <a:cubicBezTo>
                      <a:pt x="68028" y="46909"/>
                      <a:pt x="68067" y="46762"/>
                      <a:pt x="68001" y="46648"/>
                    </a:cubicBezTo>
                    <a:cubicBezTo>
                      <a:pt x="67956" y="46572"/>
                      <a:pt x="67875" y="46529"/>
                      <a:pt x="67792" y="46529"/>
                    </a:cubicBezTo>
                    <a:close/>
                    <a:moveTo>
                      <a:pt x="26507" y="46550"/>
                    </a:moveTo>
                    <a:cubicBezTo>
                      <a:pt x="26435" y="46550"/>
                      <a:pt x="26363" y="46583"/>
                      <a:pt x="26316" y="46645"/>
                    </a:cubicBezTo>
                    <a:cubicBezTo>
                      <a:pt x="26235" y="46751"/>
                      <a:pt x="26256" y="46902"/>
                      <a:pt x="26362" y="46981"/>
                    </a:cubicBezTo>
                    <a:cubicBezTo>
                      <a:pt x="27110" y="47548"/>
                      <a:pt x="27936" y="48089"/>
                      <a:pt x="28816" y="48589"/>
                    </a:cubicBezTo>
                    <a:cubicBezTo>
                      <a:pt x="28853" y="48610"/>
                      <a:pt x="28893" y="48620"/>
                      <a:pt x="28935" y="48620"/>
                    </a:cubicBezTo>
                    <a:cubicBezTo>
                      <a:pt x="29017" y="48620"/>
                      <a:pt x="29098" y="48576"/>
                      <a:pt x="29142" y="48499"/>
                    </a:cubicBezTo>
                    <a:cubicBezTo>
                      <a:pt x="29208" y="48383"/>
                      <a:pt x="29168" y="48236"/>
                      <a:pt x="29052" y="48172"/>
                    </a:cubicBezTo>
                    <a:cubicBezTo>
                      <a:pt x="28190" y="47682"/>
                      <a:pt x="27383" y="47152"/>
                      <a:pt x="26651" y="46599"/>
                    </a:cubicBezTo>
                    <a:cubicBezTo>
                      <a:pt x="26608" y="46566"/>
                      <a:pt x="26557" y="46550"/>
                      <a:pt x="26507" y="46550"/>
                    </a:cubicBezTo>
                    <a:close/>
                    <a:moveTo>
                      <a:pt x="62597" y="49114"/>
                    </a:moveTo>
                    <a:cubicBezTo>
                      <a:pt x="62566" y="49114"/>
                      <a:pt x="62535" y="49120"/>
                      <a:pt x="62505" y="49133"/>
                    </a:cubicBezTo>
                    <a:cubicBezTo>
                      <a:pt x="61621" y="49506"/>
                      <a:pt x="60714" y="49854"/>
                      <a:pt x="59810" y="50167"/>
                    </a:cubicBezTo>
                    <a:cubicBezTo>
                      <a:pt x="59685" y="50211"/>
                      <a:pt x="59618" y="50347"/>
                      <a:pt x="59662" y="50472"/>
                    </a:cubicBezTo>
                    <a:cubicBezTo>
                      <a:pt x="59698" y="50571"/>
                      <a:pt x="59791" y="50633"/>
                      <a:pt x="59889" y="50633"/>
                    </a:cubicBezTo>
                    <a:cubicBezTo>
                      <a:pt x="59917" y="50633"/>
                      <a:pt x="59943" y="50629"/>
                      <a:pt x="59967" y="50622"/>
                    </a:cubicBezTo>
                    <a:cubicBezTo>
                      <a:pt x="60881" y="50304"/>
                      <a:pt x="61797" y="49952"/>
                      <a:pt x="62691" y="49575"/>
                    </a:cubicBezTo>
                    <a:cubicBezTo>
                      <a:pt x="62813" y="49523"/>
                      <a:pt x="62869" y="49383"/>
                      <a:pt x="62819" y="49261"/>
                    </a:cubicBezTo>
                    <a:cubicBezTo>
                      <a:pt x="62780" y="49169"/>
                      <a:pt x="62691" y="49114"/>
                      <a:pt x="62597" y="49114"/>
                    </a:cubicBezTo>
                    <a:close/>
                    <a:moveTo>
                      <a:pt x="31529" y="49435"/>
                    </a:moveTo>
                    <a:cubicBezTo>
                      <a:pt x="31437" y="49435"/>
                      <a:pt x="31349" y="49488"/>
                      <a:pt x="31309" y="49579"/>
                    </a:cubicBezTo>
                    <a:cubicBezTo>
                      <a:pt x="31256" y="49699"/>
                      <a:pt x="31312" y="49841"/>
                      <a:pt x="31432" y="49895"/>
                    </a:cubicBezTo>
                    <a:cubicBezTo>
                      <a:pt x="32319" y="50284"/>
                      <a:pt x="33235" y="50640"/>
                      <a:pt x="34157" y="50953"/>
                    </a:cubicBezTo>
                    <a:cubicBezTo>
                      <a:pt x="34182" y="50962"/>
                      <a:pt x="34209" y="50966"/>
                      <a:pt x="34234" y="50966"/>
                    </a:cubicBezTo>
                    <a:cubicBezTo>
                      <a:pt x="34334" y="50966"/>
                      <a:pt x="34428" y="50904"/>
                      <a:pt x="34462" y="50804"/>
                    </a:cubicBezTo>
                    <a:cubicBezTo>
                      <a:pt x="34504" y="50678"/>
                      <a:pt x="34437" y="50541"/>
                      <a:pt x="34312" y="50499"/>
                    </a:cubicBezTo>
                    <a:cubicBezTo>
                      <a:pt x="33403" y="50190"/>
                      <a:pt x="32499" y="49838"/>
                      <a:pt x="31625" y="49456"/>
                    </a:cubicBezTo>
                    <a:cubicBezTo>
                      <a:pt x="31594" y="49442"/>
                      <a:pt x="31561" y="49435"/>
                      <a:pt x="31529" y="49435"/>
                    </a:cubicBezTo>
                    <a:close/>
                    <a:moveTo>
                      <a:pt x="57118" y="51010"/>
                    </a:moveTo>
                    <a:cubicBezTo>
                      <a:pt x="57097" y="51010"/>
                      <a:pt x="57076" y="51013"/>
                      <a:pt x="57055" y="51018"/>
                    </a:cubicBezTo>
                    <a:cubicBezTo>
                      <a:pt x="56129" y="51268"/>
                      <a:pt x="55184" y="51489"/>
                      <a:pt x="54245" y="51674"/>
                    </a:cubicBezTo>
                    <a:cubicBezTo>
                      <a:pt x="54115" y="51700"/>
                      <a:pt x="54030" y="51826"/>
                      <a:pt x="54056" y="51956"/>
                    </a:cubicBezTo>
                    <a:cubicBezTo>
                      <a:pt x="54079" y="52070"/>
                      <a:pt x="54179" y="52149"/>
                      <a:pt x="54291" y="52149"/>
                    </a:cubicBezTo>
                    <a:cubicBezTo>
                      <a:pt x="54306" y="52149"/>
                      <a:pt x="54321" y="52148"/>
                      <a:pt x="54338" y="52144"/>
                    </a:cubicBezTo>
                    <a:cubicBezTo>
                      <a:pt x="55288" y="51957"/>
                      <a:pt x="56244" y="51734"/>
                      <a:pt x="57182" y="51480"/>
                    </a:cubicBezTo>
                    <a:cubicBezTo>
                      <a:pt x="57308" y="51446"/>
                      <a:pt x="57385" y="51314"/>
                      <a:pt x="57349" y="51187"/>
                    </a:cubicBezTo>
                    <a:cubicBezTo>
                      <a:pt x="57320" y="51080"/>
                      <a:pt x="57224" y="51010"/>
                      <a:pt x="57118" y="51010"/>
                    </a:cubicBezTo>
                    <a:close/>
                    <a:moveTo>
                      <a:pt x="37015" y="51309"/>
                    </a:moveTo>
                    <a:cubicBezTo>
                      <a:pt x="36908" y="51309"/>
                      <a:pt x="36812" y="51383"/>
                      <a:pt x="36785" y="51492"/>
                    </a:cubicBezTo>
                    <a:cubicBezTo>
                      <a:pt x="36752" y="51619"/>
                      <a:pt x="36830" y="51749"/>
                      <a:pt x="36959" y="51782"/>
                    </a:cubicBezTo>
                    <a:cubicBezTo>
                      <a:pt x="37896" y="52019"/>
                      <a:pt x="38858" y="52221"/>
                      <a:pt x="39817" y="52384"/>
                    </a:cubicBezTo>
                    <a:cubicBezTo>
                      <a:pt x="39831" y="52385"/>
                      <a:pt x="39845" y="52386"/>
                      <a:pt x="39857" y="52386"/>
                    </a:cubicBezTo>
                    <a:cubicBezTo>
                      <a:pt x="39973" y="52386"/>
                      <a:pt x="40074" y="52305"/>
                      <a:pt x="40093" y="52187"/>
                    </a:cubicBezTo>
                    <a:cubicBezTo>
                      <a:pt x="40116" y="52056"/>
                      <a:pt x="40027" y="51933"/>
                      <a:pt x="39897" y="51910"/>
                    </a:cubicBezTo>
                    <a:cubicBezTo>
                      <a:pt x="38951" y="51749"/>
                      <a:pt x="38002" y="51550"/>
                      <a:pt x="37076" y="51318"/>
                    </a:cubicBezTo>
                    <a:cubicBezTo>
                      <a:pt x="37055" y="51312"/>
                      <a:pt x="37035" y="51309"/>
                      <a:pt x="37015" y="51309"/>
                    </a:cubicBezTo>
                    <a:close/>
                    <a:moveTo>
                      <a:pt x="51429" y="52130"/>
                    </a:moveTo>
                    <a:cubicBezTo>
                      <a:pt x="51418" y="52130"/>
                      <a:pt x="51408" y="52130"/>
                      <a:pt x="51397" y="52132"/>
                    </a:cubicBezTo>
                    <a:cubicBezTo>
                      <a:pt x="50444" y="52251"/>
                      <a:pt x="49478" y="52340"/>
                      <a:pt x="48523" y="52390"/>
                    </a:cubicBezTo>
                    <a:cubicBezTo>
                      <a:pt x="48391" y="52397"/>
                      <a:pt x="48289" y="52510"/>
                      <a:pt x="48296" y="52642"/>
                    </a:cubicBezTo>
                    <a:cubicBezTo>
                      <a:pt x="48302" y="52771"/>
                      <a:pt x="48408" y="52870"/>
                      <a:pt x="48534" y="52870"/>
                    </a:cubicBezTo>
                    <a:cubicBezTo>
                      <a:pt x="48539" y="52870"/>
                      <a:pt x="48543" y="52870"/>
                      <a:pt x="48550" y="52868"/>
                    </a:cubicBezTo>
                    <a:cubicBezTo>
                      <a:pt x="49517" y="52816"/>
                      <a:pt x="50494" y="52729"/>
                      <a:pt x="51458" y="52607"/>
                    </a:cubicBezTo>
                    <a:cubicBezTo>
                      <a:pt x="51589" y="52590"/>
                      <a:pt x="51682" y="52471"/>
                      <a:pt x="51665" y="52340"/>
                    </a:cubicBezTo>
                    <a:cubicBezTo>
                      <a:pt x="51650" y="52218"/>
                      <a:pt x="51551" y="52130"/>
                      <a:pt x="51429" y="52130"/>
                    </a:cubicBezTo>
                    <a:close/>
                    <a:moveTo>
                      <a:pt x="42755" y="52284"/>
                    </a:moveTo>
                    <a:cubicBezTo>
                      <a:pt x="42622" y="52284"/>
                      <a:pt x="42509" y="52371"/>
                      <a:pt x="42496" y="52502"/>
                    </a:cubicBezTo>
                    <a:cubicBezTo>
                      <a:pt x="42485" y="52633"/>
                      <a:pt x="42582" y="52751"/>
                      <a:pt x="42713" y="52763"/>
                    </a:cubicBezTo>
                    <a:cubicBezTo>
                      <a:pt x="43676" y="52852"/>
                      <a:pt x="44656" y="52905"/>
                      <a:pt x="45628" y="52922"/>
                    </a:cubicBezTo>
                    <a:lnTo>
                      <a:pt x="45632" y="52922"/>
                    </a:lnTo>
                    <a:cubicBezTo>
                      <a:pt x="45763" y="52922"/>
                      <a:pt x="45869" y="52818"/>
                      <a:pt x="45873" y="52686"/>
                    </a:cubicBezTo>
                    <a:cubicBezTo>
                      <a:pt x="45874" y="52554"/>
                      <a:pt x="45769" y="52446"/>
                      <a:pt x="45637" y="52442"/>
                    </a:cubicBezTo>
                    <a:cubicBezTo>
                      <a:pt x="44678" y="52425"/>
                      <a:pt x="43710" y="52372"/>
                      <a:pt x="42757" y="52284"/>
                    </a:cubicBezTo>
                    <a:cubicBezTo>
                      <a:pt x="42756" y="52284"/>
                      <a:pt x="42755" y="52284"/>
                      <a:pt x="42755" y="52284"/>
                    </a:cubicBezTo>
                    <a:close/>
                  </a:path>
                </a:pathLst>
              </a:custGeom>
              <a:solidFill>
                <a:srgbClr val="00446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55" name="Google Shape;4253;p57">
                <a:extLst>
                  <a:ext uri="{FF2B5EF4-FFF2-40B4-BE49-F238E27FC236}">
                    <a16:creationId xmlns:a16="http://schemas.microsoft.com/office/drawing/2014/main" id="{20F27CBC-0874-4B71-A7C8-231EED8AE1B7}"/>
                  </a:ext>
                </a:extLst>
              </p:cNvPr>
              <p:cNvSpPr/>
              <p:nvPr/>
            </p:nvSpPr>
            <p:spPr>
              <a:xfrm>
                <a:off x="3520350" y="2519625"/>
                <a:ext cx="3245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707" extrusionOk="0">
                    <a:moveTo>
                      <a:pt x="275" y="1"/>
                    </a:moveTo>
                    <a:cubicBezTo>
                      <a:pt x="233" y="1"/>
                      <a:pt x="191" y="12"/>
                      <a:pt x="153" y="34"/>
                    </a:cubicBezTo>
                    <a:cubicBezTo>
                      <a:pt x="39" y="100"/>
                      <a:pt x="0" y="247"/>
                      <a:pt x="68" y="362"/>
                    </a:cubicBezTo>
                    <a:cubicBezTo>
                      <a:pt x="312" y="776"/>
                      <a:pt x="564" y="1187"/>
                      <a:pt x="822" y="1595"/>
                    </a:cubicBezTo>
                    <a:cubicBezTo>
                      <a:pt x="869" y="1667"/>
                      <a:pt x="947" y="1707"/>
                      <a:pt x="1026" y="1707"/>
                    </a:cubicBezTo>
                    <a:cubicBezTo>
                      <a:pt x="1069" y="1707"/>
                      <a:pt x="1114" y="1694"/>
                      <a:pt x="1152" y="1670"/>
                    </a:cubicBezTo>
                    <a:cubicBezTo>
                      <a:pt x="1265" y="1600"/>
                      <a:pt x="1298" y="1452"/>
                      <a:pt x="1227" y="1340"/>
                    </a:cubicBezTo>
                    <a:cubicBezTo>
                      <a:pt x="972" y="938"/>
                      <a:pt x="723" y="529"/>
                      <a:pt x="480" y="119"/>
                    </a:cubicBezTo>
                    <a:cubicBezTo>
                      <a:pt x="436" y="43"/>
                      <a:pt x="356" y="1"/>
                      <a:pt x="275" y="1"/>
                    </a:cubicBezTo>
                    <a:close/>
                  </a:path>
                </a:pathLst>
              </a:custGeom>
              <a:solidFill>
                <a:srgbClr val="00446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247" name="Google Shape;4254;p57">
              <a:extLst>
                <a:ext uri="{FF2B5EF4-FFF2-40B4-BE49-F238E27FC236}">
                  <a16:creationId xmlns:a16="http://schemas.microsoft.com/office/drawing/2014/main" id="{DFB3EDEF-91F3-4326-94A7-D45DA2EEC0C1}"/>
                </a:ext>
              </a:extLst>
            </p:cNvPr>
            <p:cNvGrpSpPr/>
            <p:nvPr/>
          </p:nvGrpSpPr>
          <p:grpSpPr>
            <a:xfrm rot="925807">
              <a:off x="1598483" y="2664482"/>
              <a:ext cx="551102" cy="369507"/>
              <a:chOff x="2626275" y="1121400"/>
              <a:chExt cx="460225" cy="308575"/>
            </a:xfrm>
          </p:grpSpPr>
          <p:grpSp>
            <p:nvGrpSpPr>
              <p:cNvPr id="248" name="Google Shape;4255;p57">
                <a:extLst>
                  <a:ext uri="{FF2B5EF4-FFF2-40B4-BE49-F238E27FC236}">
                    <a16:creationId xmlns:a16="http://schemas.microsoft.com/office/drawing/2014/main" id="{15F217B5-CAE3-4CD3-8EDC-3325C8F8E911}"/>
                  </a:ext>
                </a:extLst>
              </p:cNvPr>
              <p:cNvGrpSpPr/>
              <p:nvPr/>
            </p:nvGrpSpPr>
            <p:grpSpPr>
              <a:xfrm>
                <a:off x="2671050" y="1121400"/>
                <a:ext cx="415450" cy="308575"/>
                <a:chOff x="2671050" y="1121400"/>
                <a:chExt cx="415450" cy="308575"/>
              </a:xfrm>
            </p:grpSpPr>
            <p:sp>
              <p:nvSpPr>
                <p:cNvPr id="252" name="Google Shape;4256;p57">
                  <a:extLst>
                    <a:ext uri="{FF2B5EF4-FFF2-40B4-BE49-F238E27FC236}">
                      <a16:creationId xmlns:a16="http://schemas.microsoft.com/office/drawing/2014/main" id="{4BE4850A-A9F4-4BF8-ADBD-6C289B292ED6}"/>
                    </a:ext>
                  </a:extLst>
                </p:cNvPr>
                <p:cNvSpPr/>
                <p:nvPr/>
              </p:nvSpPr>
              <p:spPr>
                <a:xfrm>
                  <a:off x="2683900" y="1128900"/>
                  <a:ext cx="387050" cy="28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82" h="11537" extrusionOk="0">
                      <a:moveTo>
                        <a:pt x="0" y="0"/>
                      </a:moveTo>
                      <a:lnTo>
                        <a:pt x="2963" y="4059"/>
                      </a:lnTo>
                      <a:lnTo>
                        <a:pt x="2563" y="11536"/>
                      </a:lnTo>
                      <a:lnTo>
                        <a:pt x="15481" y="17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53" name="Google Shape;4257;p57">
                  <a:extLst>
                    <a:ext uri="{FF2B5EF4-FFF2-40B4-BE49-F238E27FC236}">
                      <a16:creationId xmlns:a16="http://schemas.microsoft.com/office/drawing/2014/main" id="{397B3B3E-55AA-4EE6-8AE3-E2A115ADE41D}"/>
                    </a:ext>
                  </a:extLst>
                </p:cNvPr>
                <p:cNvSpPr/>
                <p:nvPr/>
              </p:nvSpPr>
              <p:spPr>
                <a:xfrm>
                  <a:off x="2671050" y="1121400"/>
                  <a:ext cx="415450" cy="30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18" h="12343" extrusionOk="0">
                      <a:moveTo>
                        <a:pt x="1028" y="598"/>
                      </a:moveTo>
                      <a:lnTo>
                        <a:pt x="15373" y="2173"/>
                      </a:lnTo>
                      <a:lnTo>
                        <a:pt x="3344" y="11333"/>
                      </a:lnTo>
                      <a:lnTo>
                        <a:pt x="3344" y="11333"/>
                      </a:lnTo>
                      <a:lnTo>
                        <a:pt x="3720" y="4286"/>
                      </a:lnTo>
                      <a:lnTo>
                        <a:pt x="1028" y="598"/>
                      </a:lnTo>
                      <a:close/>
                      <a:moveTo>
                        <a:pt x="0" y="1"/>
                      </a:moveTo>
                      <a:lnTo>
                        <a:pt x="3232" y="4430"/>
                      </a:lnTo>
                      <a:lnTo>
                        <a:pt x="2811" y="12342"/>
                      </a:lnTo>
                      <a:lnTo>
                        <a:pt x="2811" y="12342"/>
                      </a:lnTo>
                      <a:lnTo>
                        <a:pt x="16618" y="182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4468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49" name="Google Shape;4258;p57">
                <a:extLst>
                  <a:ext uri="{FF2B5EF4-FFF2-40B4-BE49-F238E27FC236}">
                    <a16:creationId xmlns:a16="http://schemas.microsoft.com/office/drawing/2014/main" id="{0823FC8D-058F-48FD-8F5F-6BFDC094375A}"/>
                  </a:ext>
                </a:extLst>
              </p:cNvPr>
              <p:cNvGrpSpPr/>
              <p:nvPr/>
            </p:nvGrpSpPr>
            <p:grpSpPr>
              <a:xfrm>
                <a:off x="2626275" y="1170175"/>
                <a:ext cx="447725" cy="154300"/>
                <a:chOff x="2626275" y="1170175"/>
                <a:chExt cx="447725" cy="154300"/>
              </a:xfrm>
            </p:grpSpPr>
            <p:sp>
              <p:nvSpPr>
                <p:cNvPr id="250" name="Google Shape;4259;p57">
                  <a:extLst>
                    <a:ext uri="{FF2B5EF4-FFF2-40B4-BE49-F238E27FC236}">
                      <a16:creationId xmlns:a16="http://schemas.microsoft.com/office/drawing/2014/main" id="{7CEF4980-5857-4FEE-932F-ECAB2328CB16}"/>
                    </a:ext>
                  </a:extLst>
                </p:cNvPr>
                <p:cNvSpPr/>
                <p:nvPr/>
              </p:nvSpPr>
              <p:spPr>
                <a:xfrm>
                  <a:off x="2643125" y="1183625"/>
                  <a:ext cx="389175" cy="13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67" h="5363" extrusionOk="0">
                      <a:moveTo>
                        <a:pt x="15567" y="1"/>
                      </a:moveTo>
                      <a:lnTo>
                        <a:pt x="0" y="2725"/>
                      </a:lnTo>
                      <a:lnTo>
                        <a:pt x="4408" y="5362"/>
                      </a:lnTo>
                      <a:lnTo>
                        <a:pt x="155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51" name="Google Shape;4260;p57">
                  <a:extLst>
                    <a:ext uri="{FF2B5EF4-FFF2-40B4-BE49-F238E27FC236}">
                      <a16:creationId xmlns:a16="http://schemas.microsoft.com/office/drawing/2014/main" id="{D3900E75-5378-4E46-9B35-3DFA805D50F1}"/>
                    </a:ext>
                  </a:extLst>
                </p:cNvPr>
                <p:cNvSpPr/>
                <p:nvPr/>
              </p:nvSpPr>
              <p:spPr>
                <a:xfrm>
                  <a:off x="2626275" y="1170175"/>
                  <a:ext cx="447725" cy="15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09" h="6172" extrusionOk="0">
                      <a:moveTo>
                        <a:pt x="14573" y="1073"/>
                      </a:moveTo>
                      <a:lnTo>
                        <a:pt x="5093" y="5628"/>
                      </a:lnTo>
                      <a:lnTo>
                        <a:pt x="1351" y="3390"/>
                      </a:lnTo>
                      <a:lnTo>
                        <a:pt x="14573" y="1073"/>
                      </a:lnTo>
                      <a:close/>
                      <a:moveTo>
                        <a:pt x="17908" y="0"/>
                      </a:moveTo>
                      <a:lnTo>
                        <a:pt x="0" y="3138"/>
                      </a:lnTo>
                      <a:lnTo>
                        <a:pt x="5069" y="6171"/>
                      </a:lnTo>
                      <a:lnTo>
                        <a:pt x="17908" y="0"/>
                      </a:lnTo>
                      <a:close/>
                    </a:path>
                  </a:pathLst>
                </a:custGeom>
                <a:solidFill>
                  <a:srgbClr val="004468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256" name="Google Shape;4261;p57">
            <a:extLst>
              <a:ext uri="{FF2B5EF4-FFF2-40B4-BE49-F238E27FC236}">
                <a16:creationId xmlns:a16="http://schemas.microsoft.com/office/drawing/2014/main" id="{6A54BDF1-0215-4AED-BA5E-158F4166E538}"/>
              </a:ext>
            </a:extLst>
          </p:cNvPr>
          <p:cNvSpPr txBox="1">
            <a:spLocks/>
          </p:cNvSpPr>
          <p:nvPr/>
        </p:nvSpPr>
        <p:spPr>
          <a:xfrm rot="21379742">
            <a:off x="3957091" y="2754521"/>
            <a:ext cx="4981220" cy="17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orditas"/>
              <a:buNone/>
              <a:defRPr sz="5333" b="0" i="0" u="none" strike="noStrike" cap="none">
                <a:solidFill>
                  <a:schemeClr val="dk2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8"/>
              </a:buClr>
              <a:buSzPts val="2800"/>
              <a:buFont typeface="Gorditas"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004468"/>
                </a:solidFill>
                <a:effectLst/>
                <a:uLnTx/>
                <a:uFillTx/>
                <a:latin typeface="4804_KwangMD_PukluK" panose="02000000000000000000" pitchFamily="2" charset="0"/>
                <a:cs typeface="4804_KwangMD_PukluK" panose="02000000000000000000" pitchFamily="2" charset="0"/>
                <a:sym typeface="Gorditas"/>
              </a:rPr>
              <a:t>รูปที่มีแกนสมมาตร บางรูปมีแกนสมมาตร 1 แกน บางรูปมีแกนสมมาตรมากกว่า 1 แกน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004468"/>
              </a:solidFill>
              <a:effectLst/>
              <a:uLnTx/>
              <a:uFillTx/>
              <a:latin typeface="4804_KwangMD_PukluK" panose="02000000000000000000" pitchFamily="2" charset="0"/>
              <a:cs typeface="4804_KwangMD_PukluK" panose="02000000000000000000" pitchFamily="2" charset="0"/>
              <a:sym typeface="Gorditas"/>
            </a:endParaRPr>
          </a:p>
        </p:txBody>
      </p:sp>
      <p:grpSp>
        <p:nvGrpSpPr>
          <p:cNvPr id="153" name="กลุ่ม 152">
            <a:extLst>
              <a:ext uri="{FF2B5EF4-FFF2-40B4-BE49-F238E27FC236}">
                <a16:creationId xmlns:a16="http://schemas.microsoft.com/office/drawing/2014/main" id="{EFA39141-2672-4337-8B9F-07CBFDCD5300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154" name="รูปแบบอิสระ: รูปร่าง 153">
              <a:extLst>
                <a:ext uri="{FF2B5EF4-FFF2-40B4-BE49-F238E27FC236}">
                  <a16:creationId xmlns:a16="http://schemas.microsoft.com/office/drawing/2014/main" id="{2B963962-37B5-46B0-989D-6D2E340EED13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55" name="รูปแบบอิสระ: รูปร่าง 154">
              <a:extLst>
                <a:ext uri="{FF2B5EF4-FFF2-40B4-BE49-F238E27FC236}">
                  <a16:creationId xmlns:a16="http://schemas.microsoft.com/office/drawing/2014/main" id="{E5430287-1F4A-4B63-A5A5-D14703571BF9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56" name="กลุ่ม 155">
            <a:extLst>
              <a:ext uri="{FF2B5EF4-FFF2-40B4-BE49-F238E27FC236}">
                <a16:creationId xmlns:a16="http://schemas.microsoft.com/office/drawing/2014/main" id="{5A10B53A-424B-4FEC-84CB-44F49CC2B562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157" name="รูปแบบอิสระ: รูปร่าง 156">
              <a:extLst>
                <a:ext uri="{FF2B5EF4-FFF2-40B4-BE49-F238E27FC236}">
                  <a16:creationId xmlns:a16="http://schemas.microsoft.com/office/drawing/2014/main" id="{7133A388-7041-4C3F-8A10-E1903E1F1270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58" name="รูปแบบอิสระ: รูปร่าง 157">
              <a:extLst>
                <a:ext uri="{FF2B5EF4-FFF2-40B4-BE49-F238E27FC236}">
                  <a16:creationId xmlns:a16="http://schemas.microsoft.com/office/drawing/2014/main" id="{879C24A7-4267-459C-9984-3F0718976232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59" name="กลุ่ม 158">
            <a:extLst>
              <a:ext uri="{FF2B5EF4-FFF2-40B4-BE49-F238E27FC236}">
                <a16:creationId xmlns:a16="http://schemas.microsoft.com/office/drawing/2014/main" id="{28D44068-801D-40D3-BCA0-2D55D26782AC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160" name="รูปแบบอิสระ: รูปร่าง 159">
              <a:extLst>
                <a:ext uri="{FF2B5EF4-FFF2-40B4-BE49-F238E27FC236}">
                  <a16:creationId xmlns:a16="http://schemas.microsoft.com/office/drawing/2014/main" id="{2BFBC558-FE0C-4606-A3D8-4B1B4DEAC84F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61" name="รูปแบบอิสระ: รูปร่าง 160">
              <a:extLst>
                <a:ext uri="{FF2B5EF4-FFF2-40B4-BE49-F238E27FC236}">
                  <a16:creationId xmlns:a16="http://schemas.microsoft.com/office/drawing/2014/main" id="{990E24FC-8174-4CA9-8B77-96D98E7F85D4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62" name="กลุ่ม 161">
            <a:extLst>
              <a:ext uri="{FF2B5EF4-FFF2-40B4-BE49-F238E27FC236}">
                <a16:creationId xmlns:a16="http://schemas.microsoft.com/office/drawing/2014/main" id="{41DE18AF-5C2B-496A-88F7-4958EB8A9EE3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63" name="รูปแบบอิสระ: รูปร่าง 162">
              <a:extLst>
                <a:ext uri="{FF2B5EF4-FFF2-40B4-BE49-F238E27FC236}">
                  <a16:creationId xmlns:a16="http://schemas.microsoft.com/office/drawing/2014/main" id="{C2A3195C-E761-43C9-99E2-221D5CAE35EA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64" name="รูปแบบอิสระ: รูปร่าง 163">
              <a:extLst>
                <a:ext uri="{FF2B5EF4-FFF2-40B4-BE49-F238E27FC236}">
                  <a16:creationId xmlns:a16="http://schemas.microsoft.com/office/drawing/2014/main" id="{22B0AA93-802B-4E17-A384-86BE9D3B1FC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57" name="กลุ่ม 256">
            <a:extLst>
              <a:ext uri="{FF2B5EF4-FFF2-40B4-BE49-F238E27FC236}">
                <a16:creationId xmlns:a16="http://schemas.microsoft.com/office/drawing/2014/main" id="{B40FDEC0-7183-454B-9850-81857B11A62E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258" name="รูปแบบอิสระ: รูปร่าง 257">
              <a:extLst>
                <a:ext uri="{FF2B5EF4-FFF2-40B4-BE49-F238E27FC236}">
                  <a16:creationId xmlns:a16="http://schemas.microsoft.com/office/drawing/2014/main" id="{8C53EE08-90F7-4EA1-9655-51CAEEFACF56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59" name="รูปแบบอิสระ: รูปร่าง 258">
              <a:extLst>
                <a:ext uri="{FF2B5EF4-FFF2-40B4-BE49-F238E27FC236}">
                  <a16:creationId xmlns:a16="http://schemas.microsoft.com/office/drawing/2014/main" id="{F14B7350-9C56-4645-B8D5-61C918E0779F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6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4DB743D8-8962-437B-AE83-C46264BDF01A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6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B4D6834-454B-49F0-959D-83541282780A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6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CCD24B61-C4B1-4A40-9168-E6D4519489B6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6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8AB6C15F-C492-4597-BCFF-99304C17EFE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265" name="รูปภาพ 264">
            <a:hlinkClick r:id="rId8" action="ppaction://hlinksldjump"/>
            <a:extLst>
              <a:ext uri="{FF2B5EF4-FFF2-40B4-BE49-F238E27FC236}">
                <a16:creationId xmlns:a16="http://schemas.microsoft.com/office/drawing/2014/main" id="{90A61F94-F369-46B8-A5D4-00081DF747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grpSp>
        <p:nvGrpSpPr>
          <p:cNvPr id="266" name="กลุ่ม 265">
            <a:extLst>
              <a:ext uri="{FF2B5EF4-FFF2-40B4-BE49-F238E27FC236}">
                <a16:creationId xmlns:a16="http://schemas.microsoft.com/office/drawing/2014/main" id="{7800AA2F-16D7-42B8-9A1A-B41236D6DC75}"/>
              </a:ext>
            </a:extLst>
          </p:cNvPr>
          <p:cNvGrpSpPr/>
          <p:nvPr/>
        </p:nvGrpSpPr>
        <p:grpSpPr>
          <a:xfrm>
            <a:off x="4479232" y="1908710"/>
            <a:ext cx="3177667" cy="723718"/>
            <a:chOff x="4915160" y="2499914"/>
            <a:chExt cx="3177667" cy="723718"/>
          </a:xfrm>
        </p:grpSpPr>
        <p:sp>
          <p:nvSpPr>
            <p:cNvPr id="267" name="Google Shape;4975;p59">
              <a:extLst>
                <a:ext uri="{FF2B5EF4-FFF2-40B4-BE49-F238E27FC236}">
                  <a16:creationId xmlns:a16="http://schemas.microsoft.com/office/drawing/2014/main" id="{0E828F5C-D395-45EE-9FAE-1C1C808B897B}"/>
                </a:ext>
              </a:extLst>
            </p:cNvPr>
            <p:cNvSpPr txBox="1">
              <a:spLocks/>
            </p:cNvSpPr>
            <p:nvPr/>
          </p:nvSpPr>
          <p:spPr>
            <a:xfrm rot="21354837">
              <a:off x="4945227" y="2528463"/>
              <a:ext cx="3147600" cy="695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Gorditas"/>
                <a:buNone/>
                <a:defRPr sz="9466" b="1" i="0" u="none" strike="noStrike" cap="none">
                  <a:solidFill>
                    <a:schemeClr val="accent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4468"/>
                </a:buClr>
                <a:buSzPts val="6000"/>
                <a:buFont typeface="Gorditas"/>
                <a:buNone/>
                <a:tabLst/>
                <a:defRPr/>
              </a:pPr>
              <a:r>
                <a:rPr kumimoji="0" lang="th-TH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สิ่งที่ได้เรียนรู้</a:t>
              </a:r>
              <a:endParaRPr kumimoji="0" lang="en" sz="3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endParaRPr>
            </a:p>
          </p:txBody>
        </p:sp>
        <p:sp>
          <p:nvSpPr>
            <p:cNvPr id="268" name="Google Shape;4975;p59">
              <a:extLst>
                <a:ext uri="{FF2B5EF4-FFF2-40B4-BE49-F238E27FC236}">
                  <a16:creationId xmlns:a16="http://schemas.microsoft.com/office/drawing/2014/main" id="{89C630AD-6653-476C-9AD4-C3C8CA16C9BF}"/>
                </a:ext>
              </a:extLst>
            </p:cNvPr>
            <p:cNvSpPr txBox="1">
              <a:spLocks/>
            </p:cNvSpPr>
            <p:nvPr/>
          </p:nvSpPr>
          <p:spPr>
            <a:xfrm rot="21354837">
              <a:off x="4915160" y="2499914"/>
              <a:ext cx="3147600" cy="695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Gorditas"/>
                <a:buNone/>
                <a:defRPr sz="9466" b="1" i="0" u="none" strike="noStrike" cap="none">
                  <a:solidFill>
                    <a:schemeClr val="accent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4468"/>
                </a:buClr>
                <a:buSzPts val="6000"/>
                <a:buFont typeface="Gorditas"/>
                <a:buNone/>
                <a:tabLst/>
                <a:defRPr/>
              </a:pPr>
              <a:r>
                <a:rPr kumimoji="0" lang="th-TH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สิ่งที่ได้เรียนรู้</a:t>
              </a:r>
              <a:endParaRPr kumimoji="0" lang="en" sz="3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0923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95;p38">
            <a:extLst>
              <a:ext uri="{FF2B5EF4-FFF2-40B4-BE49-F238E27FC236}">
                <a16:creationId xmlns:a16="http://schemas.microsoft.com/office/drawing/2014/main" id="{5E03582B-FDB4-47F8-A837-E575039608E9}"/>
              </a:ext>
            </a:extLst>
          </p:cNvPr>
          <p:cNvGrpSpPr/>
          <p:nvPr/>
        </p:nvGrpSpPr>
        <p:grpSpPr>
          <a:xfrm>
            <a:off x="6219950" y="2057468"/>
            <a:ext cx="3838663" cy="1781676"/>
            <a:chOff x="4829300" y="476318"/>
            <a:chExt cx="3838663" cy="1781676"/>
          </a:xfrm>
        </p:grpSpPr>
        <p:sp>
          <p:nvSpPr>
            <p:cNvPr id="3" name="Google Shape;396;p38">
              <a:extLst>
                <a:ext uri="{FF2B5EF4-FFF2-40B4-BE49-F238E27FC236}">
                  <a16:creationId xmlns:a16="http://schemas.microsoft.com/office/drawing/2014/main" id="{AC32A2A1-2466-4B66-9208-CB70B92FB3EE}"/>
                </a:ext>
              </a:extLst>
            </p:cNvPr>
            <p:cNvSpPr/>
            <p:nvPr/>
          </p:nvSpPr>
          <p:spPr>
            <a:xfrm>
              <a:off x="5333868" y="540000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" name="Google Shape;397;p38">
              <a:extLst>
                <a:ext uri="{FF2B5EF4-FFF2-40B4-BE49-F238E27FC236}">
                  <a16:creationId xmlns:a16="http://schemas.microsoft.com/office/drawing/2014/main" id="{65E50958-DCDA-4290-B0B4-C0CEF169B68E}"/>
                </a:ext>
              </a:extLst>
            </p:cNvPr>
            <p:cNvSpPr/>
            <p:nvPr/>
          </p:nvSpPr>
          <p:spPr>
            <a:xfrm>
              <a:off x="4829300" y="665772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" name="Google Shape;398;p38">
              <a:extLst>
                <a:ext uri="{FF2B5EF4-FFF2-40B4-BE49-F238E27FC236}">
                  <a16:creationId xmlns:a16="http://schemas.microsoft.com/office/drawing/2014/main" id="{2BD133AB-485C-4AA6-8C11-A2899364BA8B}"/>
                </a:ext>
              </a:extLst>
            </p:cNvPr>
            <p:cNvSpPr/>
            <p:nvPr/>
          </p:nvSpPr>
          <p:spPr>
            <a:xfrm rot="-1182864">
              <a:off x="7789344" y="550616"/>
              <a:ext cx="547151" cy="613846"/>
            </a:xfrm>
            <a:custGeom>
              <a:avLst/>
              <a:gdLst/>
              <a:ahLst/>
              <a:cxnLst/>
              <a:rect l="l" t="t" r="r" b="b"/>
              <a:pathLst>
                <a:path w="11860" h="13305" extrusionOk="0">
                  <a:moveTo>
                    <a:pt x="6994" y="1"/>
                  </a:moveTo>
                  <a:cubicBezTo>
                    <a:pt x="6326" y="57"/>
                    <a:pt x="5662" y="215"/>
                    <a:pt x="5010" y="487"/>
                  </a:cubicBezTo>
                  <a:cubicBezTo>
                    <a:pt x="1612" y="1896"/>
                    <a:pt x="0" y="5792"/>
                    <a:pt x="1410" y="9191"/>
                  </a:cubicBezTo>
                  <a:cubicBezTo>
                    <a:pt x="2473" y="11755"/>
                    <a:pt x="4953" y="13305"/>
                    <a:pt x="7567" y="13305"/>
                  </a:cubicBezTo>
                  <a:cubicBezTo>
                    <a:pt x="8416" y="13305"/>
                    <a:pt x="9280" y="13141"/>
                    <a:pt x="10114" y="12795"/>
                  </a:cubicBezTo>
                  <a:cubicBezTo>
                    <a:pt x="10766" y="12524"/>
                    <a:pt x="11349" y="12163"/>
                    <a:pt x="11859" y="11734"/>
                  </a:cubicBezTo>
                  <a:lnTo>
                    <a:pt x="11859" y="11734"/>
                  </a:lnTo>
                  <a:cubicBezTo>
                    <a:pt x="11669" y="11750"/>
                    <a:pt x="11480" y="11758"/>
                    <a:pt x="11291" y="11758"/>
                  </a:cubicBezTo>
                  <a:cubicBezTo>
                    <a:pt x="8678" y="11758"/>
                    <a:pt x="6197" y="10211"/>
                    <a:pt x="5136" y="7647"/>
                  </a:cubicBezTo>
                  <a:cubicBezTo>
                    <a:pt x="3993" y="4897"/>
                    <a:pt x="4831" y="1823"/>
                    <a:pt x="6994" y="1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" name="Google Shape;399;p38">
              <a:extLst>
                <a:ext uri="{FF2B5EF4-FFF2-40B4-BE49-F238E27FC236}">
                  <a16:creationId xmlns:a16="http://schemas.microsoft.com/office/drawing/2014/main" id="{9DAF0E51-1B1B-4702-8225-904D0DFE2EB1}"/>
                </a:ext>
              </a:extLst>
            </p:cNvPr>
            <p:cNvSpPr/>
            <p:nvPr/>
          </p:nvSpPr>
          <p:spPr>
            <a:xfrm>
              <a:off x="7913751" y="1874826"/>
              <a:ext cx="754212" cy="383168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" name="Google Shape;400;p38">
              <a:extLst>
                <a:ext uri="{FF2B5EF4-FFF2-40B4-BE49-F238E27FC236}">
                  <a16:creationId xmlns:a16="http://schemas.microsoft.com/office/drawing/2014/main" id="{88F817ED-3F85-4150-A43E-4057F534DFB7}"/>
                </a:ext>
              </a:extLst>
            </p:cNvPr>
            <p:cNvSpPr/>
            <p:nvPr/>
          </p:nvSpPr>
          <p:spPr>
            <a:xfrm rot="-1182847">
              <a:off x="7604846" y="1248190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3" y="1"/>
                  </a:moveTo>
                  <a:lnTo>
                    <a:pt x="960" y="1103"/>
                  </a:lnTo>
                  <a:lnTo>
                    <a:pt x="1" y="1264"/>
                  </a:lnTo>
                  <a:lnTo>
                    <a:pt x="819" y="1811"/>
                  </a:lnTo>
                  <a:lnTo>
                    <a:pt x="625" y="3387"/>
                  </a:lnTo>
                  <a:lnTo>
                    <a:pt x="1605" y="2188"/>
                  </a:lnTo>
                  <a:lnTo>
                    <a:pt x="2601" y="2787"/>
                  </a:lnTo>
                  <a:lnTo>
                    <a:pt x="2054" y="1585"/>
                  </a:lnTo>
                  <a:lnTo>
                    <a:pt x="2775" y="754"/>
                  </a:lnTo>
                  <a:lnTo>
                    <a:pt x="1681" y="1045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" name="Google Shape;401;p38">
              <a:extLst>
                <a:ext uri="{FF2B5EF4-FFF2-40B4-BE49-F238E27FC236}">
                  <a16:creationId xmlns:a16="http://schemas.microsoft.com/office/drawing/2014/main" id="{B5C34846-5E20-472C-B00F-6631F687ADDB}"/>
                </a:ext>
              </a:extLst>
            </p:cNvPr>
            <p:cNvSpPr/>
            <p:nvPr/>
          </p:nvSpPr>
          <p:spPr>
            <a:xfrm rot="-1182847">
              <a:off x="5334949" y="1915774"/>
              <a:ext cx="152030" cy="156501"/>
            </a:xfrm>
            <a:custGeom>
              <a:avLst/>
              <a:gdLst/>
              <a:ahLst/>
              <a:cxnLst/>
              <a:rect l="l" t="t" r="r" b="b"/>
              <a:pathLst>
                <a:path w="4829" h="4971" extrusionOk="0">
                  <a:moveTo>
                    <a:pt x="3010" y="1"/>
                  </a:moveTo>
                  <a:lnTo>
                    <a:pt x="1953" y="1455"/>
                  </a:lnTo>
                  <a:lnTo>
                    <a:pt x="442" y="1083"/>
                  </a:lnTo>
                  <a:lnTo>
                    <a:pt x="442" y="1083"/>
                  </a:lnTo>
                  <a:lnTo>
                    <a:pt x="1289" y="2406"/>
                  </a:lnTo>
                  <a:lnTo>
                    <a:pt x="1" y="4586"/>
                  </a:lnTo>
                  <a:lnTo>
                    <a:pt x="2200" y="3460"/>
                  </a:lnTo>
                  <a:lnTo>
                    <a:pt x="3277" y="4971"/>
                  </a:lnTo>
                  <a:lnTo>
                    <a:pt x="3241" y="2864"/>
                  </a:lnTo>
                  <a:lnTo>
                    <a:pt x="4829" y="2107"/>
                  </a:lnTo>
                  <a:lnTo>
                    <a:pt x="3042" y="1836"/>
                  </a:lnTo>
                  <a:lnTo>
                    <a:pt x="3010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" name="Google Shape;402;p38">
              <a:extLst>
                <a:ext uri="{FF2B5EF4-FFF2-40B4-BE49-F238E27FC236}">
                  <a16:creationId xmlns:a16="http://schemas.microsoft.com/office/drawing/2014/main" id="{FDE6190E-FD20-4EA5-9A85-097AF8FA438D}"/>
                </a:ext>
              </a:extLst>
            </p:cNvPr>
            <p:cNvSpPr/>
            <p:nvPr/>
          </p:nvSpPr>
          <p:spPr>
            <a:xfrm rot="-1182847">
              <a:off x="5132487" y="2132373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0" y="1"/>
                  </a:moveTo>
                  <a:lnTo>
                    <a:pt x="961" y="1098"/>
                  </a:lnTo>
                  <a:lnTo>
                    <a:pt x="1" y="1265"/>
                  </a:lnTo>
                  <a:lnTo>
                    <a:pt x="815" y="1812"/>
                  </a:lnTo>
                  <a:lnTo>
                    <a:pt x="621" y="3388"/>
                  </a:lnTo>
                  <a:lnTo>
                    <a:pt x="1605" y="2188"/>
                  </a:lnTo>
                  <a:lnTo>
                    <a:pt x="2601" y="2788"/>
                  </a:lnTo>
                  <a:lnTo>
                    <a:pt x="2055" y="1584"/>
                  </a:lnTo>
                  <a:lnTo>
                    <a:pt x="2776" y="754"/>
                  </a:lnTo>
                  <a:lnTo>
                    <a:pt x="1677" y="1046"/>
                  </a:lnTo>
                  <a:lnTo>
                    <a:pt x="1200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4" name="Google Shape;407;p38">
            <a:extLst>
              <a:ext uri="{FF2B5EF4-FFF2-40B4-BE49-F238E27FC236}">
                <a16:creationId xmlns:a16="http://schemas.microsoft.com/office/drawing/2014/main" id="{A1B34972-FA31-4646-874C-3BDB5B758662}"/>
              </a:ext>
            </a:extLst>
          </p:cNvPr>
          <p:cNvGrpSpPr/>
          <p:nvPr/>
        </p:nvGrpSpPr>
        <p:grpSpPr>
          <a:xfrm>
            <a:off x="6762620" y="2845991"/>
            <a:ext cx="2753347" cy="3567017"/>
            <a:chOff x="5475346" y="1453788"/>
            <a:chExt cx="2430997" cy="3149406"/>
          </a:xfrm>
        </p:grpSpPr>
        <p:sp>
          <p:nvSpPr>
            <p:cNvPr id="15" name="Google Shape;408;p38">
              <a:extLst>
                <a:ext uri="{FF2B5EF4-FFF2-40B4-BE49-F238E27FC236}">
                  <a16:creationId xmlns:a16="http://schemas.microsoft.com/office/drawing/2014/main" id="{40C7F925-7BEB-44D9-89B6-AA0657D43974}"/>
                </a:ext>
              </a:extLst>
            </p:cNvPr>
            <p:cNvSpPr/>
            <p:nvPr/>
          </p:nvSpPr>
          <p:spPr>
            <a:xfrm>
              <a:off x="7551684" y="3519306"/>
              <a:ext cx="354659" cy="1081414"/>
            </a:xfrm>
            <a:custGeom>
              <a:avLst/>
              <a:gdLst/>
              <a:ahLst/>
              <a:cxnLst/>
              <a:rect l="l" t="t" r="r" b="b"/>
              <a:pathLst>
                <a:path w="8603" h="26232" extrusionOk="0">
                  <a:moveTo>
                    <a:pt x="8596" y="19362"/>
                  </a:moveTo>
                  <a:cubicBezTo>
                    <a:pt x="8600" y="19382"/>
                    <a:pt x="8602" y="19393"/>
                    <a:pt x="8602" y="19393"/>
                  </a:cubicBezTo>
                  <a:lnTo>
                    <a:pt x="8602" y="19362"/>
                  </a:lnTo>
                  <a:close/>
                  <a:moveTo>
                    <a:pt x="1520" y="0"/>
                  </a:moveTo>
                  <a:cubicBezTo>
                    <a:pt x="851" y="31"/>
                    <a:pt x="882" y="912"/>
                    <a:pt x="912" y="1399"/>
                  </a:cubicBezTo>
                  <a:lnTo>
                    <a:pt x="1003" y="3557"/>
                  </a:lnTo>
                  <a:cubicBezTo>
                    <a:pt x="396" y="3739"/>
                    <a:pt x="0" y="3982"/>
                    <a:pt x="0" y="3982"/>
                  </a:cubicBezTo>
                  <a:lnTo>
                    <a:pt x="0" y="26232"/>
                  </a:lnTo>
                  <a:lnTo>
                    <a:pt x="8602" y="26232"/>
                  </a:lnTo>
                  <a:lnTo>
                    <a:pt x="7721" y="19362"/>
                  </a:lnTo>
                  <a:lnTo>
                    <a:pt x="8596" y="19362"/>
                  </a:lnTo>
                  <a:cubicBezTo>
                    <a:pt x="8449" y="18699"/>
                    <a:pt x="5945" y="7403"/>
                    <a:pt x="5502" y="5927"/>
                  </a:cubicBezTo>
                  <a:cubicBezTo>
                    <a:pt x="5137" y="4590"/>
                    <a:pt x="3921" y="3587"/>
                    <a:pt x="2706" y="3405"/>
                  </a:cubicBezTo>
                  <a:lnTo>
                    <a:pt x="2706" y="1702"/>
                  </a:lnTo>
                  <a:cubicBezTo>
                    <a:pt x="2706" y="1307"/>
                    <a:pt x="2675" y="973"/>
                    <a:pt x="2675" y="608"/>
                  </a:cubicBezTo>
                  <a:cubicBezTo>
                    <a:pt x="2614" y="335"/>
                    <a:pt x="2554" y="152"/>
                    <a:pt x="2250" y="92"/>
                  </a:cubicBezTo>
                  <a:cubicBezTo>
                    <a:pt x="2169" y="92"/>
                    <a:pt x="2115" y="78"/>
                    <a:pt x="2052" y="78"/>
                  </a:cubicBezTo>
                  <a:cubicBezTo>
                    <a:pt x="2020" y="78"/>
                    <a:pt x="1986" y="81"/>
                    <a:pt x="1946" y="92"/>
                  </a:cubicBezTo>
                  <a:cubicBezTo>
                    <a:pt x="1824" y="31"/>
                    <a:pt x="1703" y="0"/>
                    <a:pt x="1520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409;p38">
              <a:extLst>
                <a:ext uri="{FF2B5EF4-FFF2-40B4-BE49-F238E27FC236}">
                  <a16:creationId xmlns:a16="http://schemas.microsoft.com/office/drawing/2014/main" id="{12F0AFF1-FF66-4AE9-B630-268E468168D6}"/>
                </a:ext>
              </a:extLst>
            </p:cNvPr>
            <p:cNvSpPr/>
            <p:nvPr/>
          </p:nvSpPr>
          <p:spPr>
            <a:xfrm>
              <a:off x="6024216" y="3754865"/>
              <a:ext cx="1071397" cy="175495"/>
            </a:xfrm>
            <a:custGeom>
              <a:avLst/>
              <a:gdLst/>
              <a:ahLst/>
              <a:cxnLst/>
              <a:rect l="l" t="t" r="r" b="b"/>
              <a:pathLst>
                <a:path w="25989" h="4257" extrusionOk="0">
                  <a:moveTo>
                    <a:pt x="0" y="1"/>
                  </a:moveTo>
                  <a:lnTo>
                    <a:pt x="0" y="4256"/>
                  </a:lnTo>
                  <a:lnTo>
                    <a:pt x="25988" y="4256"/>
                  </a:lnTo>
                  <a:lnTo>
                    <a:pt x="25988" y="1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410;p38">
              <a:extLst>
                <a:ext uri="{FF2B5EF4-FFF2-40B4-BE49-F238E27FC236}">
                  <a16:creationId xmlns:a16="http://schemas.microsoft.com/office/drawing/2014/main" id="{001FB18B-A467-4A29-B957-8C1C6399D75B}"/>
                </a:ext>
              </a:extLst>
            </p:cNvPr>
            <p:cNvSpPr/>
            <p:nvPr/>
          </p:nvSpPr>
          <p:spPr>
            <a:xfrm>
              <a:off x="6024216" y="2787521"/>
              <a:ext cx="1071397" cy="993687"/>
            </a:xfrm>
            <a:custGeom>
              <a:avLst/>
              <a:gdLst/>
              <a:ahLst/>
              <a:cxnLst/>
              <a:rect l="l" t="t" r="r" b="b"/>
              <a:pathLst>
                <a:path w="25989" h="24104" extrusionOk="0">
                  <a:moveTo>
                    <a:pt x="0" y="0"/>
                  </a:moveTo>
                  <a:lnTo>
                    <a:pt x="0" y="24104"/>
                  </a:lnTo>
                  <a:lnTo>
                    <a:pt x="25988" y="24104"/>
                  </a:lnTo>
                  <a:lnTo>
                    <a:pt x="25988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411;p38">
              <a:extLst>
                <a:ext uri="{FF2B5EF4-FFF2-40B4-BE49-F238E27FC236}">
                  <a16:creationId xmlns:a16="http://schemas.microsoft.com/office/drawing/2014/main" id="{8B3DD8D2-04B5-4A45-A62A-77546074B606}"/>
                </a:ext>
              </a:extLst>
            </p:cNvPr>
            <p:cNvSpPr/>
            <p:nvPr/>
          </p:nvSpPr>
          <p:spPr>
            <a:xfrm>
              <a:off x="6813633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0" y="0"/>
                  </a:moveTo>
                  <a:lnTo>
                    <a:pt x="0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412;p38">
              <a:extLst>
                <a:ext uri="{FF2B5EF4-FFF2-40B4-BE49-F238E27FC236}">
                  <a16:creationId xmlns:a16="http://schemas.microsoft.com/office/drawing/2014/main" id="{25E20D7F-D0A7-47EB-A058-AB283D6868DD}"/>
                </a:ext>
              </a:extLst>
            </p:cNvPr>
            <p:cNvSpPr/>
            <p:nvPr/>
          </p:nvSpPr>
          <p:spPr>
            <a:xfrm>
              <a:off x="6066801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1" y="0"/>
                  </a:moveTo>
                  <a:lnTo>
                    <a:pt x="1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413;p38">
              <a:extLst>
                <a:ext uri="{FF2B5EF4-FFF2-40B4-BE49-F238E27FC236}">
                  <a16:creationId xmlns:a16="http://schemas.microsoft.com/office/drawing/2014/main" id="{6C34E095-47F2-4A94-B1C7-8A21A20FFDA4}"/>
                </a:ext>
              </a:extLst>
            </p:cNvPr>
            <p:cNvSpPr/>
            <p:nvPr/>
          </p:nvSpPr>
          <p:spPr>
            <a:xfrm>
              <a:off x="5935211" y="2818027"/>
              <a:ext cx="674194" cy="477014"/>
            </a:xfrm>
            <a:custGeom>
              <a:avLst/>
              <a:gdLst/>
              <a:ahLst/>
              <a:cxnLst/>
              <a:rect l="l" t="t" r="r" b="b"/>
              <a:pathLst>
                <a:path w="16354" h="11571" extrusionOk="0">
                  <a:moveTo>
                    <a:pt x="10509" y="1"/>
                  </a:moveTo>
                  <a:cubicBezTo>
                    <a:pt x="9285" y="1"/>
                    <a:pt x="7632" y="194"/>
                    <a:pt x="6019" y="993"/>
                  </a:cubicBezTo>
                  <a:cubicBezTo>
                    <a:pt x="2858" y="2573"/>
                    <a:pt x="305" y="5066"/>
                    <a:pt x="153" y="7832"/>
                  </a:cubicBezTo>
                  <a:cubicBezTo>
                    <a:pt x="1" y="10659"/>
                    <a:pt x="3071" y="11571"/>
                    <a:pt x="8147" y="11571"/>
                  </a:cubicBezTo>
                  <a:lnTo>
                    <a:pt x="16354" y="11571"/>
                  </a:lnTo>
                  <a:lnTo>
                    <a:pt x="15898" y="142"/>
                  </a:lnTo>
                  <a:lnTo>
                    <a:pt x="12433" y="142"/>
                  </a:lnTo>
                  <a:lnTo>
                    <a:pt x="12433" y="172"/>
                  </a:lnTo>
                  <a:cubicBezTo>
                    <a:pt x="12433" y="172"/>
                    <a:pt x="11661" y="1"/>
                    <a:pt x="10509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414;p38">
              <a:extLst>
                <a:ext uri="{FF2B5EF4-FFF2-40B4-BE49-F238E27FC236}">
                  <a16:creationId xmlns:a16="http://schemas.microsoft.com/office/drawing/2014/main" id="{C80EB969-71F0-4391-9BE7-5CCB1E55DD00}"/>
                </a:ext>
              </a:extLst>
            </p:cNvPr>
            <p:cNvSpPr/>
            <p:nvPr/>
          </p:nvSpPr>
          <p:spPr>
            <a:xfrm>
              <a:off x="6547979" y="2818027"/>
              <a:ext cx="672916" cy="477014"/>
            </a:xfrm>
            <a:custGeom>
              <a:avLst/>
              <a:gdLst/>
              <a:ahLst/>
              <a:cxnLst/>
              <a:rect l="l" t="t" r="r" b="b"/>
              <a:pathLst>
                <a:path w="16323" h="11571" extrusionOk="0">
                  <a:moveTo>
                    <a:pt x="5834" y="1"/>
                  </a:moveTo>
                  <a:cubicBezTo>
                    <a:pt x="4686" y="1"/>
                    <a:pt x="3921" y="172"/>
                    <a:pt x="3921" y="172"/>
                  </a:cubicBezTo>
                  <a:lnTo>
                    <a:pt x="3921" y="142"/>
                  </a:lnTo>
                  <a:lnTo>
                    <a:pt x="456" y="142"/>
                  </a:lnTo>
                  <a:lnTo>
                    <a:pt x="0" y="11571"/>
                  </a:lnTo>
                  <a:lnTo>
                    <a:pt x="8207" y="11571"/>
                  </a:lnTo>
                  <a:cubicBezTo>
                    <a:pt x="13253" y="11571"/>
                    <a:pt x="16323" y="10659"/>
                    <a:pt x="16171" y="7832"/>
                  </a:cubicBezTo>
                  <a:cubicBezTo>
                    <a:pt x="16019" y="5066"/>
                    <a:pt x="13496" y="2573"/>
                    <a:pt x="10335" y="993"/>
                  </a:cubicBezTo>
                  <a:cubicBezTo>
                    <a:pt x="8707" y="194"/>
                    <a:pt x="7054" y="1"/>
                    <a:pt x="5834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" name="Google Shape;415;p38">
              <a:extLst>
                <a:ext uri="{FF2B5EF4-FFF2-40B4-BE49-F238E27FC236}">
                  <a16:creationId xmlns:a16="http://schemas.microsoft.com/office/drawing/2014/main" id="{9BFCDA11-48B3-4B73-942F-AB75EBB38627}"/>
                </a:ext>
              </a:extLst>
            </p:cNvPr>
            <p:cNvSpPr/>
            <p:nvPr/>
          </p:nvSpPr>
          <p:spPr>
            <a:xfrm>
              <a:off x="5727781" y="1793596"/>
              <a:ext cx="1686213" cy="1058528"/>
            </a:xfrm>
            <a:custGeom>
              <a:avLst/>
              <a:gdLst/>
              <a:ahLst/>
              <a:cxnLst/>
              <a:rect l="l" t="t" r="r" b="b"/>
              <a:pathLst>
                <a:path w="47509" h="29824" extrusionOk="0">
                  <a:moveTo>
                    <a:pt x="24330" y="0"/>
                  </a:moveTo>
                  <a:cubicBezTo>
                    <a:pt x="24108" y="0"/>
                    <a:pt x="23916" y="55"/>
                    <a:pt x="23770" y="183"/>
                  </a:cubicBezTo>
                  <a:cubicBezTo>
                    <a:pt x="23627" y="62"/>
                    <a:pt x="23439" y="10"/>
                    <a:pt x="23222" y="10"/>
                  </a:cubicBezTo>
                  <a:cubicBezTo>
                    <a:pt x="21920" y="10"/>
                    <a:pt x="19575" y="1885"/>
                    <a:pt x="19575" y="1885"/>
                  </a:cubicBezTo>
                  <a:cubicBezTo>
                    <a:pt x="18633" y="2980"/>
                    <a:pt x="15502" y="4378"/>
                    <a:pt x="15502" y="4378"/>
                  </a:cubicBezTo>
                  <a:cubicBezTo>
                    <a:pt x="14773" y="4581"/>
                    <a:pt x="13844" y="4648"/>
                    <a:pt x="12930" y="4648"/>
                  </a:cubicBezTo>
                  <a:cubicBezTo>
                    <a:pt x="11102" y="4648"/>
                    <a:pt x="9332" y="4378"/>
                    <a:pt x="9332" y="4378"/>
                  </a:cubicBezTo>
                  <a:cubicBezTo>
                    <a:pt x="8937" y="6962"/>
                    <a:pt x="6201" y="9788"/>
                    <a:pt x="6201" y="9788"/>
                  </a:cubicBezTo>
                  <a:lnTo>
                    <a:pt x="5229" y="10700"/>
                  </a:lnTo>
                  <a:cubicBezTo>
                    <a:pt x="1" y="10731"/>
                    <a:pt x="1520" y="16962"/>
                    <a:pt x="3283" y="18299"/>
                  </a:cubicBezTo>
                  <a:cubicBezTo>
                    <a:pt x="4191" y="19000"/>
                    <a:pt x="5190" y="19166"/>
                    <a:pt x="5936" y="19166"/>
                  </a:cubicBezTo>
                  <a:cubicBezTo>
                    <a:pt x="6614" y="19166"/>
                    <a:pt x="7083" y="19029"/>
                    <a:pt x="7083" y="19029"/>
                  </a:cubicBezTo>
                  <a:cubicBezTo>
                    <a:pt x="11308" y="26992"/>
                    <a:pt x="20670" y="27874"/>
                    <a:pt x="20670" y="27874"/>
                  </a:cubicBezTo>
                  <a:lnTo>
                    <a:pt x="20761" y="28907"/>
                  </a:lnTo>
                  <a:cubicBezTo>
                    <a:pt x="21434" y="29564"/>
                    <a:pt x="22259" y="29715"/>
                    <a:pt x="22875" y="29715"/>
                  </a:cubicBezTo>
                  <a:cubicBezTo>
                    <a:pt x="23398" y="29715"/>
                    <a:pt x="23770" y="29606"/>
                    <a:pt x="23770" y="29606"/>
                  </a:cubicBezTo>
                  <a:cubicBezTo>
                    <a:pt x="23770" y="29606"/>
                    <a:pt x="24322" y="29823"/>
                    <a:pt x="25025" y="29823"/>
                  </a:cubicBezTo>
                  <a:cubicBezTo>
                    <a:pt x="25612" y="29823"/>
                    <a:pt x="26304" y="29673"/>
                    <a:pt x="26870" y="29120"/>
                  </a:cubicBezTo>
                  <a:lnTo>
                    <a:pt x="26810" y="27843"/>
                  </a:lnTo>
                  <a:cubicBezTo>
                    <a:pt x="26810" y="27843"/>
                    <a:pt x="36171" y="26962"/>
                    <a:pt x="40396" y="18998"/>
                  </a:cubicBezTo>
                  <a:cubicBezTo>
                    <a:pt x="40396" y="18998"/>
                    <a:pt x="40865" y="19136"/>
                    <a:pt x="41543" y="19136"/>
                  </a:cubicBezTo>
                  <a:cubicBezTo>
                    <a:pt x="42289" y="19136"/>
                    <a:pt x="43288" y="18969"/>
                    <a:pt x="44196" y="18269"/>
                  </a:cubicBezTo>
                  <a:cubicBezTo>
                    <a:pt x="45989" y="17022"/>
                    <a:pt x="47509" y="10731"/>
                    <a:pt x="42311" y="10700"/>
                  </a:cubicBezTo>
                  <a:lnTo>
                    <a:pt x="41308" y="9788"/>
                  </a:lnTo>
                  <a:cubicBezTo>
                    <a:pt x="41308" y="9788"/>
                    <a:pt x="38573" y="6992"/>
                    <a:pt x="38208" y="4378"/>
                  </a:cubicBezTo>
                  <a:cubicBezTo>
                    <a:pt x="38208" y="4378"/>
                    <a:pt x="36425" y="4648"/>
                    <a:pt x="34587" y="4648"/>
                  </a:cubicBezTo>
                  <a:cubicBezTo>
                    <a:pt x="33669" y="4648"/>
                    <a:pt x="32737" y="4581"/>
                    <a:pt x="32007" y="4378"/>
                  </a:cubicBezTo>
                  <a:cubicBezTo>
                    <a:pt x="32007" y="4378"/>
                    <a:pt x="28876" y="2949"/>
                    <a:pt x="27934" y="1885"/>
                  </a:cubicBezTo>
                  <a:cubicBezTo>
                    <a:pt x="27934" y="1885"/>
                    <a:pt x="25627" y="0"/>
                    <a:pt x="24330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" name="Google Shape;416;p38">
              <a:extLst>
                <a:ext uri="{FF2B5EF4-FFF2-40B4-BE49-F238E27FC236}">
                  <a16:creationId xmlns:a16="http://schemas.microsoft.com/office/drawing/2014/main" id="{430C6E37-AC04-459C-9E5A-1B08F4F0356C}"/>
                </a:ext>
              </a:extLst>
            </p:cNvPr>
            <p:cNvSpPr/>
            <p:nvPr/>
          </p:nvSpPr>
          <p:spPr>
            <a:xfrm>
              <a:off x="6410123" y="3112044"/>
              <a:ext cx="334623" cy="177968"/>
            </a:xfrm>
            <a:custGeom>
              <a:avLst/>
              <a:gdLst/>
              <a:ahLst/>
              <a:cxnLst/>
              <a:rect l="l" t="t" r="r" b="b"/>
              <a:pathLst>
                <a:path w="8117" h="4317" extrusionOk="0">
                  <a:moveTo>
                    <a:pt x="2706" y="1"/>
                  </a:moveTo>
                  <a:cubicBezTo>
                    <a:pt x="153" y="517"/>
                    <a:pt x="1" y="4317"/>
                    <a:pt x="1" y="4317"/>
                  </a:cubicBezTo>
                  <a:lnTo>
                    <a:pt x="7873" y="4317"/>
                  </a:lnTo>
                  <a:cubicBezTo>
                    <a:pt x="8117" y="3557"/>
                    <a:pt x="7630" y="3071"/>
                    <a:pt x="7630" y="3071"/>
                  </a:cubicBezTo>
                  <a:cubicBezTo>
                    <a:pt x="7721" y="1764"/>
                    <a:pt x="5442" y="1"/>
                    <a:pt x="5442" y="1"/>
                  </a:cubicBezTo>
                  <a:lnTo>
                    <a:pt x="4408" y="700"/>
                  </a:lnTo>
                  <a:lnTo>
                    <a:pt x="2706" y="1"/>
                  </a:lnTo>
                  <a:close/>
                </a:path>
              </a:pathLst>
            </a:custGeom>
            <a:solidFill>
              <a:srgbClr val="F8D3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417;p38">
              <a:extLst>
                <a:ext uri="{FF2B5EF4-FFF2-40B4-BE49-F238E27FC236}">
                  <a16:creationId xmlns:a16="http://schemas.microsoft.com/office/drawing/2014/main" id="{8BA90086-7181-40B3-B9D3-8D3B6C1B670A}"/>
                </a:ext>
              </a:extLst>
            </p:cNvPr>
            <p:cNvSpPr/>
            <p:nvPr/>
          </p:nvSpPr>
          <p:spPr>
            <a:xfrm>
              <a:off x="6123815" y="3654029"/>
              <a:ext cx="380342" cy="541944"/>
            </a:xfrm>
            <a:custGeom>
              <a:avLst/>
              <a:gdLst/>
              <a:ahLst/>
              <a:cxnLst/>
              <a:rect l="l" t="t" r="r" b="b"/>
              <a:pathLst>
                <a:path w="9226" h="13146" extrusionOk="0">
                  <a:moveTo>
                    <a:pt x="4467" y="0"/>
                  </a:moveTo>
                  <a:cubicBezTo>
                    <a:pt x="1481" y="0"/>
                    <a:pt x="1" y="3305"/>
                    <a:pt x="137" y="4970"/>
                  </a:cubicBezTo>
                  <a:cubicBezTo>
                    <a:pt x="228" y="6155"/>
                    <a:pt x="1201" y="10015"/>
                    <a:pt x="1900" y="12629"/>
                  </a:cubicBezTo>
                  <a:cubicBezTo>
                    <a:pt x="2356" y="12933"/>
                    <a:pt x="2873" y="13085"/>
                    <a:pt x="3359" y="13085"/>
                  </a:cubicBezTo>
                  <a:cubicBezTo>
                    <a:pt x="4879" y="13055"/>
                    <a:pt x="6612" y="13146"/>
                    <a:pt x="8040" y="12629"/>
                  </a:cubicBezTo>
                  <a:cubicBezTo>
                    <a:pt x="8192" y="11474"/>
                    <a:pt x="8375" y="10289"/>
                    <a:pt x="8375" y="10046"/>
                  </a:cubicBezTo>
                  <a:cubicBezTo>
                    <a:pt x="8435" y="9559"/>
                    <a:pt x="9226" y="1048"/>
                    <a:pt x="5548" y="137"/>
                  </a:cubicBezTo>
                  <a:cubicBezTo>
                    <a:pt x="5168" y="43"/>
                    <a:pt x="4808" y="0"/>
                    <a:pt x="4467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" name="Google Shape;418;p38">
              <a:extLst>
                <a:ext uri="{FF2B5EF4-FFF2-40B4-BE49-F238E27FC236}">
                  <a16:creationId xmlns:a16="http://schemas.microsoft.com/office/drawing/2014/main" id="{BDAF13F6-E4C0-4306-8A3B-46BB4DF7DD1D}"/>
                </a:ext>
              </a:extLst>
            </p:cNvPr>
            <p:cNvSpPr/>
            <p:nvPr/>
          </p:nvSpPr>
          <p:spPr>
            <a:xfrm>
              <a:off x="6202143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6140" y="1"/>
                  </a:moveTo>
                  <a:cubicBezTo>
                    <a:pt x="5069" y="411"/>
                    <a:pt x="3826" y="462"/>
                    <a:pt x="2631" y="462"/>
                  </a:cubicBezTo>
                  <a:cubicBezTo>
                    <a:pt x="2232" y="462"/>
                    <a:pt x="1839" y="457"/>
                    <a:pt x="1459" y="457"/>
                  </a:cubicBezTo>
                  <a:cubicBezTo>
                    <a:pt x="943" y="457"/>
                    <a:pt x="456" y="305"/>
                    <a:pt x="0" y="1"/>
                  </a:cubicBezTo>
                  <a:lnTo>
                    <a:pt x="0" y="1"/>
                  </a:lnTo>
                  <a:cubicBezTo>
                    <a:pt x="365" y="1429"/>
                    <a:pt x="669" y="2524"/>
                    <a:pt x="669" y="2524"/>
                  </a:cubicBezTo>
                  <a:cubicBezTo>
                    <a:pt x="1571" y="3202"/>
                    <a:pt x="2442" y="3429"/>
                    <a:pt x="3203" y="3429"/>
                  </a:cubicBezTo>
                  <a:cubicBezTo>
                    <a:pt x="4725" y="3429"/>
                    <a:pt x="5806" y="2524"/>
                    <a:pt x="5806" y="2524"/>
                  </a:cubicBezTo>
                  <a:cubicBezTo>
                    <a:pt x="5806" y="2524"/>
                    <a:pt x="5988" y="1247"/>
                    <a:pt x="61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Google Shape;419;p38">
              <a:extLst>
                <a:ext uri="{FF2B5EF4-FFF2-40B4-BE49-F238E27FC236}">
                  <a16:creationId xmlns:a16="http://schemas.microsoft.com/office/drawing/2014/main" id="{B4772099-B634-4127-B94D-CF6538E74844}"/>
                </a:ext>
              </a:extLst>
            </p:cNvPr>
            <p:cNvSpPr/>
            <p:nvPr/>
          </p:nvSpPr>
          <p:spPr>
            <a:xfrm>
              <a:off x="6237225" y="4305961"/>
              <a:ext cx="224346" cy="123469"/>
            </a:xfrm>
            <a:custGeom>
              <a:avLst/>
              <a:gdLst/>
              <a:ahLst/>
              <a:cxnLst/>
              <a:rect l="l" t="t" r="r" b="b"/>
              <a:pathLst>
                <a:path w="5442" h="2995" extrusionOk="0">
                  <a:moveTo>
                    <a:pt x="3982" y="1"/>
                  </a:moveTo>
                  <a:cubicBezTo>
                    <a:pt x="3962" y="1"/>
                    <a:pt x="3942" y="3"/>
                    <a:pt x="3921" y="7"/>
                  </a:cubicBezTo>
                  <a:cubicBezTo>
                    <a:pt x="3769" y="7"/>
                    <a:pt x="3648" y="128"/>
                    <a:pt x="3648" y="280"/>
                  </a:cubicBezTo>
                  <a:lnTo>
                    <a:pt x="3648" y="371"/>
                  </a:lnTo>
                  <a:cubicBezTo>
                    <a:pt x="3465" y="371"/>
                    <a:pt x="3283" y="463"/>
                    <a:pt x="3192" y="675"/>
                  </a:cubicBezTo>
                  <a:cubicBezTo>
                    <a:pt x="3131" y="584"/>
                    <a:pt x="3009" y="523"/>
                    <a:pt x="2888" y="432"/>
                  </a:cubicBezTo>
                  <a:cubicBezTo>
                    <a:pt x="2852" y="418"/>
                    <a:pt x="2811" y="410"/>
                    <a:pt x="2770" y="410"/>
                  </a:cubicBezTo>
                  <a:cubicBezTo>
                    <a:pt x="2636" y="410"/>
                    <a:pt x="2500" y="490"/>
                    <a:pt x="2523" y="675"/>
                  </a:cubicBezTo>
                  <a:lnTo>
                    <a:pt x="2523" y="827"/>
                  </a:lnTo>
                  <a:cubicBezTo>
                    <a:pt x="2432" y="858"/>
                    <a:pt x="2402" y="888"/>
                    <a:pt x="2371" y="979"/>
                  </a:cubicBezTo>
                  <a:cubicBezTo>
                    <a:pt x="2250" y="979"/>
                    <a:pt x="2128" y="1010"/>
                    <a:pt x="2098" y="1131"/>
                  </a:cubicBezTo>
                  <a:cubicBezTo>
                    <a:pt x="2037" y="979"/>
                    <a:pt x="1915" y="858"/>
                    <a:pt x="1763" y="767"/>
                  </a:cubicBezTo>
                  <a:cubicBezTo>
                    <a:pt x="1642" y="615"/>
                    <a:pt x="1520" y="523"/>
                    <a:pt x="1368" y="463"/>
                  </a:cubicBezTo>
                  <a:cubicBezTo>
                    <a:pt x="1368" y="432"/>
                    <a:pt x="1338" y="371"/>
                    <a:pt x="1307" y="311"/>
                  </a:cubicBezTo>
                  <a:cubicBezTo>
                    <a:pt x="1201" y="204"/>
                    <a:pt x="1065" y="156"/>
                    <a:pt x="925" y="156"/>
                  </a:cubicBezTo>
                  <a:cubicBezTo>
                    <a:pt x="747" y="156"/>
                    <a:pt x="562" y="235"/>
                    <a:pt x="426" y="371"/>
                  </a:cubicBezTo>
                  <a:cubicBezTo>
                    <a:pt x="365" y="432"/>
                    <a:pt x="304" y="523"/>
                    <a:pt x="304" y="615"/>
                  </a:cubicBezTo>
                  <a:cubicBezTo>
                    <a:pt x="152" y="736"/>
                    <a:pt x="92" y="979"/>
                    <a:pt x="61" y="1192"/>
                  </a:cubicBezTo>
                  <a:cubicBezTo>
                    <a:pt x="0" y="1800"/>
                    <a:pt x="426" y="2560"/>
                    <a:pt x="973" y="2894"/>
                  </a:cubicBezTo>
                  <a:cubicBezTo>
                    <a:pt x="1069" y="2963"/>
                    <a:pt x="1171" y="2994"/>
                    <a:pt x="1271" y="2994"/>
                  </a:cubicBezTo>
                  <a:cubicBezTo>
                    <a:pt x="1393" y="2994"/>
                    <a:pt x="1511" y="2947"/>
                    <a:pt x="1611" y="2864"/>
                  </a:cubicBezTo>
                  <a:lnTo>
                    <a:pt x="1642" y="2864"/>
                  </a:lnTo>
                  <a:cubicBezTo>
                    <a:pt x="1763" y="2864"/>
                    <a:pt x="1854" y="2834"/>
                    <a:pt x="1976" y="2742"/>
                  </a:cubicBezTo>
                  <a:cubicBezTo>
                    <a:pt x="2009" y="2755"/>
                    <a:pt x="2044" y="2761"/>
                    <a:pt x="2080" y="2761"/>
                  </a:cubicBezTo>
                  <a:cubicBezTo>
                    <a:pt x="2213" y="2761"/>
                    <a:pt x="2360" y="2679"/>
                    <a:pt x="2432" y="2560"/>
                  </a:cubicBezTo>
                  <a:cubicBezTo>
                    <a:pt x="2554" y="2755"/>
                    <a:pt x="2714" y="2930"/>
                    <a:pt x="2913" y="2930"/>
                  </a:cubicBezTo>
                  <a:cubicBezTo>
                    <a:pt x="2963" y="2930"/>
                    <a:pt x="3016" y="2919"/>
                    <a:pt x="3070" y="2894"/>
                  </a:cubicBezTo>
                  <a:cubicBezTo>
                    <a:pt x="3161" y="2864"/>
                    <a:pt x="3192" y="2834"/>
                    <a:pt x="3222" y="2742"/>
                  </a:cubicBezTo>
                  <a:cubicBezTo>
                    <a:pt x="3313" y="2742"/>
                    <a:pt x="3374" y="2742"/>
                    <a:pt x="3435" y="2712"/>
                  </a:cubicBezTo>
                  <a:lnTo>
                    <a:pt x="3587" y="2864"/>
                  </a:lnTo>
                  <a:cubicBezTo>
                    <a:pt x="3644" y="2920"/>
                    <a:pt x="3700" y="2944"/>
                    <a:pt x="3757" y="2944"/>
                  </a:cubicBezTo>
                  <a:cubicBezTo>
                    <a:pt x="3822" y="2944"/>
                    <a:pt x="3887" y="2913"/>
                    <a:pt x="3952" y="2864"/>
                  </a:cubicBezTo>
                  <a:cubicBezTo>
                    <a:pt x="3982" y="2894"/>
                    <a:pt x="4073" y="2894"/>
                    <a:pt x="4134" y="2894"/>
                  </a:cubicBezTo>
                  <a:cubicBezTo>
                    <a:pt x="4408" y="2894"/>
                    <a:pt x="4499" y="2682"/>
                    <a:pt x="4529" y="2408"/>
                  </a:cubicBezTo>
                  <a:cubicBezTo>
                    <a:pt x="4529" y="2378"/>
                    <a:pt x="4560" y="2286"/>
                    <a:pt x="4560" y="2256"/>
                  </a:cubicBezTo>
                  <a:cubicBezTo>
                    <a:pt x="4586" y="2265"/>
                    <a:pt x="4613" y="2269"/>
                    <a:pt x="4640" y="2269"/>
                  </a:cubicBezTo>
                  <a:cubicBezTo>
                    <a:pt x="4704" y="2269"/>
                    <a:pt x="4769" y="2247"/>
                    <a:pt x="4833" y="2226"/>
                  </a:cubicBezTo>
                  <a:cubicBezTo>
                    <a:pt x="4955" y="2134"/>
                    <a:pt x="5016" y="2043"/>
                    <a:pt x="5046" y="1922"/>
                  </a:cubicBezTo>
                  <a:cubicBezTo>
                    <a:pt x="5168" y="1922"/>
                    <a:pt x="5289" y="1830"/>
                    <a:pt x="5289" y="1739"/>
                  </a:cubicBezTo>
                  <a:cubicBezTo>
                    <a:pt x="5441" y="1192"/>
                    <a:pt x="5380" y="584"/>
                    <a:pt x="5016" y="220"/>
                  </a:cubicBezTo>
                  <a:cubicBezTo>
                    <a:pt x="4916" y="80"/>
                    <a:pt x="4790" y="6"/>
                    <a:pt x="4646" y="6"/>
                  </a:cubicBezTo>
                  <a:cubicBezTo>
                    <a:pt x="4571" y="6"/>
                    <a:pt x="4491" y="26"/>
                    <a:pt x="4408" y="68"/>
                  </a:cubicBezTo>
                  <a:cubicBezTo>
                    <a:pt x="4377" y="98"/>
                    <a:pt x="4347" y="98"/>
                    <a:pt x="4317" y="128"/>
                  </a:cubicBezTo>
                  <a:cubicBezTo>
                    <a:pt x="4212" y="76"/>
                    <a:pt x="4107" y="1"/>
                    <a:pt x="39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420;p38">
              <a:extLst>
                <a:ext uri="{FF2B5EF4-FFF2-40B4-BE49-F238E27FC236}">
                  <a16:creationId xmlns:a16="http://schemas.microsoft.com/office/drawing/2014/main" id="{23C43E40-20FF-4FB7-B520-F84B18689872}"/>
                </a:ext>
              </a:extLst>
            </p:cNvPr>
            <p:cNvSpPr/>
            <p:nvPr/>
          </p:nvSpPr>
          <p:spPr>
            <a:xfrm>
              <a:off x="6629440" y="3654029"/>
              <a:ext cx="380177" cy="541944"/>
            </a:xfrm>
            <a:custGeom>
              <a:avLst/>
              <a:gdLst/>
              <a:ahLst/>
              <a:cxnLst/>
              <a:rect l="l" t="t" r="r" b="b"/>
              <a:pathLst>
                <a:path w="9222" h="13146" extrusionOk="0">
                  <a:moveTo>
                    <a:pt x="4751" y="0"/>
                  </a:moveTo>
                  <a:cubicBezTo>
                    <a:pt x="4413" y="0"/>
                    <a:pt x="4055" y="43"/>
                    <a:pt x="3678" y="137"/>
                  </a:cubicBezTo>
                  <a:cubicBezTo>
                    <a:pt x="0" y="1048"/>
                    <a:pt x="790" y="9559"/>
                    <a:pt x="821" y="10046"/>
                  </a:cubicBezTo>
                  <a:cubicBezTo>
                    <a:pt x="821" y="10289"/>
                    <a:pt x="1034" y="11474"/>
                    <a:pt x="1186" y="12629"/>
                  </a:cubicBezTo>
                  <a:cubicBezTo>
                    <a:pt x="2614" y="13146"/>
                    <a:pt x="4316" y="13055"/>
                    <a:pt x="5836" y="13085"/>
                  </a:cubicBezTo>
                  <a:cubicBezTo>
                    <a:pt x="6353" y="13085"/>
                    <a:pt x="6870" y="12933"/>
                    <a:pt x="7326" y="12629"/>
                  </a:cubicBezTo>
                  <a:cubicBezTo>
                    <a:pt x="7994" y="10015"/>
                    <a:pt x="8997" y="6155"/>
                    <a:pt x="9058" y="4970"/>
                  </a:cubicBezTo>
                  <a:cubicBezTo>
                    <a:pt x="9222" y="3305"/>
                    <a:pt x="7720" y="0"/>
                    <a:pt x="4751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Google Shape;421;p38">
              <a:extLst>
                <a:ext uri="{FF2B5EF4-FFF2-40B4-BE49-F238E27FC236}">
                  <a16:creationId xmlns:a16="http://schemas.microsoft.com/office/drawing/2014/main" id="{87C7B144-D82C-45EB-A204-949958565D33}"/>
                </a:ext>
              </a:extLst>
            </p:cNvPr>
            <p:cNvSpPr/>
            <p:nvPr/>
          </p:nvSpPr>
          <p:spPr>
            <a:xfrm>
              <a:off x="6678291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1" y="1"/>
                  </a:moveTo>
                  <a:cubicBezTo>
                    <a:pt x="153" y="1247"/>
                    <a:pt x="335" y="2524"/>
                    <a:pt x="335" y="2524"/>
                  </a:cubicBezTo>
                  <a:cubicBezTo>
                    <a:pt x="335" y="2524"/>
                    <a:pt x="1416" y="3429"/>
                    <a:pt x="2938" y="3429"/>
                  </a:cubicBezTo>
                  <a:cubicBezTo>
                    <a:pt x="3699" y="3429"/>
                    <a:pt x="4570" y="3202"/>
                    <a:pt x="5472" y="2524"/>
                  </a:cubicBezTo>
                  <a:cubicBezTo>
                    <a:pt x="5472" y="2524"/>
                    <a:pt x="5776" y="1429"/>
                    <a:pt x="6141" y="1"/>
                  </a:cubicBezTo>
                  <a:lnTo>
                    <a:pt x="6141" y="1"/>
                  </a:lnTo>
                  <a:cubicBezTo>
                    <a:pt x="5685" y="305"/>
                    <a:pt x="5198" y="457"/>
                    <a:pt x="4651" y="457"/>
                  </a:cubicBezTo>
                  <a:cubicBezTo>
                    <a:pt x="4271" y="457"/>
                    <a:pt x="3880" y="462"/>
                    <a:pt x="3484" y="462"/>
                  </a:cubicBezTo>
                  <a:cubicBezTo>
                    <a:pt x="2297" y="462"/>
                    <a:pt x="1072" y="41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Google Shape;422;p38">
              <a:extLst>
                <a:ext uri="{FF2B5EF4-FFF2-40B4-BE49-F238E27FC236}">
                  <a16:creationId xmlns:a16="http://schemas.microsoft.com/office/drawing/2014/main" id="{60084592-9513-4BD3-8619-41F0429F3486}"/>
                </a:ext>
              </a:extLst>
            </p:cNvPr>
            <p:cNvSpPr/>
            <p:nvPr/>
          </p:nvSpPr>
          <p:spPr>
            <a:xfrm>
              <a:off x="6673303" y="4305961"/>
              <a:ext cx="221790" cy="123469"/>
            </a:xfrm>
            <a:custGeom>
              <a:avLst/>
              <a:gdLst/>
              <a:ahLst/>
              <a:cxnLst/>
              <a:rect l="l" t="t" r="r" b="b"/>
              <a:pathLst>
                <a:path w="5380" h="2995" extrusionOk="0">
                  <a:moveTo>
                    <a:pt x="1429" y="1"/>
                  </a:moveTo>
                  <a:cubicBezTo>
                    <a:pt x="1304" y="1"/>
                    <a:pt x="1199" y="76"/>
                    <a:pt x="1094" y="128"/>
                  </a:cubicBezTo>
                  <a:cubicBezTo>
                    <a:pt x="1064" y="98"/>
                    <a:pt x="1033" y="98"/>
                    <a:pt x="973" y="68"/>
                  </a:cubicBezTo>
                  <a:cubicBezTo>
                    <a:pt x="900" y="26"/>
                    <a:pt x="823" y="6"/>
                    <a:pt x="748" y="6"/>
                  </a:cubicBezTo>
                  <a:cubicBezTo>
                    <a:pt x="604" y="6"/>
                    <a:pt x="465" y="80"/>
                    <a:pt x="365" y="220"/>
                  </a:cubicBezTo>
                  <a:cubicBezTo>
                    <a:pt x="61" y="584"/>
                    <a:pt x="0" y="1192"/>
                    <a:pt x="122" y="1739"/>
                  </a:cubicBezTo>
                  <a:cubicBezTo>
                    <a:pt x="122" y="1830"/>
                    <a:pt x="213" y="1922"/>
                    <a:pt x="334" y="1922"/>
                  </a:cubicBezTo>
                  <a:cubicBezTo>
                    <a:pt x="365" y="2043"/>
                    <a:pt x="456" y="2134"/>
                    <a:pt x="578" y="2226"/>
                  </a:cubicBezTo>
                  <a:cubicBezTo>
                    <a:pt x="621" y="2247"/>
                    <a:pt x="694" y="2269"/>
                    <a:pt x="755" y="2269"/>
                  </a:cubicBezTo>
                  <a:cubicBezTo>
                    <a:pt x="780" y="2269"/>
                    <a:pt x="803" y="2265"/>
                    <a:pt x="821" y="2256"/>
                  </a:cubicBezTo>
                  <a:cubicBezTo>
                    <a:pt x="821" y="2286"/>
                    <a:pt x="881" y="2378"/>
                    <a:pt x="881" y="2408"/>
                  </a:cubicBezTo>
                  <a:cubicBezTo>
                    <a:pt x="912" y="2682"/>
                    <a:pt x="973" y="2894"/>
                    <a:pt x="1246" y="2894"/>
                  </a:cubicBezTo>
                  <a:cubicBezTo>
                    <a:pt x="1337" y="2894"/>
                    <a:pt x="1398" y="2894"/>
                    <a:pt x="1429" y="2864"/>
                  </a:cubicBezTo>
                  <a:cubicBezTo>
                    <a:pt x="1494" y="2913"/>
                    <a:pt x="1567" y="2944"/>
                    <a:pt x="1641" y="2944"/>
                  </a:cubicBezTo>
                  <a:cubicBezTo>
                    <a:pt x="1704" y="2944"/>
                    <a:pt x="1767" y="2920"/>
                    <a:pt x="1824" y="2864"/>
                  </a:cubicBezTo>
                  <a:lnTo>
                    <a:pt x="1976" y="2712"/>
                  </a:lnTo>
                  <a:cubicBezTo>
                    <a:pt x="2006" y="2742"/>
                    <a:pt x="2097" y="2742"/>
                    <a:pt x="2158" y="2742"/>
                  </a:cubicBezTo>
                  <a:cubicBezTo>
                    <a:pt x="2189" y="2834"/>
                    <a:pt x="2249" y="2864"/>
                    <a:pt x="2310" y="2894"/>
                  </a:cubicBezTo>
                  <a:cubicBezTo>
                    <a:pt x="2371" y="2919"/>
                    <a:pt x="2427" y="2930"/>
                    <a:pt x="2479" y="2930"/>
                  </a:cubicBezTo>
                  <a:cubicBezTo>
                    <a:pt x="2686" y="2930"/>
                    <a:pt x="2827" y="2755"/>
                    <a:pt x="2948" y="2560"/>
                  </a:cubicBezTo>
                  <a:cubicBezTo>
                    <a:pt x="3044" y="2679"/>
                    <a:pt x="3177" y="2761"/>
                    <a:pt x="3304" y="2761"/>
                  </a:cubicBezTo>
                  <a:cubicBezTo>
                    <a:pt x="3338" y="2761"/>
                    <a:pt x="3372" y="2755"/>
                    <a:pt x="3404" y="2742"/>
                  </a:cubicBezTo>
                  <a:cubicBezTo>
                    <a:pt x="3526" y="2834"/>
                    <a:pt x="3648" y="2864"/>
                    <a:pt x="3769" y="2864"/>
                  </a:cubicBezTo>
                  <a:lnTo>
                    <a:pt x="3799" y="2864"/>
                  </a:lnTo>
                  <a:cubicBezTo>
                    <a:pt x="3900" y="2947"/>
                    <a:pt x="4018" y="2994"/>
                    <a:pt x="4140" y="2994"/>
                  </a:cubicBezTo>
                  <a:cubicBezTo>
                    <a:pt x="4240" y="2994"/>
                    <a:pt x="4342" y="2963"/>
                    <a:pt x="4438" y="2894"/>
                  </a:cubicBezTo>
                  <a:cubicBezTo>
                    <a:pt x="4985" y="2560"/>
                    <a:pt x="5380" y="1800"/>
                    <a:pt x="5350" y="1192"/>
                  </a:cubicBezTo>
                  <a:cubicBezTo>
                    <a:pt x="5319" y="979"/>
                    <a:pt x="5228" y="736"/>
                    <a:pt x="5076" y="615"/>
                  </a:cubicBezTo>
                  <a:cubicBezTo>
                    <a:pt x="5076" y="523"/>
                    <a:pt x="5046" y="432"/>
                    <a:pt x="4985" y="371"/>
                  </a:cubicBezTo>
                  <a:cubicBezTo>
                    <a:pt x="4848" y="235"/>
                    <a:pt x="4654" y="156"/>
                    <a:pt x="4473" y="156"/>
                  </a:cubicBezTo>
                  <a:cubicBezTo>
                    <a:pt x="4331" y="156"/>
                    <a:pt x="4197" y="204"/>
                    <a:pt x="4103" y="311"/>
                  </a:cubicBezTo>
                  <a:cubicBezTo>
                    <a:pt x="4073" y="371"/>
                    <a:pt x="4012" y="432"/>
                    <a:pt x="4012" y="463"/>
                  </a:cubicBezTo>
                  <a:cubicBezTo>
                    <a:pt x="3860" y="523"/>
                    <a:pt x="3769" y="615"/>
                    <a:pt x="3648" y="767"/>
                  </a:cubicBezTo>
                  <a:cubicBezTo>
                    <a:pt x="3496" y="858"/>
                    <a:pt x="3374" y="979"/>
                    <a:pt x="3313" y="1131"/>
                  </a:cubicBezTo>
                  <a:cubicBezTo>
                    <a:pt x="3252" y="1010"/>
                    <a:pt x="3161" y="979"/>
                    <a:pt x="3040" y="979"/>
                  </a:cubicBezTo>
                  <a:cubicBezTo>
                    <a:pt x="3009" y="888"/>
                    <a:pt x="2948" y="858"/>
                    <a:pt x="2888" y="827"/>
                  </a:cubicBezTo>
                  <a:lnTo>
                    <a:pt x="2888" y="675"/>
                  </a:lnTo>
                  <a:cubicBezTo>
                    <a:pt x="2911" y="490"/>
                    <a:pt x="2757" y="410"/>
                    <a:pt x="2615" y="410"/>
                  </a:cubicBezTo>
                  <a:cubicBezTo>
                    <a:pt x="2571" y="410"/>
                    <a:pt x="2528" y="418"/>
                    <a:pt x="2492" y="432"/>
                  </a:cubicBezTo>
                  <a:cubicBezTo>
                    <a:pt x="2401" y="523"/>
                    <a:pt x="2280" y="584"/>
                    <a:pt x="2189" y="675"/>
                  </a:cubicBezTo>
                  <a:cubicBezTo>
                    <a:pt x="2128" y="463"/>
                    <a:pt x="1945" y="371"/>
                    <a:pt x="1733" y="371"/>
                  </a:cubicBezTo>
                  <a:lnTo>
                    <a:pt x="1733" y="280"/>
                  </a:lnTo>
                  <a:cubicBezTo>
                    <a:pt x="1733" y="128"/>
                    <a:pt x="1641" y="7"/>
                    <a:pt x="1489" y="7"/>
                  </a:cubicBezTo>
                  <a:cubicBezTo>
                    <a:pt x="1469" y="3"/>
                    <a:pt x="1448" y="1"/>
                    <a:pt x="14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0" name="Google Shape;423;p38">
              <a:extLst>
                <a:ext uri="{FF2B5EF4-FFF2-40B4-BE49-F238E27FC236}">
                  <a16:creationId xmlns:a16="http://schemas.microsoft.com/office/drawing/2014/main" id="{C5CBB163-2EF4-4EEF-B9FF-63BB9381E493}"/>
                </a:ext>
              </a:extLst>
            </p:cNvPr>
            <p:cNvSpPr/>
            <p:nvPr/>
          </p:nvSpPr>
          <p:spPr>
            <a:xfrm>
              <a:off x="6456850" y="2821200"/>
              <a:ext cx="229906" cy="318298"/>
            </a:xfrm>
            <a:custGeom>
              <a:avLst/>
              <a:gdLst/>
              <a:ahLst/>
              <a:cxnLst/>
              <a:rect l="l" t="t" r="r" b="b"/>
              <a:pathLst>
                <a:path w="5472" h="7721" extrusionOk="0">
                  <a:moveTo>
                    <a:pt x="0" y="0"/>
                  </a:moveTo>
                  <a:lnTo>
                    <a:pt x="1520" y="6961"/>
                  </a:lnTo>
                  <a:lnTo>
                    <a:pt x="1824" y="7052"/>
                  </a:lnTo>
                  <a:lnTo>
                    <a:pt x="3222" y="7721"/>
                  </a:lnTo>
                  <a:lnTo>
                    <a:pt x="3891" y="7356"/>
                  </a:lnTo>
                  <a:lnTo>
                    <a:pt x="5472" y="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Google Shape;424;p38">
              <a:extLst>
                <a:ext uri="{FF2B5EF4-FFF2-40B4-BE49-F238E27FC236}">
                  <a16:creationId xmlns:a16="http://schemas.microsoft.com/office/drawing/2014/main" id="{8616559B-DD89-439C-AE4E-7F9780A9ED7B}"/>
                </a:ext>
              </a:extLst>
            </p:cNvPr>
            <p:cNvSpPr/>
            <p:nvPr/>
          </p:nvSpPr>
          <p:spPr>
            <a:xfrm>
              <a:off x="5823790" y="1453788"/>
              <a:ext cx="1483409" cy="730400"/>
            </a:xfrm>
            <a:custGeom>
              <a:avLst/>
              <a:gdLst/>
              <a:ahLst/>
              <a:cxnLst/>
              <a:rect l="l" t="t" r="r" b="b"/>
              <a:pathLst>
                <a:path w="41795" h="20579" extrusionOk="0">
                  <a:moveTo>
                    <a:pt x="20244" y="0"/>
                  </a:moveTo>
                  <a:cubicBezTo>
                    <a:pt x="14135" y="0"/>
                    <a:pt x="7265" y="2736"/>
                    <a:pt x="4104" y="7386"/>
                  </a:cubicBezTo>
                  <a:cubicBezTo>
                    <a:pt x="943" y="12067"/>
                    <a:pt x="1" y="20396"/>
                    <a:pt x="1976" y="20578"/>
                  </a:cubicBezTo>
                  <a:cubicBezTo>
                    <a:pt x="1976" y="20578"/>
                    <a:pt x="4043" y="20426"/>
                    <a:pt x="5624" y="18299"/>
                  </a:cubicBezTo>
                  <a:cubicBezTo>
                    <a:pt x="7265" y="16140"/>
                    <a:pt x="7721" y="14347"/>
                    <a:pt x="7721" y="14347"/>
                  </a:cubicBezTo>
                  <a:lnTo>
                    <a:pt x="12189" y="14621"/>
                  </a:lnTo>
                  <a:cubicBezTo>
                    <a:pt x="12189" y="14621"/>
                    <a:pt x="17478" y="13678"/>
                    <a:pt x="20092" y="10365"/>
                  </a:cubicBezTo>
                  <a:lnTo>
                    <a:pt x="20092" y="10365"/>
                  </a:lnTo>
                  <a:cubicBezTo>
                    <a:pt x="20092" y="10366"/>
                    <a:pt x="19728" y="13435"/>
                    <a:pt x="21430" y="14833"/>
                  </a:cubicBezTo>
                  <a:lnTo>
                    <a:pt x="22798" y="14925"/>
                  </a:lnTo>
                  <a:cubicBezTo>
                    <a:pt x="22798" y="14925"/>
                    <a:pt x="21551" y="12463"/>
                    <a:pt x="21460" y="10639"/>
                  </a:cubicBezTo>
                  <a:lnTo>
                    <a:pt x="21460" y="10639"/>
                  </a:lnTo>
                  <a:cubicBezTo>
                    <a:pt x="21461" y="10640"/>
                    <a:pt x="24135" y="13223"/>
                    <a:pt x="26719" y="14347"/>
                  </a:cubicBezTo>
                  <a:cubicBezTo>
                    <a:pt x="28045" y="14940"/>
                    <a:pt x="29925" y="15084"/>
                    <a:pt x="31440" y="15084"/>
                  </a:cubicBezTo>
                  <a:cubicBezTo>
                    <a:pt x="32875" y="15084"/>
                    <a:pt x="33983" y="14955"/>
                    <a:pt x="33983" y="14955"/>
                  </a:cubicBezTo>
                  <a:cubicBezTo>
                    <a:pt x="33983" y="14955"/>
                    <a:pt x="36472" y="20371"/>
                    <a:pt x="40156" y="20371"/>
                  </a:cubicBezTo>
                  <a:cubicBezTo>
                    <a:pt x="40226" y="20371"/>
                    <a:pt x="40296" y="20369"/>
                    <a:pt x="40366" y="20365"/>
                  </a:cubicBezTo>
                  <a:cubicBezTo>
                    <a:pt x="40366" y="20365"/>
                    <a:pt x="41795" y="10517"/>
                    <a:pt x="36719" y="6110"/>
                  </a:cubicBezTo>
                  <a:cubicBezTo>
                    <a:pt x="31612" y="1703"/>
                    <a:pt x="26384" y="0"/>
                    <a:pt x="20244" y="0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Google Shape;425;p38">
              <a:extLst>
                <a:ext uri="{FF2B5EF4-FFF2-40B4-BE49-F238E27FC236}">
                  <a16:creationId xmlns:a16="http://schemas.microsoft.com/office/drawing/2014/main" id="{D3F2C267-1CD4-49B1-B6EF-8C2FCFD16638}"/>
                </a:ext>
              </a:extLst>
            </p:cNvPr>
            <p:cNvSpPr/>
            <p:nvPr/>
          </p:nvSpPr>
          <p:spPr>
            <a:xfrm>
              <a:off x="6954274" y="2466567"/>
              <a:ext cx="329086" cy="383106"/>
            </a:xfrm>
            <a:custGeom>
              <a:avLst/>
              <a:gdLst/>
              <a:ahLst/>
              <a:cxnLst/>
              <a:rect l="l" t="t" r="r" b="b"/>
              <a:pathLst>
                <a:path w="9272" h="10794" extrusionOk="0">
                  <a:moveTo>
                    <a:pt x="5836" y="1"/>
                  </a:moveTo>
                  <a:cubicBezTo>
                    <a:pt x="5833" y="1"/>
                    <a:pt x="5833" y="1"/>
                    <a:pt x="5837" y="3"/>
                  </a:cubicBezTo>
                  <a:cubicBezTo>
                    <a:pt x="3952" y="3529"/>
                    <a:pt x="1" y="6082"/>
                    <a:pt x="1" y="6082"/>
                  </a:cubicBezTo>
                  <a:cubicBezTo>
                    <a:pt x="192" y="7493"/>
                    <a:pt x="1004" y="7643"/>
                    <a:pt x="1342" y="7643"/>
                  </a:cubicBezTo>
                  <a:cubicBezTo>
                    <a:pt x="1433" y="7643"/>
                    <a:pt x="1490" y="7632"/>
                    <a:pt x="1490" y="7632"/>
                  </a:cubicBezTo>
                  <a:lnTo>
                    <a:pt x="1490" y="7632"/>
                  </a:lnTo>
                  <a:cubicBezTo>
                    <a:pt x="1308" y="10338"/>
                    <a:pt x="3800" y="10793"/>
                    <a:pt x="3800" y="10793"/>
                  </a:cubicBezTo>
                  <a:lnTo>
                    <a:pt x="5411" y="9851"/>
                  </a:lnTo>
                  <a:lnTo>
                    <a:pt x="6992" y="9243"/>
                  </a:lnTo>
                  <a:lnTo>
                    <a:pt x="8511" y="8423"/>
                  </a:lnTo>
                  <a:cubicBezTo>
                    <a:pt x="8511" y="8423"/>
                    <a:pt x="9271" y="6204"/>
                    <a:pt x="8663" y="5049"/>
                  </a:cubicBezTo>
                  <a:cubicBezTo>
                    <a:pt x="8226" y="4261"/>
                    <a:pt x="7678" y="4151"/>
                    <a:pt x="7405" y="4151"/>
                  </a:cubicBezTo>
                  <a:cubicBezTo>
                    <a:pt x="7299" y="4151"/>
                    <a:pt x="7235" y="4167"/>
                    <a:pt x="7235" y="4167"/>
                  </a:cubicBezTo>
                  <a:cubicBezTo>
                    <a:pt x="8451" y="1857"/>
                    <a:pt x="7721" y="34"/>
                    <a:pt x="7721" y="33"/>
                  </a:cubicBezTo>
                  <a:lnTo>
                    <a:pt x="7721" y="33"/>
                  </a:lnTo>
                  <a:cubicBezTo>
                    <a:pt x="7462" y="94"/>
                    <a:pt x="7192" y="115"/>
                    <a:pt x="6941" y="115"/>
                  </a:cubicBezTo>
                  <a:cubicBezTo>
                    <a:pt x="6357" y="115"/>
                    <a:pt x="5871" y="1"/>
                    <a:pt x="5836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3" name="Google Shape;426;p38">
              <a:extLst>
                <a:ext uri="{FF2B5EF4-FFF2-40B4-BE49-F238E27FC236}">
                  <a16:creationId xmlns:a16="http://schemas.microsoft.com/office/drawing/2014/main" id="{2380DE53-3F1C-4D0C-9B6E-94CD10BB1671}"/>
                </a:ext>
              </a:extLst>
            </p:cNvPr>
            <p:cNvSpPr/>
            <p:nvPr/>
          </p:nvSpPr>
          <p:spPr>
            <a:xfrm>
              <a:off x="5856159" y="2469912"/>
              <a:ext cx="329086" cy="383142"/>
            </a:xfrm>
            <a:custGeom>
              <a:avLst/>
              <a:gdLst/>
              <a:ahLst/>
              <a:cxnLst/>
              <a:rect l="l" t="t" r="r" b="b"/>
              <a:pathLst>
                <a:path w="9272" h="10795" extrusionOk="0">
                  <a:moveTo>
                    <a:pt x="3453" y="1"/>
                  </a:moveTo>
                  <a:cubicBezTo>
                    <a:pt x="3370" y="1"/>
                    <a:pt x="2900" y="90"/>
                    <a:pt x="2310" y="90"/>
                  </a:cubicBezTo>
                  <a:cubicBezTo>
                    <a:pt x="2071" y="90"/>
                    <a:pt x="1812" y="75"/>
                    <a:pt x="1551" y="34"/>
                  </a:cubicBezTo>
                  <a:lnTo>
                    <a:pt x="1551" y="34"/>
                  </a:lnTo>
                  <a:cubicBezTo>
                    <a:pt x="1551" y="35"/>
                    <a:pt x="852" y="1858"/>
                    <a:pt x="2068" y="4168"/>
                  </a:cubicBezTo>
                  <a:cubicBezTo>
                    <a:pt x="2068" y="4168"/>
                    <a:pt x="2001" y="4152"/>
                    <a:pt x="1891" y="4152"/>
                  </a:cubicBezTo>
                  <a:cubicBezTo>
                    <a:pt x="1610" y="4152"/>
                    <a:pt x="1046" y="4262"/>
                    <a:pt x="609" y="5050"/>
                  </a:cubicBezTo>
                  <a:cubicBezTo>
                    <a:pt x="1" y="6205"/>
                    <a:pt x="761" y="8424"/>
                    <a:pt x="761" y="8424"/>
                  </a:cubicBezTo>
                  <a:lnTo>
                    <a:pt x="2280" y="9244"/>
                  </a:lnTo>
                  <a:lnTo>
                    <a:pt x="3891" y="9852"/>
                  </a:lnTo>
                  <a:lnTo>
                    <a:pt x="5472" y="10794"/>
                  </a:lnTo>
                  <a:cubicBezTo>
                    <a:pt x="5472" y="10794"/>
                    <a:pt x="7995" y="10339"/>
                    <a:pt x="7782" y="7633"/>
                  </a:cubicBezTo>
                  <a:lnTo>
                    <a:pt x="7782" y="7633"/>
                  </a:lnTo>
                  <a:cubicBezTo>
                    <a:pt x="7782" y="7633"/>
                    <a:pt x="7840" y="7644"/>
                    <a:pt x="7933" y="7644"/>
                  </a:cubicBezTo>
                  <a:cubicBezTo>
                    <a:pt x="8278" y="7644"/>
                    <a:pt x="9104" y="7494"/>
                    <a:pt x="9271" y="6083"/>
                  </a:cubicBezTo>
                  <a:cubicBezTo>
                    <a:pt x="9271" y="6083"/>
                    <a:pt x="5320" y="3530"/>
                    <a:pt x="3466" y="4"/>
                  </a:cubicBezTo>
                  <a:cubicBezTo>
                    <a:pt x="3466" y="2"/>
                    <a:pt x="3461" y="1"/>
                    <a:pt x="345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4" name="Google Shape;427;p38">
              <a:extLst>
                <a:ext uri="{FF2B5EF4-FFF2-40B4-BE49-F238E27FC236}">
                  <a16:creationId xmlns:a16="http://schemas.microsoft.com/office/drawing/2014/main" id="{A7575472-D10B-4273-948E-BC6C279647C4}"/>
                </a:ext>
              </a:extLst>
            </p:cNvPr>
            <p:cNvSpPr/>
            <p:nvPr/>
          </p:nvSpPr>
          <p:spPr>
            <a:xfrm>
              <a:off x="7125395" y="2904203"/>
              <a:ext cx="195280" cy="190808"/>
            </a:xfrm>
            <a:custGeom>
              <a:avLst/>
              <a:gdLst/>
              <a:ahLst/>
              <a:cxnLst/>
              <a:rect l="l" t="t" r="r" b="b"/>
              <a:pathLst>
                <a:path w="5502" h="5376" extrusionOk="0">
                  <a:moveTo>
                    <a:pt x="2584" y="1"/>
                  </a:move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ubicBezTo>
                    <a:pt x="2584" y="1"/>
                    <a:pt x="2584" y="1"/>
                    <a:pt x="2584" y="1"/>
                  </a:cubicBez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lose/>
                  <a:moveTo>
                    <a:pt x="2584" y="1"/>
                  </a:moveTo>
                  <a:cubicBezTo>
                    <a:pt x="2567" y="44"/>
                    <a:pt x="1025" y="2469"/>
                    <a:pt x="426" y="2828"/>
                  </a:cubicBezTo>
                  <a:lnTo>
                    <a:pt x="0" y="4409"/>
                  </a:lnTo>
                  <a:cubicBezTo>
                    <a:pt x="0" y="4409"/>
                    <a:pt x="2585" y="5375"/>
                    <a:pt x="4585" y="5375"/>
                  </a:cubicBezTo>
                  <a:cubicBezTo>
                    <a:pt x="4911" y="5375"/>
                    <a:pt x="5221" y="5350"/>
                    <a:pt x="5502" y="5290"/>
                  </a:cubicBezTo>
                  <a:cubicBezTo>
                    <a:pt x="5502" y="5290"/>
                    <a:pt x="5380" y="2524"/>
                    <a:pt x="4985" y="1035"/>
                  </a:cubicBezTo>
                  <a:cubicBezTo>
                    <a:pt x="4985" y="1035"/>
                    <a:pt x="3374" y="792"/>
                    <a:pt x="2584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5" name="Google Shape;428;p38">
              <a:extLst>
                <a:ext uri="{FF2B5EF4-FFF2-40B4-BE49-F238E27FC236}">
                  <a16:creationId xmlns:a16="http://schemas.microsoft.com/office/drawing/2014/main" id="{5CC20867-A78B-4629-8016-EB163D766EE2}"/>
                </a:ext>
              </a:extLst>
            </p:cNvPr>
            <p:cNvSpPr/>
            <p:nvPr/>
          </p:nvSpPr>
          <p:spPr>
            <a:xfrm>
              <a:off x="5800657" y="2907734"/>
              <a:ext cx="205644" cy="199752"/>
            </a:xfrm>
            <a:custGeom>
              <a:avLst/>
              <a:gdLst/>
              <a:ahLst/>
              <a:cxnLst/>
              <a:rect l="l" t="t" r="r" b="b"/>
              <a:pathLst>
                <a:path w="5794" h="5628" extrusionOk="0">
                  <a:moveTo>
                    <a:pt x="3483" y="1"/>
                  </a:moveTo>
                  <a:cubicBezTo>
                    <a:pt x="2754" y="427"/>
                    <a:pt x="869" y="1156"/>
                    <a:pt x="869" y="1156"/>
                  </a:cubicBezTo>
                  <a:cubicBezTo>
                    <a:pt x="1" y="3342"/>
                    <a:pt x="519" y="5322"/>
                    <a:pt x="535" y="5322"/>
                  </a:cubicBezTo>
                  <a:cubicBezTo>
                    <a:pt x="535" y="5322"/>
                    <a:pt x="535" y="5321"/>
                    <a:pt x="535" y="5320"/>
                  </a:cubicBezTo>
                  <a:cubicBezTo>
                    <a:pt x="993" y="5545"/>
                    <a:pt x="1575" y="5628"/>
                    <a:pt x="2185" y="5628"/>
                  </a:cubicBezTo>
                  <a:cubicBezTo>
                    <a:pt x="3884" y="5628"/>
                    <a:pt x="5793" y="4986"/>
                    <a:pt x="5793" y="4986"/>
                  </a:cubicBezTo>
                  <a:lnTo>
                    <a:pt x="5611" y="2980"/>
                  </a:lnTo>
                  <a:cubicBezTo>
                    <a:pt x="4882" y="2524"/>
                    <a:pt x="3483" y="1"/>
                    <a:pt x="348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" name="Google Shape;429;p38">
              <a:extLst>
                <a:ext uri="{FF2B5EF4-FFF2-40B4-BE49-F238E27FC236}">
                  <a16:creationId xmlns:a16="http://schemas.microsoft.com/office/drawing/2014/main" id="{5A0796DD-7BD7-4ADA-9535-9540D99C2723}"/>
                </a:ext>
              </a:extLst>
            </p:cNvPr>
            <p:cNvSpPr/>
            <p:nvPr/>
          </p:nvSpPr>
          <p:spPr>
            <a:xfrm>
              <a:off x="5724551" y="2671299"/>
              <a:ext cx="439113" cy="355457"/>
            </a:xfrm>
            <a:custGeom>
              <a:avLst/>
              <a:gdLst/>
              <a:ahLst/>
              <a:cxnLst/>
              <a:rect l="l" t="t" r="r" b="b"/>
              <a:pathLst>
                <a:path w="12372" h="10015" extrusionOk="0">
                  <a:moveTo>
                    <a:pt x="2668" y="1"/>
                  </a:moveTo>
                  <a:cubicBezTo>
                    <a:pt x="2191" y="1"/>
                    <a:pt x="1788" y="360"/>
                    <a:pt x="1459" y="743"/>
                  </a:cubicBezTo>
                  <a:cubicBezTo>
                    <a:pt x="1125" y="1199"/>
                    <a:pt x="851" y="1747"/>
                    <a:pt x="791" y="2294"/>
                  </a:cubicBezTo>
                  <a:cubicBezTo>
                    <a:pt x="760" y="2598"/>
                    <a:pt x="760" y="2871"/>
                    <a:pt x="791" y="3175"/>
                  </a:cubicBezTo>
                  <a:cubicBezTo>
                    <a:pt x="821" y="3509"/>
                    <a:pt x="912" y="3813"/>
                    <a:pt x="699" y="4117"/>
                  </a:cubicBezTo>
                  <a:cubicBezTo>
                    <a:pt x="365" y="4695"/>
                    <a:pt x="31" y="5272"/>
                    <a:pt x="0" y="5941"/>
                  </a:cubicBezTo>
                  <a:cubicBezTo>
                    <a:pt x="0" y="6367"/>
                    <a:pt x="92" y="6701"/>
                    <a:pt x="304" y="6975"/>
                  </a:cubicBezTo>
                  <a:cubicBezTo>
                    <a:pt x="395" y="7279"/>
                    <a:pt x="669" y="7461"/>
                    <a:pt x="973" y="7674"/>
                  </a:cubicBezTo>
                  <a:cubicBezTo>
                    <a:pt x="1399" y="7886"/>
                    <a:pt x="1854" y="8069"/>
                    <a:pt x="2341" y="8160"/>
                  </a:cubicBezTo>
                  <a:cubicBezTo>
                    <a:pt x="2415" y="8167"/>
                    <a:pt x="2488" y="8170"/>
                    <a:pt x="2561" y="8170"/>
                  </a:cubicBezTo>
                  <a:cubicBezTo>
                    <a:pt x="3119" y="8170"/>
                    <a:pt x="3654" y="7973"/>
                    <a:pt x="4165" y="7704"/>
                  </a:cubicBezTo>
                  <a:cubicBezTo>
                    <a:pt x="4651" y="7522"/>
                    <a:pt x="5107" y="7279"/>
                    <a:pt x="5502" y="6944"/>
                  </a:cubicBezTo>
                  <a:cubicBezTo>
                    <a:pt x="5527" y="6932"/>
                    <a:pt x="5558" y="6924"/>
                    <a:pt x="5589" y="6924"/>
                  </a:cubicBezTo>
                  <a:cubicBezTo>
                    <a:pt x="5633" y="6924"/>
                    <a:pt x="5679" y="6939"/>
                    <a:pt x="5715" y="6975"/>
                  </a:cubicBezTo>
                  <a:cubicBezTo>
                    <a:pt x="5836" y="7066"/>
                    <a:pt x="5867" y="7248"/>
                    <a:pt x="5928" y="7370"/>
                  </a:cubicBezTo>
                  <a:cubicBezTo>
                    <a:pt x="6079" y="7674"/>
                    <a:pt x="6231" y="8008"/>
                    <a:pt x="6414" y="8282"/>
                  </a:cubicBezTo>
                  <a:cubicBezTo>
                    <a:pt x="6748" y="8798"/>
                    <a:pt x="7143" y="9345"/>
                    <a:pt x="7660" y="9710"/>
                  </a:cubicBezTo>
                  <a:cubicBezTo>
                    <a:pt x="7928" y="9889"/>
                    <a:pt x="8258" y="10015"/>
                    <a:pt x="8590" y="10015"/>
                  </a:cubicBezTo>
                  <a:cubicBezTo>
                    <a:pt x="8823" y="10015"/>
                    <a:pt x="9058" y="9952"/>
                    <a:pt x="9271" y="9801"/>
                  </a:cubicBezTo>
                  <a:cubicBezTo>
                    <a:pt x="9636" y="9497"/>
                    <a:pt x="9788" y="9041"/>
                    <a:pt x="9879" y="8525"/>
                  </a:cubicBezTo>
                  <a:cubicBezTo>
                    <a:pt x="10517" y="8312"/>
                    <a:pt x="10973" y="7826"/>
                    <a:pt x="11338" y="7279"/>
                  </a:cubicBezTo>
                  <a:cubicBezTo>
                    <a:pt x="11763" y="6671"/>
                    <a:pt x="12189" y="5911"/>
                    <a:pt x="12219" y="5181"/>
                  </a:cubicBezTo>
                  <a:cubicBezTo>
                    <a:pt x="12219" y="5029"/>
                    <a:pt x="12219" y="4877"/>
                    <a:pt x="12189" y="4786"/>
                  </a:cubicBezTo>
                  <a:cubicBezTo>
                    <a:pt x="12250" y="4695"/>
                    <a:pt x="12371" y="4543"/>
                    <a:pt x="12250" y="4391"/>
                  </a:cubicBezTo>
                  <a:cubicBezTo>
                    <a:pt x="12037" y="4087"/>
                    <a:pt x="11733" y="3935"/>
                    <a:pt x="11429" y="3905"/>
                  </a:cubicBezTo>
                  <a:cubicBezTo>
                    <a:pt x="11277" y="3813"/>
                    <a:pt x="11125" y="3753"/>
                    <a:pt x="10943" y="3722"/>
                  </a:cubicBezTo>
                  <a:cubicBezTo>
                    <a:pt x="10548" y="3631"/>
                    <a:pt x="10122" y="3601"/>
                    <a:pt x="9727" y="3570"/>
                  </a:cubicBezTo>
                  <a:lnTo>
                    <a:pt x="8238" y="3449"/>
                  </a:lnTo>
                  <a:cubicBezTo>
                    <a:pt x="7386" y="3388"/>
                    <a:pt x="6414" y="3388"/>
                    <a:pt x="5867" y="2658"/>
                  </a:cubicBezTo>
                  <a:lnTo>
                    <a:pt x="5806" y="2567"/>
                  </a:lnTo>
                  <a:cubicBezTo>
                    <a:pt x="5532" y="2202"/>
                    <a:pt x="5228" y="1777"/>
                    <a:pt x="4955" y="1412"/>
                  </a:cubicBezTo>
                  <a:cubicBezTo>
                    <a:pt x="4438" y="713"/>
                    <a:pt x="3739" y="14"/>
                    <a:pt x="2827" y="14"/>
                  </a:cubicBezTo>
                  <a:cubicBezTo>
                    <a:pt x="2773" y="5"/>
                    <a:pt x="2720" y="1"/>
                    <a:pt x="2668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" name="Google Shape;430;p38">
              <a:extLst>
                <a:ext uri="{FF2B5EF4-FFF2-40B4-BE49-F238E27FC236}">
                  <a16:creationId xmlns:a16="http://schemas.microsoft.com/office/drawing/2014/main" id="{3EC708FB-F822-4FB6-A23F-A4DDC3E33D2D}"/>
                </a:ext>
              </a:extLst>
            </p:cNvPr>
            <p:cNvSpPr/>
            <p:nvPr/>
          </p:nvSpPr>
          <p:spPr>
            <a:xfrm>
              <a:off x="6973839" y="2671299"/>
              <a:ext cx="440178" cy="355457"/>
            </a:xfrm>
            <a:custGeom>
              <a:avLst/>
              <a:gdLst/>
              <a:ahLst/>
              <a:cxnLst/>
              <a:rect l="l" t="t" r="r" b="b"/>
              <a:pathLst>
                <a:path w="12402" h="10015" extrusionOk="0">
                  <a:moveTo>
                    <a:pt x="9712" y="1"/>
                  </a:moveTo>
                  <a:cubicBezTo>
                    <a:pt x="9657" y="1"/>
                    <a:pt x="9602" y="5"/>
                    <a:pt x="9545" y="14"/>
                  </a:cubicBezTo>
                  <a:cubicBezTo>
                    <a:pt x="8633" y="14"/>
                    <a:pt x="7934" y="713"/>
                    <a:pt x="7417" y="1412"/>
                  </a:cubicBezTo>
                  <a:cubicBezTo>
                    <a:pt x="7144" y="1777"/>
                    <a:pt x="6840" y="2202"/>
                    <a:pt x="6566" y="2567"/>
                  </a:cubicBezTo>
                  <a:lnTo>
                    <a:pt x="6505" y="2658"/>
                  </a:lnTo>
                  <a:cubicBezTo>
                    <a:pt x="5989" y="3388"/>
                    <a:pt x="4985" y="3388"/>
                    <a:pt x="4165" y="3449"/>
                  </a:cubicBezTo>
                  <a:lnTo>
                    <a:pt x="2675" y="3570"/>
                  </a:lnTo>
                  <a:cubicBezTo>
                    <a:pt x="2250" y="3601"/>
                    <a:pt x="1824" y="3631"/>
                    <a:pt x="1460" y="3722"/>
                  </a:cubicBezTo>
                  <a:cubicBezTo>
                    <a:pt x="1277" y="3753"/>
                    <a:pt x="1125" y="3813"/>
                    <a:pt x="973" y="3905"/>
                  </a:cubicBezTo>
                  <a:cubicBezTo>
                    <a:pt x="669" y="3935"/>
                    <a:pt x="365" y="4087"/>
                    <a:pt x="122" y="4391"/>
                  </a:cubicBezTo>
                  <a:cubicBezTo>
                    <a:pt x="1" y="4543"/>
                    <a:pt x="122" y="4695"/>
                    <a:pt x="183" y="4786"/>
                  </a:cubicBezTo>
                  <a:cubicBezTo>
                    <a:pt x="153" y="4877"/>
                    <a:pt x="153" y="5029"/>
                    <a:pt x="153" y="5181"/>
                  </a:cubicBezTo>
                  <a:cubicBezTo>
                    <a:pt x="183" y="5911"/>
                    <a:pt x="608" y="6671"/>
                    <a:pt x="1034" y="7279"/>
                  </a:cubicBezTo>
                  <a:cubicBezTo>
                    <a:pt x="1399" y="7826"/>
                    <a:pt x="1855" y="8312"/>
                    <a:pt x="2523" y="8525"/>
                  </a:cubicBezTo>
                  <a:cubicBezTo>
                    <a:pt x="2584" y="9041"/>
                    <a:pt x="2736" y="9497"/>
                    <a:pt x="3131" y="9801"/>
                  </a:cubicBezTo>
                  <a:cubicBezTo>
                    <a:pt x="3332" y="9952"/>
                    <a:pt x="3559" y="10015"/>
                    <a:pt x="3788" y="10015"/>
                  </a:cubicBezTo>
                  <a:cubicBezTo>
                    <a:pt x="4114" y="10015"/>
                    <a:pt x="4444" y="9889"/>
                    <a:pt x="4712" y="9710"/>
                  </a:cubicBezTo>
                  <a:cubicBezTo>
                    <a:pt x="5259" y="9345"/>
                    <a:pt x="5624" y="8798"/>
                    <a:pt x="5958" y="8282"/>
                  </a:cubicBezTo>
                  <a:cubicBezTo>
                    <a:pt x="6171" y="8008"/>
                    <a:pt x="6323" y="7674"/>
                    <a:pt x="6475" y="7370"/>
                  </a:cubicBezTo>
                  <a:cubicBezTo>
                    <a:pt x="6505" y="7248"/>
                    <a:pt x="6536" y="7066"/>
                    <a:pt x="6657" y="6975"/>
                  </a:cubicBezTo>
                  <a:cubicBezTo>
                    <a:pt x="6693" y="6939"/>
                    <a:pt x="6739" y="6924"/>
                    <a:pt x="6783" y="6924"/>
                  </a:cubicBezTo>
                  <a:cubicBezTo>
                    <a:pt x="6814" y="6924"/>
                    <a:pt x="6845" y="6932"/>
                    <a:pt x="6870" y="6944"/>
                  </a:cubicBezTo>
                  <a:cubicBezTo>
                    <a:pt x="7265" y="7279"/>
                    <a:pt x="7721" y="7522"/>
                    <a:pt x="8207" y="7704"/>
                  </a:cubicBezTo>
                  <a:cubicBezTo>
                    <a:pt x="8718" y="7973"/>
                    <a:pt x="9253" y="8170"/>
                    <a:pt x="9811" y="8170"/>
                  </a:cubicBezTo>
                  <a:cubicBezTo>
                    <a:pt x="9884" y="8170"/>
                    <a:pt x="9957" y="8167"/>
                    <a:pt x="10031" y="8160"/>
                  </a:cubicBezTo>
                  <a:cubicBezTo>
                    <a:pt x="10517" y="8069"/>
                    <a:pt x="10973" y="7886"/>
                    <a:pt x="11399" y="7674"/>
                  </a:cubicBezTo>
                  <a:cubicBezTo>
                    <a:pt x="11703" y="7461"/>
                    <a:pt x="11976" y="7279"/>
                    <a:pt x="12098" y="6975"/>
                  </a:cubicBezTo>
                  <a:cubicBezTo>
                    <a:pt x="12280" y="6701"/>
                    <a:pt x="12402" y="6367"/>
                    <a:pt x="12402" y="5941"/>
                  </a:cubicBezTo>
                  <a:cubicBezTo>
                    <a:pt x="12341" y="5272"/>
                    <a:pt x="12007" y="4695"/>
                    <a:pt x="11673" y="4117"/>
                  </a:cubicBezTo>
                  <a:cubicBezTo>
                    <a:pt x="11490" y="3813"/>
                    <a:pt x="11551" y="3509"/>
                    <a:pt x="11581" y="3175"/>
                  </a:cubicBezTo>
                  <a:cubicBezTo>
                    <a:pt x="11642" y="2871"/>
                    <a:pt x="11642" y="2598"/>
                    <a:pt x="11581" y="2294"/>
                  </a:cubicBezTo>
                  <a:cubicBezTo>
                    <a:pt x="11521" y="1747"/>
                    <a:pt x="11247" y="1199"/>
                    <a:pt x="10913" y="743"/>
                  </a:cubicBezTo>
                  <a:cubicBezTo>
                    <a:pt x="10611" y="360"/>
                    <a:pt x="10211" y="1"/>
                    <a:pt x="9712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8" name="Google Shape;431;p38">
              <a:extLst>
                <a:ext uri="{FF2B5EF4-FFF2-40B4-BE49-F238E27FC236}">
                  <a16:creationId xmlns:a16="http://schemas.microsoft.com/office/drawing/2014/main" id="{3DD946FC-734D-4C31-8134-6A3247CE52FA}"/>
                </a:ext>
              </a:extLst>
            </p:cNvPr>
            <p:cNvSpPr/>
            <p:nvPr/>
          </p:nvSpPr>
          <p:spPr>
            <a:xfrm>
              <a:off x="703101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4221" y="0"/>
                  </a:moveTo>
                  <a:cubicBezTo>
                    <a:pt x="4112" y="0"/>
                    <a:pt x="4017" y="48"/>
                    <a:pt x="3922" y="143"/>
                  </a:cubicBezTo>
                  <a:cubicBezTo>
                    <a:pt x="3678" y="356"/>
                    <a:pt x="3466" y="568"/>
                    <a:pt x="3222" y="751"/>
                  </a:cubicBezTo>
                  <a:cubicBezTo>
                    <a:pt x="2402" y="1511"/>
                    <a:pt x="1551" y="2331"/>
                    <a:pt x="882" y="3243"/>
                  </a:cubicBezTo>
                  <a:lnTo>
                    <a:pt x="304" y="4033"/>
                  </a:lnTo>
                  <a:cubicBezTo>
                    <a:pt x="153" y="4277"/>
                    <a:pt x="1" y="4520"/>
                    <a:pt x="31" y="4793"/>
                  </a:cubicBezTo>
                  <a:cubicBezTo>
                    <a:pt x="31" y="5097"/>
                    <a:pt x="274" y="5280"/>
                    <a:pt x="487" y="5462"/>
                  </a:cubicBezTo>
                  <a:cubicBezTo>
                    <a:pt x="730" y="5675"/>
                    <a:pt x="943" y="5827"/>
                    <a:pt x="1186" y="5979"/>
                  </a:cubicBezTo>
                  <a:lnTo>
                    <a:pt x="1216" y="6009"/>
                  </a:lnTo>
                  <a:cubicBezTo>
                    <a:pt x="1247" y="6040"/>
                    <a:pt x="1277" y="6040"/>
                    <a:pt x="1338" y="6070"/>
                  </a:cubicBezTo>
                  <a:cubicBezTo>
                    <a:pt x="1399" y="6131"/>
                    <a:pt x="1490" y="6131"/>
                    <a:pt x="1520" y="6131"/>
                  </a:cubicBezTo>
                  <a:cubicBezTo>
                    <a:pt x="1855" y="6070"/>
                    <a:pt x="2159" y="5675"/>
                    <a:pt x="2341" y="5462"/>
                  </a:cubicBezTo>
                  <a:cubicBezTo>
                    <a:pt x="2736" y="5067"/>
                    <a:pt x="3101" y="4550"/>
                    <a:pt x="3466" y="4094"/>
                  </a:cubicBezTo>
                  <a:cubicBezTo>
                    <a:pt x="3800" y="3608"/>
                    <a:pt x="4165" y="3152"/>
                    <a:pt x="4529" y="2666"/>
                  </a:cubicBezTo>
                  <a:cubicBezTo>
                    <a:pt x="4833" y="2240"/>
                    <a:pt x="5137" y="1754"/>
                    <a:pt x="5077" y="1176"/>
                  </a:cubicBezTo>
                  <a:cubicBezTo>
                    <a:pt x="5046" y="690"/>
                    <a:pt x="4864" y="204"/>
                    <a:pt x="4438" y="52"/>
                  </a:cubicBezTo>
                  <a:cubicBezTo>
                    <a:pt x="4359" y="17"/>
                    <a:pt x="4287" y="0"/>
                    <a:pt x="4221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9" name="Google Shape;432;p38">
              <a:extLst>
                <a:ext uri="{FF2B5EF4-FFF2-40B4-BE49-F238E27FC236}">
                  <a16:creationId xmlns:a16="http://schemas.microsoft.com/office/drawing/2014/main" id="{D770CEC0-B83B-4391-8BDF-1DE0B32E2191}"/>
                </a:ext>
              </a:extLst>
            </p:cNvPr>
            <p:cNvSpPr/>
            <p:nvPr/>
          </p:nvSpPr>
          <p:spPr>
            <a:xfrm>
              <a:off x="593168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916" y="0"/>
                  </a:moveTo>
                  <a:cubicBezTo>
                    <a:pt x="850" y="0"/>
                    <a:pt x="779" y="17"/>
                    <a:pt x="699" y="52"/>
                  </a:cubicBezTo>
                  <a:cubicBezTo>
                    <a:pt x="274" y="204"/>
                    <a:pt x="92" y="690"/>
                    <a:pt x="31" y="1176"/>
                  </a:cubicBezTo>
                  <a:cubicBezTo>
                    <a:pt x="0" y="1754"/>
                    <a:pt x="304" y="2240"/>
                    <a:pt x="608" y="2666"/>
                  </a:cubicBezTo>
                  <a:cubicBezTo>
                    <a:pt x="943" y="3152"/>
                    <a:pt x="1338" y="3608"/>
                    <a:pt x="1672" y="4094"/>
                  </a:cubicBezTo>
                  <a:cubicBezTo>
                    <a:pt x="2006" y="4550"/>
                    <a:pt x="2402" y="5067"/>
                    <a:pt x="2766" y="5462"/>
                  </a:cubicBezTo>
                  <a:cubicBezTo>
                    <a:pt x="2979" y="5675"/>
                    <a:pt x="3253" y="6070"/>
                    <a:pt x="3617" y="6131"/>
                  </a:cubicBezTo>
                  <a:cubicBezTo>
                    <a:pt x="3648" y="6131"/>
                    <a:pt x="3739" y="6131"/>
                    <a:pt x="3800" y="6070"/>
                  </a:cubicBezTo>
                  <a:cubicBezTo>
                    <a:pt x="3830" y="6040"/>
                    <a:pt x="3891" y="6040"/>
                    <a:pt x="3921" y="6009"/>
                  </a:cubicBezTo>
                  <a:lnTo>
                    <a:pt x="3952" y="5979"/>
                  </a:lnTo>
                  <a:cubicBezTo>
                    <a:pt x="4195" y="5827"/>
                    <a:pt x="4408" y="5675"/>
                    <a:pt x="4651" y="5462"/>
                  </a:cubicBezTo>
                  <a:cubicBezTo>
                    <a:pt x="4864" y="5280"/>
                    <a:pt x="5107" y="5097"/>
                    <a:pt x="5107" y="4793"/>
                  </a:cubicBezTo>
                  <a:cubicBezTo>
                    <a:pt x="5137" y="4520"/>
                    <a:pt x="4985" y="4277"/>
                    <a:pt x="4833" y="4033"/>
                  </a:cubicBezTo>
                  <a:lnTo>
                    <a:pt x="4256" y="3243"/>
                  </a:lnTo>
                  <a:cubicBezTo>
                    <a:pt x="3587" y="2331"/>
                    <a:pt x="2736" y="1511"/>
                    <a:pt x="1915" y="751"/>
                  </a:cubicBezTo>
                  <a:cubicBezTo>
                    <a:pt x="1672" y="568"/>
                    <a:pt x="1459" y="356"/>
                    <a:pt x="1216" y="143"/>
                  </a:cubicBezTo>
                  <a:cubicBezTo>
                    <a:pt x="1121" y="48"/>
                    <a:pt x="1026" y="0"/>
                    <a:pt x="916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Google Shape;433;p38">
              <a:extLst>
                <a:ext uri="{FF2B5EF4-FFF2-40B4-BE49-F238E27FC236}">
                  <a16:creationId xmlns:a16="http://schemas.microsoft.com/office/drawing/2014/main" id="{1E59F6C1-6E66-4D8A-B820-832193592325}"/>
                </a:ext>
              </a:extLst>
            </p:cNvPr>
            <p:cNvSpPr/>
            <p:nvPr/>
          </p:nvSpPr>
          <p:spPr>
            <a:xfrm>
              <a:off x="5972808" y="3501744"/>
              <a:ext cx="1159123" cy="345878"/>
            </a:xfrm>
            <a:custGeom>
              <a:avLst/>
              <a:gdLst/>
              <a:ahLst/>
              <a:cxnLst/>
              <a:rect l="l" t="t" r="r" b="b"/>
              <a:pathLst>
                <a:path w="28117" h="8390" extrusionOk="0">
                  <a:moveTo>
                    <a:pt x="3040" y="1"/>
                  </a:moveTo>
                  <a:lnTo>
                    <a:pt x="1" y="6353"/>
                  </a:lnTo>
                  <a:lnTo>
                    <a:pt x="2220" y="6961"/>
                  </a:lnTo>
                  <a:lnTo>
                    <a:pt x="3466" y="7934"/>
                  </a:lnTo>
                  <a:lnTo>
                    <a:pt x="6870" y="7174"/>
                  </a:lnTo>
                  <a:lnTo>
                    <a:pt x="7600" y="8116"/>
                  </a:lnTo>
                  <a:lnTo>
                    <a:pt x="11430" y="7478"/>
                  </a:lnTo>
                  <a:lnTo>
                    <a:pt x="12797" y="8390"/>
                  </a:lnTo>
                  <a:lnTo>
                    <a:pt x="15199" y="7508"/>
                  </a:lnTo>
                  <a:lnTo>
                    <a:pt x="16202" y="8116"/>
                  </a:lnTo>
                  <a:lnTo>
                    <a:pt x="18785" y="7053"/>
                  </a:lnTo>
                  <a:lnTo>
                    <a:pt x="19910" y="8116"/>
                  </a:lnTo>
                  <a:lnTo>
                    <a:pt x="22950" y="7448"/>
                  </a:lnTo>
                  <a:lnTo>
                    <a:pt x="24409" y="8116"/>
                  </a:lnTo>
                  <a:lnTo>
                    <a:pt x="26627" y="6749"/>
                  </a:lnTo>
                  <a:lnTo>
                    <a:pt x="28117" y="6505"/>
                  </a:lnTo>
                  <a:lnTo>
                    <a:pt x="25412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Google Shape;434;p38">
              <a:extLst>
                <a:ext uri="{FF2B5EF4-FFF2-40B4-BE49-F238E27FC236}">
                  <a16:creationId xmlns:a16="http://schemas.microsoft.com/office/drawing/2014/main" id="{778AB837-2E03-4751-9E6E-116B907DCD55}"/>
                </a:ext>
              </a:extLst>
            </p:cNvPr>
            <p:cNvSpPr/>
            <p:nvPr/>
          </p:nvSpPr>
          <p:spPr>
            <a:xfrm>
              <a:off x="5475346" y="3289971"/>
              <a:ext cx="2170331" cy="95271"/>
            </a:xfrm>
            <a:custGeom>
              <a:avLst/>
              <a:gdLst/>
              <a:ahLst/>
              <a:cxnLst/>
              <a:rect l="l" t="t" r="r" b="b"/>
              <a:pathLst>
                <a:path w="52646" h="2311" extrusionOk="0">
                  <a:moveTo>
                    <a:pt x="1" y="1"/>
                  </a:moveTo>
                  <a:lnTo>
                    <a:pt x="1" y="2311"/>
                  </a:lnTo>
                  <a:lnTo>
                    <a:pt x="52646" y="2311"/>
                  </a:lnTo>
                  <a:lnTo>
                    <a:pt x="5264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Google Shape;435;p38">
              <a:extLst>
                <a:ext uri="{FF2B5EF4-FFF2-40B4-BE49-F238E27FC236}">
                  <a16:creationId xmlns:a16="http://schemas.microsoft.com/office/drawing/2014/main" id="{6323DC27-0351-4D19-AA29-EFEB5630F372}"/>
                </a:ext>
              </a:extLst>
            </p:cNvPr>
            <p:cNvSpPr/>
            <p:nvPr/>
          </p:nvSpPr>
          <p:spPr>
            <a:xfrm>
              <a:off x="5548026" y="3388993"/>
              <a:ext cx="2026250" cy="120336"/>
            </a:xfrm>
            <a:custGeom>
              <a:avLst/>
              <a:gdLst/>
              <a:ahLst/>
              <a:cxnLst/>
              <a:rect l="l" t="t" r="r" b="b"/>
              <a:pathLst>
                <a:path w="49151" h="2919" extrusionOk="0">
                  <a:moveTo>
                    <a:pt x="1" y="0"/>
                  </a:moveTo>
                  <a:lnTo>
                    <a:pt x="1" y="2918"/>
                  </a:lnTo>
                  <a:lnTo>
                    <a:pt x="49151" y="2918"/>
                  </a:lnTo>
                  <a:lnTo>
                    <a:pt x="49151" y="0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Google Shape;436;p38">
              <a:extLst>
                <a:ext uri="{FF2B5EF4-FFF2-40B4-BE49-F238E27FC236}">
                  <a16:creationId xmlns:a16="http://schemas.microsoft.com/office/drawing/2014/main" id="{B588827B-6066-46F6-8C85-0742483E2EAB}"/>
                </a:ext>
              </a:extLst>
            </p:cNvPr>
            <p:cNvSpPr/>
            <p:nvPr/>
          </p:nvSpPr>
          <p:spPr>
            <a:xfrm>
              <a:off x="5548026" y="3479194"/>
              <a:ext cx="210577" cy="1122804"/>
            </a:xfrm>
            <a:custGeom>
              <a:avLst/>
              <a:gdLst/>
              <a:ahLst/>
              <a:cxnLst/>
              <a:rect l="l" t="t" r="r" b="b"/>
              <a:pathLst>
                <a:path w="5108" h="27236" extrusionOk="0">
                  <a:moveTo>
                    <a:pt x="1" y="1"/>
                  </a:moveTo>
                  <a:lnTo>
                    <a:pt x="1" y="27235"/>
                  </a:lnTo>
                  <a:lnTo>
                    <a:pt x="5107" y="27235"/>
                  </a:lnTo>
                  <a:lnTo>
                    <a:pt x="5107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Google Shape;437;p38">
              <a:extLst>
                <a:ext uri="{FF2B5EF4-FFF2-40B4-BE49-F238E27FC236}">
                  <a16:creationId xmlns:a16="http://schemas.microsoft.com/office/drawing/2014/main" id="{E54446A3-F2B5-4EC9-9028-013E2DDBC446}"/>
                </a:ext>
              </a:extLst>
            </p:cNvPr>
            <p:cNvSpPr/>
            <p:nvPr/>
          </p:nvSpPr>
          <p:spPr>
            <a:xfrm>
              <a:off x="7363740" y="3479194"/>
              <a:ext cx="209299" cy="1122804"/>
            </a:xfrm>
            <a:custGeom>
              <a:avLst/>
              <a:gdLst/>
              <a:ahLst/>
              <a:cxnLst/>
              <a:rect l="l" t="t" r="r" b="b"/>
              <a:pathLst>
                <a:path w="5077" h="27236" extrusionOk="0">
                  <a:moveTo>
                    <a:pt x="0" y="1"/>
                  </a:moveTo>
                  <a:lnTo>
                    <a:pt x="0" y="27235"/>
                  </a:lnTo>
                  <a:lnTo>
                    <a:pt x="5076" y="27235"/>
                  </a:lnTo>
                  <a:lnTo>
                    <a:pt x="507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5" name="Google Shape;438;p38">
              <a:extLst>
                <a:ext uri="{FF2B5EF4-FFF2-40B4-BE49-F238E27FC236}">
                  <a16:creationId xmlns:a16="http://schemas.microsoft.com/office/drawing/2014/main" id="{7298C4FE-1286-41CF-A7EC-29AC51E95BCD}"/>
                </a:ext>
              </a:extLst>
            </p:cNvPr>
            <p:cNvSpPr/>
            <p:nvPr/>
          </p:nvSpPr>
          <p:spPr>
            <a:xfrm>
              <a:off x="5797099" y="2252164"/>
              <a:ext cx="178811" cy="182467"/>
            </a:xfrm>
            <a:custGeom>
              <a:avLst/>
              <a:gdLst/>
              <a:ahLst/>
              <a:cxnLst/>
              <a:rect l="l" t="t" r="r" b="b"/>
              <a:pathLst>
                <a:path w="5038" h="5141" extrusionOk="0">
                  <a:moveTo>
                    <a:pt x="1337" y="1"/>
                  </a:moveTo>
                  <a:cubicBezTo>
                    <a:pt x="974" y="1"/>
                    <a:pt x="610" y="69"/>
                    <a:pt x="266" y="212"/>
                  </a:cubicBezTo>
                  <a:cubicBezTo>
                    <a:pt x="1" y="318"/>
                    <a:pt x="60" y="726"/>
                    <a:pt x="302" y="726"/>
                  </a:cubicBezTo>
                  <a:cubicBezTo>
                    <a:pt x="337" y="726"/>
                    <a:pt x="376" y="717"/>
                    <a:pt x="418" y="698"/>
                  </a:cubicBezTo>
                  <a:cubicBezTo>
                    <a:pt x="692" y="607"/>
                    <a:pt x="935" y="546"/>
                    <a:pt x="1209" y="516"/>
                  </a:cubicBezTo>
                  <a:lnTo>
                    <a:pt x="1209" y="516"/>
                  </a:lnTo>
                  <a:cubicBezTo>
                    <a:pt x="935" y="1580"/>
                    <a:pt x="1178" y="2795"/>
                    <a:pt x="1817" y="3677"/>
                  </a:cubicBezTo>
                  <a:cubicBezTo>
                    <a:pt x="2516" y="4589"/>
                    <a:pt x="3580" y="5106"/>
                    <a:pt x="4704" y="5136"/>
                  </a:cubicBezTo>
                  <a:cubicBezTo>
                    <a:pt x="4722" y="5139"/>
                    <a:pt x="4738" y="5141"/>
                    <a:pt x="4754" y="5141"/>
                  </a:cubicBezTo>
                  <a:cubicBezTo>
                    <a:pt x="5038" y="5141"/>
                    <a:pt x="5021" y="4650"/>
                    <a:pt x="4704" y="4650"/>
                  </a:cubicBezTo>
                  <a:cubicBezTo>
                    <a:pt x="3762" y="4619"/>
                    <a:pt x="2820" y="4133"/>
                    <a:pt x="2242" y="3373"/>
                  </a:cubicBezTo>
                  <a:cubicBezTo>
                    <a:pt x="1665" y="2583"/>
                    <a:pt x="1482" y="1519"/>
                    <a:pt x="1756" y="607"/>
                  </a:cubicBezTo>
                  <a:lnTo>
                    <a:pt x="1756" y="607"/>
                  </a:lnTo>
                  <a:cubicBezTo>
                    <a:pt x="2242" y="668"/>
                    <a:pt x="2698" y="911"/>
                    <a:pt x="3063" y="1276"/>
                  </a:cubicBezTo>
                  <a:cubicBezTo>
                    <a:pt x="3119" y="1332"/>
                    <a:pt x="3182" y="1356"/>
                    <a:pt x="3243" y="1356"/>
                  </a:cubicBezTo>
                  <a:cubicBezTo>
                    <a:pt x="3444" y="1356"/>
                    <a:pt x="3621" y="1098"/>
                    <a:pt x="3458" y="911"/>
                  </a:cubicBezTo>
                  <a:cubicBezTo>
                    <a:pt x="2916" y="327"/>
                    <a:pt x="2130" y="1"/>
                    <a:pt x="1337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6" name="Google Shape;439;p38">
              <a:extLst>
                <a:ext uri="{FF2B5EF4-FFF2-40B4-BE49-F238E27FC236}">
                  <a16:creationId xmlns:a16="http://schemas.microsoft.com/office/drawing/2014/main" id="{B0ABC0B5-46D5-4096-B166-D76B46D70479}"/>
                </a:ext>
              </a:extLst>
            </p:cNvPr>
            <p:cNvSpPr/>
            <p:nvPr/>
          </p:nvSpPr>
          <p:spPr>
            <a:xfrm>
              <a:off x="7168058" y="2252164"/>
              <a:ext cx="179876" cy="182467"/>
            </a:xfrm>
            <a:custGeom>
              <a:avLst/>
              <a:gdLst/>
              <a:ahLst/>
              <a:cxnLst/>
              <a:rect l="l" t="t" r="r" b="b"/>
              <a:pathLst>
                <a:path w="5068" h="5141" extrusionOk="0">
                  <a:moveTo>
                    <a:pt x="3732" y="1"/>
                  </a:moveTo>
                  <a:cubicBezTo>
                    <a:pt x="2939" y="1"/>
                    <a:pt x="2153" y="327"/>
                    <a:pt x="1611" y="911"/>
                  </a:cubicBezTo>
                  <a:cubicBezTo>
                    <a:pt x="1424" y="1098"/>
                    <a:pt x="1614" y="1356"/>
                    <a:pt x="1808" y="1356"/>
                  </a:cubicBezTo>
                  <a:cubicBezTo>
                    <a:pt x="1867" y="1356"/>
                    <a:pt x="1926" y="1332"/>
                    <a:pt x="1976" y="1276"/>
                  </a:cubicBezTo>
                  <a:cubicBezTo>
                    <a:pt x="2371" y="911"/>
                    <a:pt x="2827" y="668"/>
                    <a:pt x="3313" y="607"/>
                  </a:cubicBezTo>
                  <a:lnTo>
                    <a:pt x="3313" y="607"/>
                  </a:lnTo>
                  <a:cubicBezTo>
                    <a:pt x="3586" y="1519"/>
                    <a:pt x="3404" y="2583"/>
                    <a:pt x="2827" y="3373"/>
                  </a:cubicBezTo>
                  <a:cubicBezTo>
                    <a:pt x="2249" y="4133"/>
                    <a:pt x="1307" y="4619"/>
                    <a:pt x="365" y="4650"/>
                  </a:cubicBezTo>
                  <a:cubicBezTo>
                    <a:pt x="19" y="4650"/>
                    <a:pt x="1" y="5141"/>
                    <a:pt x="310" y="5141"/>
                  </a:cubicBezTo>
                  <a:cubicBezTo>
                    <a:pt x="327" y="5141"/>
                    <a:pt x="345" y="5139"/>
                    <a:pt x="365" y="5136"/>
                  </a:cubicBezTo>
                  <a:cubicBezTo>
                    <a:pt x="1489" y="5106"/>
                    <a:pt x="2553" y="4589"/>
                    <a:pt x="3252" y="3677"/>
                  </a:cubicBezTo>
                  <a:cubicBezTo>
                    <a:pt x="3890" y="2795"/>
                    <a:pt x="4103" y="1580"/>
                    <a:pt x="3860" y="516"/>
                  </a:cubicBezTo>
                  <a:lnTo>
                    <a:pt x="3860" y="516"/>
                  </a:lnTo>
                  <a:cubicBezTo>
                    <a:pt x="4103" y="546"/>
                    <a:pt x="4377" y="607"/>
                    <a:pt x="4650" y="698"/>
                  </a:cubicBezTo>
                  <a:cubicBezTo>
                    <a:pt x="4693" y="717"/>
                    <a:pt x="4731" y="726"/>
                    <a:pt x="4766" y="726"/>
                  </a:cubicBezTo>
                  <a:cubicBezTo>
                    <a:pt x="5009" y="726"/>
                    <a:pt x="5068" y="318"/>
                    <a:pt x="4802" y="212"/>
                  </a:cubicBezTo>
                  <a:cubicBezTo>
                    <a:pt x="4459" y="69"/>
                    <a:pt x="4095" y="1"/>
                    <a:pt x="3732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Google Shape;440;p38">
              <a:extLst>
                <a:ext uri="{FF2B5EF4-FFF2-40B4-BE49-F238E27FC236}">
                  <a16:creationId xmlns:a16="http://schemas.microsoft.com/office/drawing/2014/main" id="{8A3BD5D5-EB6E-441D-8BEC-A9890E7C759D}"/>
                </a:ext>
              </a:extLst>
            </p:cNvPr>
            <p:cNvSpPr/>
            <p:nvPr/>
          </p:nvSpPr>
          <p:spPr>
            <a:xfrm>
              <a:off x="5475346" y="3375183"/>
              <a:ext cx="2171609" cy="21355"/>
            </a:xfrm>
            <a:custGeom>
              <a:avLst/>
              <a:gdLst/>
              <a:ahLst/>
              <a:cxnLst/>
              <a:rect l="l" t="t" r="r" b="b"/>
              <a:pathLst>
                <a:path w="52677" h="518" extrusionOk="0">
                  <a:moveTo>
                    <a:pt x="244" y="1"/>
                  </a:moveTo>
                  <a:cubicBezTo>
                    <a:pt x="92" y="1"/>
                    <a:pt x="1" y="92"/>
                    <a:pt x="1" y="244"/>
                  </a:cubicBezTo>
                  <a:cubicBezTo>
                    <a:pt x="1" y="396"/>
                    <a:pt x="92" y="518"/>
                    <a:pt x="244" y="518"/>
                  </a:cubicBezTo>
                  <a:lnTo>
                    <a:pt x="52433" y="518"/>
                  </a:lnTo>
                  <a:cubicBezTo>
                    <a:pt x="52525" y="518"/>
                    <a:pt x="52646" y="396"/>
                    <a:pt x="52676" y="244"/>
                  </a:cubicBezTo>
                  <a:cubicBezTo>
                    <a:pt x="52676" y="92"/>
                    <a:pt x="52585" y="1"/>
                    <a:pt x="52433" y="1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Google Shape;441;p38">
              <a:extLst>
                <a:ext uri="{FF2B5EF4-FFF2-40B4-BE49-F238E27FC236}">
                  <a16:creationId xmlns:a16="http://schemas.microsoft.com/office/drawing/2014/main" id="{CBDF9077-691E-43D4-8832-575119FEFAAF}"/>
                </a:ext>
              </a:extLst>
            </p:cNvPr>
            <p:cNvSpPr/>
            <p:nvPr/>
          </p:nvSpPr>
          <p:spPr>
            <a:xfrm>
              <a:off x="6215912" y="4278670"/>
              <a:ext cx="312032" cy="324523"/>
            </a:xfrm>
            <a:custGeom>
              <a:avLst/>
              <a:gdLst/>
              <a:ahLst/>
              <a:cxnLst/>
              <a:rect l="l" t="t" r="r" b="b"/>
              <a:pathLst>
                <a:path w="7569" h="7872" extrusionOk="0">
                  <a:moveTo>
                    <a:pt x="4726" y="923"/>
                  </a:moveTo>
                  <a:cubicBezTo>
                    <a:pt x="5018" y="923"/>
                    <a:pt x="5308" y="1010"/>
                    <a:pt x="5472" y="1277"/>
                  </a:cubicBezTo>
                  <a:cubicBezTo>
                    <a:pt x="5624" y="1550"/>
                    <a:pt x="5533" y="1976"/>
                    <a:pt x="5350" y="2280"/>
                  </a:cubicBezTo>
                  <a:cubicBezTo>
                    <a:pt x="5229" y="2705"/>
                    <a:pt x="4894" y="3070"/>
                    <a:pt x="4408" y="3161"/>
                  </a:cubicBezTo>
                  <a:cubicBezTo>
                    <a:pt x="4378" y="3192"/>
                    <a:pt x="4286" y="3222"/>
                    <a:pt x="4226" y="3222"/>
                  </a:cubicBezTo>
                  <a:cubicBezTo>
                    <a:pt x="3526" y="3222"/>
                    <a:pt x="3223" y="2584"/>
                    <a:pt x="3344" y="1976"/>
                  </a:cubicBezTo>
                  <a:cubicBezTo>
                    <a:pt x="3466" y="1489"/>
                    <a:pt x="3861" y="1125"/>
                    <a:pt x="4317" y="973"/>
                  </a:cubicBezTo>
                  <a:cubicBezTo>
                    <a:pt x="4445" y="943"/>
                    <a:pt x="4586" y="923"/>
                    <a:pt x="4726" y="923"/>
                  </a:cubicBezTo>
                  <a:close/>
                  <a:moveTo>
                    <a:pt x="1039" y="996"/>
                  </a:moveTo>
                  <a:cubicBezTo>
                    <a:pt x="1105" y="996"/>
                    <a:pt x="1169" y="1017"/>
                    <a:pt x="1216" y="1064"/>
                  </a:cubicBezTo>
                  <a:cubicBezTo>
                    <a:pt x="1277" y="1064"/>
                    <a:pt x="1368" y="1064"/>
                    <a:pt x="1429" y="1125"/>
                  </a:cubicBezTo>
                  <a:cubicBezTo>
                    <a:pt x="1824" y="1489"/>
                    <a:pt x="2341" y="1520"/>
                    <a:pt x="2615" y="2006"/>
                  </a:cubicBezTo>
                  <a:cubicBezTo>
                    <a:pt x="2767" y="2462"/>
                    <a:pt x="2615" y="3100"/>
                    <a:pt x="2159" y="3313"/>
                  </a:cubicBezTo>
                  <a:cubicBezTo>
                    <a:pt x="2061" y="3348"/>
                    <a:pt x="1968" y="3364"/>
                    <a:pt x="1881" y="3364"/>
                  </a:cubicBezTo>
                  <a:cubicBezTo>
                    <a:pt x="1127" y="3364"/>
                    <a:pt x="764" y="2170"/>
                    <a:pt x="791" y="1489"/>
                  </a:cubicBezTo>
                  <a:cubicBezTo>
                    <a:pt x="791" y="1398"/>
                    <a:pt x="760" y="1337"/>
                    <a:pt x="760" y="1246"/>
                  </a:cubicBezTo>
                  <a:cubicBezTo>
                    <a:pt x="740" y="1099"/>
                    <a:pt x="892" y="996"/>
                    <a:pt x="1039" y="996"/>
                  </a:cubicBezTo>
                  <a:close/>
                  <a:moveTo>
                    <a:pt x="335" y="0"/>
                  </a:moveTo>
                  <a:cubicBezTo>
                    <a:pt x="335" y="0"/>
                    <a:pt x="1" y="2249"/>
                    <a:pt x="669" y="4559"/>
                  </a:cubicBezTo>
                  <a:cubicBezTo>
                    <a:pt x="1180" y="6224"/>
                    <a:pt x="2403" y="7871"/>
                    <a:pt x="3830" y="7871"/>
                  </a:cubicBezTo>
                  <a:cubicBezTo>
                    <a:pt x="4358" y="7871"/>
                    <a:pt x="4914" y="7646"/>
                    <a:pt x="5472" y="7113"/>
                  </a:cubicBezTo>
                  <a:cubicBezTo>
                    <a:pt x="7569" y="5137"/>
                    <a:pt x="5472" y="0"/>
                    <a:pt x="5472" y="0"/>
                  </a:cubicBezTo>
                  <a:cubicBezTo>
                    <a:pt x="4479" y="466"/>
                    <a:pt x="3641" y="621"/>
                    <a:pt x="2966" y="621"/>
                  </a:cubicBezTo>
                  <a:cubicBezTo>
                    <a:pt x="1615" y="621"/>
                    <a:pt x="912" y="0"/>
                    <a:pt x="912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Google Shape;442;p38">
              <a:extLst>
                <a:ext uri="{FF2B5EF4-FFF2-40B4-BE49-F238E27FC236}">
                  <a16:creationId xmlns:a16="http://schemas.microsoft.com/office/drawing/2014/main" id="{EDAB602E-3605-4264-BBAF-0E47FBC17D0B}"/>
                </a:ext>
              </a:extLst>
            </p:cNvPr>
            <p:cNvSpPr/>
            <p:nvPr/>
          </p:nvSpPr>
          <p:spPr>
            <a:xfrm>
              <a:off x="6605612" y="4278670"/>
              <a:ext cx="310795" cy="324523"/>
            </a:xfrm>
            <a:custGeom>
              <a:avLst/>
              <a:gdLst/>
              <a:ahLst/>
              <a:cxnLst/>
              <a:rect l="l" t="t" r="r" b="b"/>
              <a:pathLst>
                <a:path w="7539" h="7872" extrusionOk="0">
                  <a:moveTo>
                    <a:pt x="2797" y="923"/>
                  </a:moveTo>
                  <a:cubicBezTo>
                    <a:pt x="2936" y="923"/>
                    <a:pt x="3074" y="943"/>
                    <a:pt x="3192" y="973"/>
                  </a:cubicBezTo>
                  <a:cubicBezTo>
                    <a:pt x="3648" y="1125"/>
                    <a:pt x="4074" y="1489"/>
                    <a:pt x="4195" y="1976"/>
                  </a:cubicBezTo>
                  <a:cubicBezTo>
                    <a:pt x="4286" y="2584"/>
                    <a:pt x="3982" y="3222"/>
                    <a:pt x="3314" y="3222"/>
                  </a:cubicBezTo>
                  <a:cubicBezTo>
                    <a:pt x="3223" y="3222"/>
                    <a:pt x="3162" y="3192"/>
                    <a:pt x="3131" y="3161"/>
                  </a:cubicBezTo>
                  <a:cubicBezTo>
                    <a:pt x="2615" y="3070"/>
                    <a:pt x="2311" y="2736"/>
                    <a:pt x="2159" y="2280"/>
                  </a:cubicBezTo>
                  <a:cubicBezTo>
                    <a:pt x="1976" y="1976"/>
                    <a:pt x="1916" y="1550"/>
                    <a:pt x="2068" y="1277"/>
                  </a:cubicBezTo>
                  <a:cubicBezTo>
                    <a:pt x="2211" y="1010"/>
                    <a:pt x="2508" y="923"/>
                    <a:pt x="2797" y="923"/>
                  </a:cubicBezTo>
                  <a:close/>
                  <a:moveTo>
                    <a:pt x="6525" y="1026"/>
                  </a:moveTo>
                  <a:cubicBezTo>
                    <a:pt x="6664" y="1026"/>
                    <a:pt x="6809" y="1130"/>
                    <a:pt x="6809" y="1277"/>
                  </a:cubicBezTo>
                  <a:cubicBezTo>
                    <a:pt x="6809" y="1368"/>
                    <a:pt x="6779" y="1429"/>
                    <a:pt x="6779" y="1520"/>
                  </a:cubicBezTo>
                  <a:cubicBezTo>
                    <a:pt x="6833" y="2201"/>
                    <a:pt x="6448" y="3394"/>
                    <a:pt x="5690" y="3394"/>
                  </a:cubicBezTo>
                  <a:cubicBezTo>
                    <a:pt x="5602" y="3394"/>
                    <a:pt x="5509" y="3378"/>
                    <a:pt x="5411" y="3344"/>
                  </a:cubicBezTo>
                  <a:cubicBezTo>
                    <a:pt x="4894" y="3100"/>
                    <a:pt x="4742" y="2462"/>
                    <a:pt x="4955" y="2037"/>
                  </a:cubicBezTo>
                  <a:cubicBezTo>
                    <a:pt x="5168" y="1520"/>
                    <a:pt x="5715" y="1489"/>
                    <a:pt x="6110" y="1185"/>
                  </a:cubicBezTo>
                  <a:cubicBezTo>
                    <a:pt x="6201" y="1094"/>
                    <a:pt x="6262" y="1094"/>
                    <a:pt x="6353" y="1094"/>
                  </a:cubicBezTo>
                  <a:cubicBezTo>
                    <a:pt x="6400" y="1047"/>
                    <a:pt x="6462" y="1026"/>
                    <a:pt x="6525" y="1026"/>
                  </a:cubicBezTo>
                  <a:close/>
                  <a:moveTo>
                    <a:pt x="2068" y="0"/>
                  </a:moveTo>
                  <a:cubicBezTo>
                    <a:pt x="2068" y="0"/>
                    <a:pt x="1" y="5137"/>
                    <a:pt x="2068" y="7113"/>
                  </a:cubicBezTo>
                  <a:cubicBezTo>
                    <a:pt x="2626" y="7646"/>
                    <a:pt x="3181" y="7871"/>
                    <a:pt x="3709" y="7871"/>
                  </a:cubicBezTo>
                  <a:cubicBezTo>
                    <a:pt x="5134" y="7871"/>
                    <a:pt x="6352" y="6224"/>
                    <a:pt x="6840" y="4559"/>
                  </a:cubicBezTo>
                  <a:cubicBezTo>
                    <a:pt x="7539" y="2280"/>
                    <a:pt x="7174" y="0"/>
                    <a:pt x="7174" y="0"/>
                  </a:cubicBezTo>
                  <a:lnTo>
                    <a:pt x="6627" y="0"/>
                  </a:lnTo>
                  <a:cubicBezTo>
                    <a:pt x="6627" y="0"/>
                    <a:pt x="5911" y="621"/>
                    <a:pt x="4560" y="621"/>
                  </a:cubicBezTo>
                  <a:cubicBezTo>
                    <a:pt x="3885" y="621"/>
                    <a:pt x="3050" y="466"/>
                    <a:pt x="2068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50" name="Google Shape;443;p38">
              <a:extLst>
                <a:ext uri="{FF2B5EF4-FFF2-40B4-BE49-F238E27FC236}">
                  <a16:creationId xmlns:a16="http://schemas.microsoft.com/office/drawing/2014/main" id="{17C1DBA0-A4DC-4CB3-8F06-DDD0BD71AD21}"/>
                </a:ext>
              </a:extLst>
            </p:cNvPr>
            <p:cNvGrpSpPr/>
            <p:nvPr/>
          </p:nvGrpSpPr>
          <p:grpSpPr>
            <a:xfrm>
              <a:off x="6172337" y="2167153"/>
              <a:ext cx="818430" cy="402878"/>
              <a:chOff x="13805225" y="14342375"/>
              <a:chExt cx="704450" cy="346800"/>
            </a:xfrm>
          </p:grpSpPr>
          <p:sp>
            <p:nvSpPr>
              <p:cNvPr id="51" name="Google Shape;444;p38">
                <a:extLst>
                  <a:ext uri="{FF2B5EF4-FFF2-40B4-BE49-F238E27FC236}">
                    <a16:creationId xmlns:a16="http://schemas.microsoft.com/office/drawing/2014/main" id="{41137269-4CF8-4244-A23A-DBDD9E883568}"/>
                  </a:ext>
                </a:extLst>
              </p:cNvPr>
              <p:cNvSpPr/>
              <p:nvPr/>
            </p:nvSpPr>
            <p:spPr>
              <a:xfrm>
                <a:off x="13805225" y="14513625"/>
                <a:ext cx="187725" cy="174925"/>
              </a:xfrm>
              <a:custGeom>
                <a:avLst/>
                <a:gdLst/>
                <a:ahLst/>
                <a:cxnLst/>
                <a:rect l="l" t="t" r="r" b="b"/>
                <a:pathLst>
                  <a:path w="7509" h="6997" extrusionOk="0">
                    <a:moveTo>
                      <a:pt x="3718" y="1"/>
                    </a:moveTo>
                    <a:cubicBezTo>
                      <a:pt x="2041" y="1"/>
                      <a:pt x="577" y="1227"/>
                      <a:pt x="305" y="2941"/>
                    </a:cubicBezTo>
                    <a:cubicBezTo>
                      <a:pt x="1" y="4825"/>
                      <a:pt x="1308" y="6618"/>
                      <a:pt x="3192" y="6953"/>
                    </a:cubicBezTo>
                    <a:cubicBezTo>
                      <a:pt x="3379" y="6982"/>
                      <a:pt x="3564" y="6997"/>
                      <a:pt x="3747" y="6997"/>
                    </a:cubicBezTo>
                    <a:cubicBezTo>
                      <a:pt x="5443" y="6997"/>
                      <a:pt x="6930" y="5766"/>
                      <a:pt x="7205" y="4065"/>
                    </a:cubicBezTo>
                    <a:cubicBezTo>
                      <a:pt x="7509" y="2150"/>
                      <a:pt x="6232" y="357"/>
                      <a:pt x="4317" y="53"/>
                    </a:cubicBezTo>
                    <a:cubicBezTo>
                      <a:pt x="4115" y="18"/>
                      <a:pt x="3915" y="1"/>
                      <a:pt x="3718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2" name="Google Shape;445;p38">
                <a:extLst>
                  <a:ext uri="{FF2B5EF4-FFF2-40B4-BE49-F238E27FC236}">
                    <a16:creationId xmlns:a16="http://schemas.microsoft.com/office/drawing/2014/main" id="{CA9EA079-30BC-406E-BA5F-432206EE9482}"/>
                  </a:ext>
                </a:extLst>
              </p:cNvPr>
              <p:cNvSpPr/>
              <p:nvPr/>
            </p:nvSpPr>
            <p:spPr>
              <a:xfrm>
                <a:off x="14317400" y="14514725"/>
                <a:ext cx="192275" cy="174450"/>
              </a:xfrm>
              <a:custGeom>
                <a:avLst/>
                <a:gdLst/>
                <a:ahLst/>
                <a:cxnLst/>
                <a:rect l="l" t="t" r="r" b="b"/>
                <a:pathLst>
                  <a:path w="7691" h="6978" extrusionOk="0">
                    <a:moveTo>
                      <a:pt x="3822" y="1"/>
                    </a:moveTo>
                    <a:cubicBezTo>
                      <a:pt x="2242" y="1"/>
                      <a:pt x="815" y="1077"/>
                      <a:pt x="426" y="2684"/>
                    </a:cubicBezTo>
                    <a:cubicBezTo>
                      <a:pt x="1" y="4568"/>
                      <a:pt x="1156" y="6453"/>
                      <a:pt x="3040" y="6878"/>
                    </a:cubicBezTo>
                    <a:cubicBezTo>
                      <a:pt x="3318" y="6946"/>
                      <a:pt x="3596" y="6978"/>
                      <a:pt x="3869" y="6978"/>
                    </a:cubicBezTo>
                    <a:cubicBezTo>
                      <a:pt x="5449" y="6978"/>
                      <a:pt x="6872" y="5901"/>
                      <a:pt x="7235" y="4295"/>
                    </a:cubicBezTo>
                    <a:cubicBezTo>
                      <a:pt x="7691" y="2410"/>
                      <a:pt x="6505" y="526"/>
                      <a:pt x="4651" y="100"/>
                    </a:cubicBezTo>
                    <a:cubicBezTo>
                      <a:pt x="4373" y="33"/>
                      <a:pt x="4095" y="1"/>
                      <a:pt x="3822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3" name="Google Shape;446;p38">
                <a:extLst>
                  <a:ext uri="{FF2B5EF4-FFF2-40B4-BE49-F238E27FC236}">
                    <a16:creationId xmlns:a16="http://schemas.microsoft.com/office/drawing/2014/main" id="{F5DB64EA-41FD-4FB3-A73C-3DDFC6BD1423}"/>
                  </a:ext>
                </a:extLst>
              </p:cNvPr>
              <p:cNvSpPr/>
              <p:nvPr/>
            </p:nvSpPr>
            <p:spPr>
              <a:xfrm>
                <a:off x="13835625" y="14342375"/>
                <a:ext cx="15505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02" h="5929" extrusionOk="0">
                    <a:moveTo>
                      <a:pt x="2799" y="1"/>
                    </a:moveTo>
                    <a:cubicBezTo>
                      <a:pt x="2357" y="1"/>
                      <a:pt x="1918" y="137"/>
                      <a:pt x="1521" y="459"/>
                    </a:cubicBezTo>
                    <a:lnTo>
                      <a:pt x="1186" y="794"/>
                    </a:lnTo>
                    <a:cubicBezTo>
                      <a:pt x="882" y="1006"/>
                      <a:pt x="609" y="1219"/>
                      <a:pt x="426" y="1523"/>
                    </a:cubicBezTo>
                    <a:cubicBezTo>
                      <a:pt x="62" y="2101"/>
                      <a:pt x="1" y="2769"/>
                      <a:pt x="122" y="3377"/>
                    </a:cubicBezTo>
                    <a:cubicBezTo>
                      <a:pt x="305" y="4563"/>
                      <a:pt x="1247" y="5596"/>
                      <a:pt x="2432" y="5870"/>
                    </a:cubicBezTo>
                    <a:cubicBezTo>
                      <a:pt x="2634" y="5909"/>
                      <a:pt x="2839" y="5928"/>
                      <a:pt x="3042" y="5928"/>
                    </a:cubicBezTo>
                    <a:cubicBezTo>
                      <a:pt x="4093" y="5928"/>
                      <a:pt x="5115" y="5409"/>
                      <a:pt x="5624" y="4441"/>
                    </a:cubicBezTo>
                    <a:cubicBezTo>
                      <a:pt x="6201" y="3316"/>
                      <a:pt x="5897" y="2009"/>
                      <a:pt x="5016" y="1067"/>
                    </a:cubicBezTo>
                    <a:cubicBezTo>
                      <a:pt x="4426" y="458"/>
                      <a:pt x="3608" y="1"/>
                      <a:pt x="2799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4" name="Google Shape;447;p38">
                <a:extLst>
                  <a:ext uri="{FF2B5EF4-FFF2-40B4-BE49-F238E27FC236}">
                    <a16:creationId xmlns:a16="http://schemas.microsoft.com/office/drawing/2014/main" id="{3B3F5CDA-7EBA-48EC-9890-3BD0E3DA7008}"/>
                  </a:ext>
                </a:extLst>
              </p:cNvPr>
              <p:cNvSpPr/>
              <p:nvPr/>
            </p:nvSpPr>
            <p:spPr>
              <a:xfrm>
                <a:off x="14337925" y="14342375"/>
                <a:ext cx="15580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5929" extrusionOk="0">
                    <a:moveTo>
                      <a:pt x="2812" y="1"/>
                    </a:moveTo>
                    <a:cubicBezTo>
                      <a:pt x="2370" y="1"/>
                      <a:pt x="1928" y="137"/>
                      <a:pt x="1520" y="459"/>
                    </a:cubicBezTo>
                    <a:lnTo>
                      <a:pt x="1186" y="794"/>
                    </a:lnTo>
                    <a:cubicBezTo>
                      <a:pt x="882" y="1006"/>
                      <a:pt x="608" y="1219"/>
                      <a:pt x="426" y="1523"/>
                    </a:cubicBezTo>
                    <a:cubicBezTo>
                      <a:pt x="61" y="2101"/>
                      <a:pt x="0" y="2769"/>
                      <a:pt x="122" y="3377"/>
                    </a:cubicBezTo>
                    <a:cubicBezTo>
                      <a:pt x="304" y="4563"/>
                      <a:pt x="1247" y="5596"/>
                      <a:pt x="2432" y="5870"/>
                    </a:cubicBezTo>
                    <a:cubicBezTo>
                      <a:pt x="2634" y="5909"/>
                      <a:pt x="2838" y="5928"/>
                      <a:pt x="3042" y="5928"/>
                    </a:cubicBezTo>
                    <a:cubicBezTo>
                      <a:pt x="4093" y="5928"/>
                      <a:pt x="5114" y="5409"/>
                      <a:pt x="5623" y="4441"/>
                    </a:cubicBezTo>
                    <a:cubicBezTo>
                      <a:pt x="6231" y="3316"/>
                      <a:pt x="5927" y="2009"/>
                      <a:pt x="5016" y="1067"/>
                    </a:cubicBezTo>
                    <a:cubicBezTo>
                      <a:pt x="4426" y="458"/>
                      <a:pt x="3620" y="1"/>
                      <a:pt x="2812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5" name="Google Shape;448;p38">
                <a:extLst>
                  <a:ext uri="{FF2B5EF4-FFF2-40B4-BE49-F238E27FC236}">
                    <a16:creationId xmlns:a16="http://schemas.microsoft.com/office/drawing/2014/main" id="{6B2C02C9-7E75-41C0-B5A0-3EB4948D0D76}"/>
                  </a:ext>
                </a:extLst>
              </p:cNvPr>
              <p:cNvSpPr/>
              <p:nvPr/>
            </p:nvSpPr>
            <p:spPr>
              <a:xfrm>
                <a:off x="14131225" y="14362200"/>
                <a:ext cx="69175" cy="166450"/>
              </a:xfrm>
              <a:custGeom>
                <a:avLst/>
                <a:gdLst/>
                <a:ahLst/>
                <a:cxnLst/>
                <a:rect l="l" t="t" r="r" b="b"/>
                <a:pathLst>
                  <a:path w="2767" h="6658" extrusionOk="0">
                    <a:moveTo>
                      <a:pt x="968" y="0"/>
                    </a:moveTo>
                    <a:cubicBezTo>
                      <a:pt x="780" y="0"/>
                      <a:pt x="579" y="130"/>
                      <a:pt x="548" y="365"/>
                    </a:cubicBezTo>
                    <a:lnTo>
                      <a:pt x="548" y="426"/>
                    </a:lnTo>
                    <a:cubicBezTo>
                      <a:pt x="517" y="517"/>
                      <a:pt x="517" y="578"/>
                      <a:pt x="548" y="700"/>
                    </a:cubicBezTo>
                    <a:lnTo>
                      <a:pt x="548" y="912"/>
                    </a:lnTo>
                    <a:lnTo>
                      <a:pt x="548" y="1460"/>
                    </a:lnTo>
                    <a:cubicBezTo>
                      <a:pt x="548" y="1794"/>
                      <a:pt x="517" y="2128"/>
                      <a:pt x="609" y="2493"/>
                    </a:cubicBezTo>
                    <a:cubicBezTo>
                      <a:pt x="761" y="2979"/>
                      <a:pt x="1277" y="3162"/>
                      <a:pt x="1551" y="3557"/>
                    </a:cubicBezTo>
                    <a:cubicBezTo>
                      <a:pt x="2189" y="4469"/>
                      <a:pt x="1703" y="5867"/>
                      <a:pt x="487" y="5897"/>
                    </a:cubicBezTo>
                    <a:cubicBezTo>
                      <a:pt x="1" y="5897"/>
                      <a:pt x="1" y="6657"/>
                      <a:pt x="487" y="6657"/>
                    </a:cubicBezTo>
                    <a:cubicBezTo>
                      <a:pt x="1824" y="6627"/>
                      <a:pt x="2767" y="5441"/>
                      <a:pt x="2584" y="4165"/>
                    </a:cubicBezTo>
                    <a:cubicBezTo>
                      <a:pt x="2493" y="3557"/>
                      <a:pt x="2159" y="3010"/>
                      <a:pt x="1703" y="2645"/>
                    </a:cubicBezTo>
                    <a:cubicBezTo>
                      <a:pt x="1581" y="2554"/>
                      <a:pt x="1429" y="2432"/>
                      <a:pt x="1368" y="2341"/>
                    </a:cubicBezTo>
                    <a:cubicBezTo>
                      <a:pt x="1247" y="2128"/>
                      <a:pt x="1277" y="1885"/>
                      <a:pt x="1277" y="1672"/>
                    </a:cubicBezTo>
                    <a:lnTo>
                      <a:pt x="1277" y="1642"/>
                    </a:lnTo>
                    <a:cubicBezTo>
                      <a:pt x="1308" y="1611"/>
                      <a:pt x="1368" y="1581"/>
                      <a:pt x="1368" y="1490"/>
                    </a:cubicBezTo>
                    <a:cubicBezTo>
                      <a:pt x="1399" y="1186"/>
                      <a:pt x="1399" y="882"/>
                      <a:pt x="1308" y="578"/>
                    </a:cubicBezTo>
                    <a:lnTo>
                      <a:pt x="1308" y="365"/>
                    </a:lnTo>
                    <a:cubicBezTo>
                      <a:pt x="1308" y="115"/>
                      <a:pt x="1144" y="0"/>
                      <a:pt x="968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6" name="Google Shape;449;p38">
                <a:extLst>
                  <a:ext uri="{FF2B5EF4-FFF2-40B4-BE49-F238E27FC236}">
                    <a16:creationId xmlns:a16="http://schemas.microsoft.com/office/drawing/2014/main" id="{F6C1D47A-E711-4C8C-B3CE-3949B4D802E9}"/>
                  </a:ext>
                </a:extLst>
              </p:cNvPr>
              <p:cNvSpPr/>
              <p:nvPr/>
            </p:nvSpPr>
            <p:spPr>
              <a:xfrm>
                <a:off x="14023000" y="14569675"/>
                <a:ext cx="222325" cy="62775"/>
              </a:xfrm>
              <a:custGeom>
                <a:avLst/>
                <a:gdLst/>
                <a:ahLst/>
                <a:cxnLst/>
                <a:rect l="l" t="t" r="r" b="b"/>
                <a:pathLst>
                  <a:path w="8893" h="2511" extrusionOk="0">
                    <a:moveTo>
                      <a:pt x="522" y="0"/>
                    </a:moveTo>
                    <a:cubicBezTo>
                      <a:pt x="244" y="0"/>
                      <a:pt x="0" y="382"/>
                      <a:pt x="257" y="638"/>
                    </a:cubicBezTo>
                    <a:cubicBezTo>
                      <a:pt x="1381" y="1732"/>
                      <a:pt x="2931" y="2401"/>
                      <a:pt x="4542" y="2492"/>
                    </a:cubicBezTo>
                    <a:cubicBezTo>
                      <a:pt x="4704" y="2504"/>
                      <a:pt x="4866" y="2510"/>
                      <a:pt x="5029" y="2510"/>
                    </a:cubicBezTo>
                    <a:cubicBezTo>
                      <a:pt x="5663" y="2510"/>
                      <a:pt x="6296" y="2418"/>
                      <a:pt x="6853" y="2249"/>
                    </a:cubicBezTo>
                    <a:cubicBezTo>
                      <a:pt x="7552" y="2006"/>
                      <a:pt x="8403" y="1702"/>
                      <a:pt x="8707" y="972"/>
                    </a:cubicBezTo>
                    <a:cubicBezTo>
                      <a:pt x="8892" y="642"/>
                      <a:pt x="8644" y="369"/>
                      <a:pt x="8409" y="369"/>
                    </a:cubicBezTo>
                    <a:cubicBezTo>
                      <a:pt x="8297" y="369"/>
                      <a:pt x="8188" y="430"/>
                      <a:pt x="8129" y="577"/>
                    </a:cubicBezTo>
                    <a:cubicBezTo>
                      <a:pt x="7856" y="1185"/>
                      <a:pt x="7065" y="1398"/>
                      <a:pt x="6488" y="1550"/>
                    </a:cubicBezTo>
                    <a:cubicBezTo>
                      <a:pt x="5987" y="1693"/>
                      <a:pt x="5430" y="1742"/>
                      <a:pt x="4875" y="1742"/>
                    </a:cubicBezTo>
                    <a:cubicBezTo>
                      <a:pt x="4723" y="1742"/>
                      <a:pt x="4571" y="1739"/>
                      <a:pt x="4421" y="1732"/>
                    </a:cubicBezTo>
                    <a:cubicBezTo>
                      <a:pt x="3053" y="1641"/>
                      <a:pt x="1776" y="1063"/>
                      <a:pt x="773" y="121"/>
                    </a:cubicBezTo>
                    <a:cubicBezTo>
                      <a:pt x="695" y="36"/>
                      <a:pt x="607" y="0"/>
                      <a:pt x="522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sp>
        <p:nvSpPr>
          <p:cNvPr id="63" name="Google Shape;403;p38">
            <a:extLst>
              <a:ext uri="{FF2B5EF4-FFF2-40B4-BE49-F238E27FC236}">
                <a16:creationId xmlns:a16="http://schemas.microsoft.com/office/drawing/2014/main" id="{57E3094C-DA01-4701-8416-137D8AC35106}"/>
              </a:ext>
            </a:extLst>
          </p:cNvPr>
          <p:cNvSpPr/>
          <p:nvPr/>
        </p:nvSpPr>
        <p:spPr>
          <a:xfrm>
            <a:off x="1169847" y="2998778"/>
            <a:ext cx="4809613" cy="2289511"/>
          </a:xfrm>
          <a:custGeom>
            <a:avLst/>
            <a:gdLst/>
            <a:ahLst/>
            <a:cxnLst/>
            <a:rect l="l" t="t" r="r" b="b"/>
            <a:pathLst>
              <a:path w="92090" h="24879" extrusionOk="0">
                <a:moveTo>
                  <a:pt x="2971" y="743"/>
                </a:moveTo>
                <a:lnTo>
                  <a:pt x="0" y="24879"/>
                </a:lnTo>
                <a:lnTo>
                  <a:pt x="89490" y="23023"/>
                </a:lnTo>
                <a:lnTo>
                  <a:pt x="92090" y="0"/>
                </a:lnTo>
                <a:close/>
              </a:path>
            </a:pathLst>
          </a:custGeom>
          <a:solidFill>
            <a:srgbClr val="E84A54"/>
          </a:solidFill>
          <a:ln>
            <a:noFill/>
          </a:ln>
        </p:spPr>
      </p:sp>
      <p:sp>
        <p:nvSpPr>
          <p:cNvPr id="64" name="Google Shape;404;p38">
            <a:extLst>
              <a:ext uri="{FF2B5EF4-FFF2-40B4-BE49-F238E27FC236}">
                <a16:creationId xmlns:a16="http://schemas.microsoft.com/office/drawing/2014/main" id="{17BAF0BA-7266-4246-95CC-42638CA3C8ED}"/>
              </a:ext>
            </a:extLst>
          </p:cNvPr>
          <p:cNvSpPr txBox="1">
            <a:spLocks/>
          </p:cNvSpPr>
          <p:nvPr/>
        </p:nvSpPr>
        <p:spPr>
          <a:xfrm>
            <a:off x="1353584" y="3525074"/>
            <a:ext cx="4442219" cy="116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3600"/>
              <a:buFont typeface="Bahiana"/>
              <a:buNone/>
              <a:tabLst/>
              <a:defRPr/>
            </a:pPr>
            <a:r>
              <a:rPr kumimoji="0" lang="th-TH" sz="4000" b="0" i="0" u="none" strike="noStrike" kern="0" cap="none" spc="0" normalizeH="0" baseline="0" noProof="0" dirty="0">
                <a:ln>
                  <a:noFill/>
                </a:ln>
                <a:solidFill>
                  <a:srgbClr val="252528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การ</a:t>
            </a:r>
            <a:r>
              <a:rPr lang="th-TH" sz="4000" kern="0" dirty="0">
                <a:solidFill>
                  <a:srgbClr val="F9F9F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ประยุกต์ใช้รูปที่มีแกนสมมาตร (1)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F9F9F2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sp>
        <p:nvSpPr>
          <p:cNvPr id="65" name="Google Shape;405;p38">
            <a:extLst>
              <a:ext uri="{FF2B5EF4-FFF2-40B4-BE49-F238E27FC236}">
                <a16:creationId xmlns:a16="http://schemas.microsoft.com/office/drawing/2014/main" id="{3E90BBF4-162E-4D80-9909-D17FF58B20C2}"/>
              </a:ext>
            </a:extLst>
          </p:cNvPr>
          <p:cNvSpPr txBox="1">
            <a:spLocks/>
          </p:cNvSpPr>
          <p:nvPr/>
        </p:nvSpPr>
        <p:spPr>
          <a:xfrm>
            <a:off x="1994208" y="1462232"/>
            <a:ext cx="3150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10000" b="0" i="0" u="none" strike="noStrike" cap="none">
                <a:solidFill>
                  <a:schemeClr val="accent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6000"/>
              <a:buFont typeface="Bahiana"/>
              <a:buNone/>
              <a:tabLst/>
              <a:defRPr/>
            </a:pPr>
            <a:r>
              <a:rPr kumimoji="0" lang="en" sz="10000" b="0" i="0" u="none" strike="noStrike" kern="0" cap="none" spc="0" normalizeH="0" baseline="0" noProof="0" dirty="0">
                <a:ln>
                  <a:noFill/>
                </a:ln>
                <a:solidFill>
                  <a:srgbClr val="E84A54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0</a:t>
            </a:r>
            <a:r>
              <a:rPr lang="th-TH" kern="0" dirty="0">
                <a:solidFill>
                  <a:srgbClr val="E84A54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3</a:t>
            </a:r>
            <a:endParaRPr kumimoji="0" lang="en" sz="10000" b="0" i="0" u="none" strike="noStrike" kern="0" cap="none" spc="0" normalizeH="0" baseline="0" noProof="0" dirty="0">
              <a:ln>
                <a:noFill/>
              </a:ln>
              <a:solidFill>
                <a:srgbClr val="E84A54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cxnSp>
        <p:nvCxnSpPr>
          <p:cNvPr id="72" name="Google Shape;450;p38">
            <a:extLst>
              <a:ext uri="{FF2B5EF4-FFF2-40B4-BE49-F238E27FC236}">
                <a16:creationId xmlns:a16="http://schemas.microsoft.com/office/drawing/2014/main" id="{C76DCA5F-D207-4BF1-BB6A-1EF88DD3C888}"/>
              </a:ext>
            </a:extLst>
          </p:cNvPr>
          <p:cNvCxnSpPr/>
          <p:nvPr/>
        </p:nvCxnSpPr>
        <p:spPr>
          <a:xfrm>
            <a:off x="2931558" y="2564832"/>
            <a:ext cx="1276200" cy="0"/>
          </a:xfrm>
          <a:prstGeom prst="straightConnector1">
            <a:avLst/>
          </a:prstGeom>
          <a:noFill/>
          <a:ln w="9525" cap="flat" cmpd="sng">
            <a:solidFill>
              <a:srgbClr val="252528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101" name="กลุ่ม 100">
            <a:extLst>
              <a:ext uri="{FF2B5EF4-FFF2-40B4-BE49-F238E27FC236}">
                <a16:creationId xmlns:a16="http://schemas.microsoft.com/office/drawing/2014/main" id="{B0912FF3-3F08-4E04-BF9B-703FDF96F73C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102" name="รูปแบบอิสระ: รูปร่าง 101">
              <a:extLst>
                <a:ext uri="{FF2B5EF4-FFF2-40B4-BE49-F238E27FC236}">
                  <a16:creationId xmlns:a16="http://schemas.microsoft.com/office/drawing/2014/main" id="{F746B265-F55F-4860-BD72-1905700353C3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3" name="รูปแบบอิสระ: รูปร่าง 102">
              <a:extLst>
                <a:ext uri="{FF2B5EF4-FFF2-40B4-BE49-F238E27FC236}">
                  <a16:creationId xmlns:a16="http://schemas.microsoft.com/office/drawing/2014/main" id="{DD53C027-8317-4652-9C06-16A5ED19705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04" name="กลุ่ม 103">
            <a:extLst>
              <a:ext uri="{FF2B5EF4-FFF2-40B4-BE49-F238E27FC236}">
                <a16:creationId xmlns:a16="http://schemas.microsoft.com/office/drawing/2014/main" id="{5E8CD8DB-DA3A-4B0F-A6F1-63DFA6AF18C4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105" name="รูปแบบอิสระ: รูปร่าง 104">
              <a:extLst>
                <a:ext uri="{FF2B5EF4-FFF2-40B4-BE49-F238E27FC236}">
                  <a16:creationId xmlns:a16="http://schemas.microsoft.com/office/drawing/2014/main" id="{FAC05BBE-3BFA-4BBD-A854-FFBB56273307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6" name="รูปแบบอิสระ: รูปร่าง 105">
              <a:extLst>
                <a:ext uri="{FF2B5EF4-FFF2-40B4-BE49-F238E27FC236}">
                  <a16:creationId xmlns:a16="http://schemas.microsoft.com/office/drawing/2014/main" id="{9BE7FD4D-9A9E-47CC-B48B-EED9651462E5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07" name="กลุ่ม 106">
            <a:extLst>
              <a:ext uri="{FF2B5EF4-FFF2-40B4-BE49-F238E27FC236}">
                <a16:creationId xmlns:a16="http://schemas.microsoft.com/office/drawing/2014/main" id="{A91B1EBE-79C9-4525-A022-EDDDFB729414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108" name="รูปแบบอิสระ: รูปร่าง 107">
              <a:extLst>
                <a:ext uri="{FF2B5EF4-FFF2-40B4-BE49-F238E27FC236}">
                  <a16:creationId xmlns:a16="http://schemas.microsoft.com/office/drawing/2014/main" id="{2769B2F8-9621-44BE-AFBF-4AB069A4643B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9" name="รูปแบบอิสระ: รูปร่าง 108">
              <a:extLst>
                <a:ext uri="{FF2B5EF4-FFF2-40B4-BE49-F238E27FC236}">
                  <a16:creationId xmlns:a16="http://schemas.microsoft.com/office/drawing/2014/main" id="{26022848-E822-4C81-AE09-88639161D82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10" name="กลุ่ม 109">
            <a:extLst>
              <a:ext uri="{FF2B5EF4-FFF2-40B4-BE49-F238E27FC236}">
                <a16:creationId xmlns:a16="http://schemas.microsoft.com/office/drawing/2014/main" id="{C7CB7A3B-CBF0-4A95-A169-DF18CD4C2FAF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11" name="รูปแบบอิสระ: รูปร่าง 110">
              <a:extLst>
                <a:ext uri="{FF2B5EF4-FFF2-40B4-BE49-F238E27FC236}">
                  <a16:creationId xmlns:a16="http://schemas.microsoft.com/office/drawing/2014/main" id="{87EDF0F0-968C-4CA2-9143-5F133195FDA9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12" name="รูปแบบอิสระ: รูปร่าง 111">
              <a:extLst>
                <a:ext uri="{FF2B5EF4-FFF2-40B4-BE49-F238E27FC236}">
                  <a16:creationId xmlns:a16="http://schemas.microsoft.com/office/drawing/2014/main" id="{556E0BE3-C0AC-4F9F-AE1D-D0297137F38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13" name="กลุ่ม 112">
            <a:extLst>
              <a:ext uri="{FF2B5EF4-FFF2-40B4-BE49-F238E27FC236}">
                <a16:creationId xmlns:a16="http://schemas.microsoft.com/office/drawing/2014/main" id="{9CF9FD8F-F11B-446A-82C3-B761F04F093A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114" name="รูปแบบอิสระ: รูปร่าง 113">
              <a:extLst>
                <a:ext uri="{FF2B5EF4-FFF2-40B4-BE49-F238E27FC236}">
                  <a16:creationId xmlns:a16="http://schemas.microsoft.com/office/drawing/2014/main" id="{BB7C15C8-7838-4B1C-8B34-BD8C6DE08DC9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15" name="รูปแบบอิสระ: รูปร่าง 114">
              <a:extLst>
                <a:ext uri="{FF2B5EF4-FFF2-40B4-BE49-F238E27FC236}">
                  <a16:creationId xmlns:a16="http://schemas.microsoft.com/office/drawing/2014/main" id="{9BC368E4-7B7F-4F08-A868-F3E442BB478E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1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E038D350-1E64-4C23-8B0A-4ED9F10EA740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1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A28C43DF-3F18-4094-8FE8-9B695D4888AD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1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9E75A8DE-0FE4-438A-B9B9-742EB1D9D935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1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67071BC3-C9C5-40C2-99A4-ABBE2A1B8FB6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120" name="รูปภาพ 119">
            <a:hlinkClick r:id="rId8" action="ppaction://hlinksldjump"/>
            <a:extLst>
              <a:ext uri="{FF2B5EF4-FFF2-40B4-BE49-F238E27FC236}">
                <a16:creationId xmlns:a16="http://schemas.microsoft.com/office/drawing/2014/main" id="{AD6B7472-96F7-42D4-A3CD-3EC91F91DF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020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กลุ่ม 320">
            <a:extLst>
              <a:ext uri="{FF2B5EF4-FFF2-40B4-BE49-F238E27FC236}">
                <a16:creationId xmlns:a16="http://schemas.microsoft.com/office/drawing/2014/main" id="{933A9628-1AC8-4B47-8279-A08D7E2A79A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22" name="รูปแบบอิสระ: รูปร่าง 321">
              <a:extLst>
                <a:ext uri="{FF2B5EF4-FFF2-40B4-BE49-F238E27FC236}">
                  <a16:creationId xmlns:a16="http://schemas.microsoft.com/office/drawing/2014/main" id="{F13D66D4-BC1C-4227-AFF5-B113D0678ED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3" name="รูปแบบอิสระ: รูปร่าง 322">
              <a:extLst>
                <a:ext uri="{FF2B5EF4-FFF2-40B4-BE49-F238E27FC236}">
                  <a16:creationId xmlns:a16="http://schemas.microsoft.com/office/drawing/2014/main" id="{232BC962-4F7A-4C2D-BBB4-A4212F115BD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4" name="กลุ่ม 323">
            <a:extLst>
              <a:ext uri="{FF2B5EF4-FFF2-40B4-BE49-F238E27FC236}">
                <a16:creationId xmlns:a16="http://schemas.microsoft.com/office/drawing/2014/main" id="{265C6E43-8BC2-475F-AF9C-0490D2AD5FB4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25" name="รูปแบบอิสระ: รูปร่าง 324">
              <a:extLst>
                <a:ext uri="{FF2B5EF4-FFF2-40B4-BE49-F238E27FC236}">
                  <a16:creationId xmlns:a16="http://schemas.microsoft.com/office/drawing/2014/main" id="{81A37A53-3339-44A9-A64E-01DA4DB2D0A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6" name="รูปแบบอิสระ: รูปร่าง 325">
              <a:extLst>
                <a:ext uri="{FF2B5EF4-FFF2-40B4-BE49-F238E27FC236}">
                  <a16:creationId xmlns:a16="http://schemas.microsoft.com/office/drawing/2014/main" id="{ADA5378B-5860-4824-9A50-8B457DF9AD3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7" name="กลุ่ม 326">
            <a:extLst>
              <a:ext uri="{FF2B5EF4-FFF2-40B4-BE49-F238E27FC236}">
                <a16:creationId xmlns:a16="http://schemas.microsoft.com/office/drawing/2014/main" id="{D75E6333-E953-4B60-8197-38DDFFEF4E4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28" name="รูปแบบอิสระ: รูปร่าง 327">
              <a:extLst>
                <a:ext uri="{FF2B5EF4-FFF2-40B4-BE49-F238E27FC236}">
                  <a16:creationId xmlns:a16="http://schemas.microsoft.com/office/drawing/2014/main" id="{5CE5303F-82E6-40C2-8BDC-0DDE6E8E8C9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9" name="รูปแบบอิสระ: รูปร่าง 328">
              <a:extLst>
                <a:ext uri="{FF2B5EF4-FFF2-40B4-BE49-F238E27FC236}">
                  <a16:creationId xmlns:a16="http://schemas.microsoft.com/office/drawing/2014/main" id="{B19C908B-8048-4D4F-8B38-6B4C5C34A1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0" name="กลุ่ม 329">
            <a:extLst>
              <a:ext uri="{FF2B5EF4-FFF2-40B4-BE49-F238E27FC236}">
                <a16:creationId xmlns:a16="http://schemas.microsoft.com/office/drawing/2014/main" id="{51D2BE5D-C5E9-4AE6-9494-7D4733CEF200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331" name="รูปแบบอิสระ: รูปร่าง 330">
              <a:extLst>
                <a:ext uri="{FF2B5EF4-FFF2-40B4-BE49-F238E27FC236}">
                  <a16:creationId xmlns:a16="http://schemas.microsoft.com/office/drawing/2014/main" id="{6F0CD11E-62AE-4D00-8B32-71337E02A8F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2" name="รูปแบบอิสระ: รูปร่าง 331">
              <a:extLst>
                <a:ext uri="{FF2B5EF4-FFF2-40B4-BE49-F238E27FC236}">
                  <a16:creationId xmlns:a16="http://schemas.microsoft.com/office/drawing/2014/main" id="{25F19320-E4C5-41D2-9C67-71FC5E17075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3" name="กลุ่ม 332">
            <a:extLst>
              <a:ext uri="{FF2B5EF4-FFF2-40B4-BE49-F238E27FC236}">
                <a16:creationId xmlns:a16="http://schemas.microsoft.com/office/drawing/2014/main" id="{A02B6030-27BD-4916-A1D9-A9C2D5CFCE68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334" name="รูปแบบอิสระ: รูปร่าง 333">
              <a:extLst>
                <a:ext uri="{FF2B5EF4-FFF2-40B4-BE49-F238E27FC236}">
                  <a16:creationId xmlns:a16="http://schemas.microsoft.com/office/drawing/2014/main" id="{DEF4E081-EBCB-45A9-A4A2-1314D7309EE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5" name="รูปแบบอิสระ: รูปร่าง 334">
              <a:extLst>
                <a:ext uri="{FF2B5EF4-FFF2-40B4-BE49-F238E27FC236}">
                  <a16:creationId xmlns:a16="http://schemas.microsoft.com/office/drawing/2014/main" id="{BC3F9E87-5E1C-4842-A165-4D93278824D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3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05CB36F-6299-4AC6-8615-0A81AC8E2211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0C163F3-61DA-45E9-9D04-63ED5FD16B3E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3E44F46-058E-4DE1-8008-F9615046209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E3E4E7F-4DA5-4325-80F8-8C0689D263A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340" name="รูปภาพ 339">
            <a:hlinkClick r:id="rId8" action="ppaction://hlinksldjump"/>
            <a:extLst>
              <a:ext uri="{FF2B5EF4-FFF2-40B4-BE49-F238E27FC236}">
                <a16:creationId xmlns:a16="http://schemas.microsoft.com/office/drawing/2014/main" id="{178FFF60-FD74-45AF-9451-7294243E2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85" name="Google Shape;4259;p71">
            <a:extLst>
              <a:ext uri="{FF2B5EF4-FFF2-40B4-BE49-F238E27FC236}">
                <a16:creationId xmlns:a16="http://schemas.microsoft.com/office/drawing/2014/main" id="{58C5126D-5C6B-43DF-A44C-E94413F6F66C}"/>
              </a:ext>
            </a:extLst>
          </p:cNvPr>
          <p:cNvSpPr txBox="1"/>
          <p:nvPr/>
        </p:nvSpPr>
        <p:spPr>
          <a:xfrm>
            <a:off x="3662513" y="537339"/>
            <a:ext cx="3842144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รูปที่มีแกนสมมาตรกับการตัดกระดาษ</a:t>
            </a:r>
          </a:p>
        </p:txBody>
      </p:sp>
      <p:grpSp>
        <p:nvGrpSpPr>
          <p:cNvPr id="86" name="Google Shape;3186;p51">
            <a:extLst>
              <a:ext uri="{FF2B5EF4-FFF2-40B4-BE49-F238E27FC236}">
                <a16:creationId xmlns:a16="http://schemas.microsoft.com/office/drawing/2014/main" id="{F7F3C136-5302-4801-B3EB-16AF46EAC999}"/>
              </a:ext>
            </a:extLst>
          </p:cNvPr>
          <p:cNvGrpSpPr/>
          <p:nvPr/>
        </p:nvGrpSpPr>
        <p:grpSpPr>
          <a:xfrm rot="14045225">
            <a:off x="7518458" y="535881"/>
            <a:ext cx="292669" cy="583541"/>
            <a:chOff x="2518050" y="238125"/>
            <a:chExt cx="2610950" cy="5185750"/>
          </a:xfrm>
        </p:grpSpPr>
        <p:sp>
          <p:nvSpPr>
            <p:cNvPr id="87" name="Google Shape;3187;p51">
              <a:extLst>
                <a:ext uri="{FF2B5EF4-FFF2-40B4-BE49-F238E27FC236}">
                  <a16:creationId xmlns:a16="http://schemas.microsoft.com/office/drawing/2014/main" id="{72DBE600-ABB0-47FD-9082-FF5A923CE630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88" name="Google Shape;3188;p51">
              <a:extLst>
                <a:ext uri="{FF2B5EF4-FFF2-40B4-BE49-F238E27FC236}">
                  <a16:creationId xmlns:a16="http://schemas.microsoft.com/office/drawing/2014/main" id="{8840A1A2-8C2A-4384-9A26-882C6DCCE281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89" name="Google Shape;3189;p51">
              <a:extLst>
                <a:ext uri="{FF2B5EF4-FFF2-40B4-BE49-F238E27FC236}">
                  <a16:creationId xmlns:a16="http://schemas.microsoft.com/office/drawing/2014/main" id="{65ED5938-F914-45C8-886A-775F72962938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0" name="Google Shape;3190;p51">
              <a:extLst>
                <a:ext uri="{FF2B5EF4-FFF2-40B4-BE49-F238E27FC236}">
                  <a16:creationId xmlns:a16="http://schemas.microsoft.com/office/drawing/2014/main" id="{C3FCDD6B-C252-46C9-AACB-C95AC2133A74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1" name="Google Shape;3191;p51">
              <a:extLst>
                <a:ext uri="{FF2B5EF4-FFF2-40B4-BE49-F238E27FC236}">
                  <a16:creationId xmlns:a16="http://schemas.microsoft.com/office/drawing/2014/main" id="{D327A6A2-D066-426F-BAD4-A2884E0C55AD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2" name="Google Shape;3192;p51">
              <a:extLst>
                <a:ext uri="{FF2B5EF4-FFF2-40B4-BE49-F238E27FC236}">
                  <a16:creationId xmlns:a16="http://schemas.microsoft.com/office/drawing/2014/main" id="{5FB097C8-6F7C-450B-9373-B23DFBF0A3FB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3" name="Google Shape;3193;p51">
              <a:extLst>
                <a:ext uri="{FF2B5EF4-FFF2-40B4-BE49-F238E27FC236}">
                  <a16:creationId xmlns:a16="http://schemas.microsoft.com/office/drawing/2014/main" id="{D3800738-B0E2-4B08-A5D1-FA0D77ACBDF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</p:grpSp>
      <p:sp>
        <p:nvSpPr>
          <p:cNvPr id="94" name="Google Shape;8099;p68">
            <a:extLst>
              <a:ext uri="{FF2B5EF4-FFF2-40B4-BE49-F238E27FC236}">
                <a16:creationId xmlns:a16="http://schemas.microsoft.com/office/drawing/2014/main" id="{44D7F4A7-3556-400D-83B4-B703F4996BB5}"/>
              </a:ext>
            </a:extLst>
          </p:cNvPr>
          <p:cNvSpPr/>
          <p:nvPr/>
        </p:nvSpPr>
        <p:spPr>
          <a:xfrm rot="191175">
            <a:off x="3033655" y="931834"/>
            <a:ext cx="4458782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</p:txBody>
      </p:sp>
      <p:grpSp>
        <p:nvGrpSpPr>
          <p:cNvPr id="95" name="กลุ่ม 94">
            <a:extLst>
              <a:ext uri="{FF2B5EF4-FFF2-40B4-BE49-F238E27FC236}">
                <a16:creationId xmlns:a16="http://schemas.microsoft.com/office/drawing/2014/main" id="{43A04CD7-B09A-4AD2-AB7C-202FAE742D1B}"/>
              </a:ext>
            </a:extLst>
          </p:cNvPr>
          <p:cNvGrpSpPr/>
          <p:nvPr/>
        </p:nvGrpSpPr>
        <p:grpSpPr>
          <a:xfrm>
            <a:off x="1081709" y="462698"/>
            <a:ext cx="2641600" cy="733223"/>
            <a:chOff x="982795" y="710715"/>
            <a:chExt cx="2641600" cy="733223"/>
          </a:xfrm>
        </p:grpSpPr>
        <p:sp>
          <p:nvSpPr>
            <p:cNvPr id="96" name="Google Shape;698;p49">
              <a:extLst>
                <a:ext uri="{FF2B5EF4-FFF2-40B4-BE49-F238E27FC236}">
                  <a16:creationId xmlns:a16="http://schemas.microsoft.com/office/drawing/2014/main" id="{8A7EF197-E13B-49A8-9998-B67CC94EDF64}"/>
                </a:ext>
              </a:extLst>
            </p:cNvPr>
            <p:cNvSpPr/>
            <p:nvPr/>
          </p:nvSpPr>
          <p:spPr>
            <a:xfrm>
              <a:off x="991451" y="797186"/>
              <a:ext cx="2632944" cy="566289"/>
            </a:xfrm>
            <a:prstGeom prst="roundRect">
              <a:avLst>
                <a:gd name="adj" fmla="val 50000"/>
              </a:avLst>
            </a:prstGeom>
            <a:solidFill>
              <a:srgbClr val="FF4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701;p49">
              <a:extLst>
                <a:ext uri="{FF2B5EF4-FFF2-40B4-BE49-F238E27FC236}">
                  <a16:creationId xmlns:a16="http://schemas.microsoft.com/office/drawing/2014/main" id="{884C75F9-602E-4150-8925-DDB022E4CE46}"/>
                </a:ext>
              </a:extLst>
            </p:cNvPr>
            <p:cNvSpPr txBox="1">
              <a:spLocks/>
            </p:cNvSpPr>
            <p:nvPr/>
          </p:nvSpPr>
          <p:spPr>
            <a:xfrm>
              <a:off x="982795" y="710715"/>
              <a:ext cx="2641600" cy="733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400" b="0" i="0" u="none" strike="noStrike" cap="none">
                  <a:solidFill>
                    <a:schemeClr val="lt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022B"/>
                </a:buClr>
                <a:buSzPts val="2500"/>
                <a:buFont typeface="Odibee Sans"/>
                <a:buNone/>
                <a:tabLst/>
                <a:defRPr/>
              </a:pPr>
              <a:r>
                <a:rPr kumimoji="0" lang="th-TH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Odibee Sans"/>
                </a:rPr>
                <a:t>กิจกรรม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Odibee Sans"/>
              </a:endParaRPr>
            </a:p>
          </p:txBody>
        </p:sp>
      </p:grpSp>
      <p:sp>
        <p:nvSpPr>
          <p:cNvPr id="98" name="Rectangle: Rounded Corners 50833">
            <a:extLst>
              <a:ext uri="{FF2B5EF4-FFF2-40B4-BE49-F238E27FC236}">
                <a16:creationId xmlns:a16="http://schemas.microsoft.com/office/drawing/2014/main" id="{E56228BD-5B75-4B5E-986A-DF161E9C233C}"/>
              </a:ext>
            </a:extLst>
          </p:cNvPr>
          <p:cNvSpPr/>
          <p:nvPr/>
        </p:nvSpPr>
        <p:spPr>
          <a:xfrm>
            <a:off x="1306646" y="1299474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อุปกรณ์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99" name="กล่องข้อความ 98">
            <a:extLst>
              <a:ext uri="{FF2B5EF4-FFF2-40B4-BE49-F238E27FC236}">
                <a16:creationId xmlns:a16="http://schemas.microsoft.com/office/drawing/2014/main" id="{DC2A0838-FFA2-444D-9FF7-806D717D76E7}"/>
              </a:ext>
            </a:extLst>
          </p:cNvPr>
          <p:cNvSpPr txBox="1"/>
          <p:nvPr/>
        </p:nvSpPr>
        <p:spPr>
          <a:xfrm>
            <a:off x="3116050" y="1299474"/>
            <a:ext cx="621082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1 ชุด ประกอบด้วย 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กระดาษสีรูปสี่เหลี่ยมที่มีด้านเท่ากันทุกด้าน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th-TH" sz="2600" dirty="0">
                <a:solidFill>
                  <a:prstClr val="black"/>
                </a:solidFill>
                <a:latin typeface="4804_KwangMD_PukluK" panose="02000000000000000000" pitchFamily="2" charset="0"/>
                <a:cs typeface="4804_KwangMD_PukluK" panose="02000000000000000000" pitchFamily="2" charset="0"/>
              </a:rPr>
              <a:t>กรรไกร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กาว</a:t>
            </a:r>
          </a:p>
        </p:txBody>
      </p:sp>
      <p:sp>
        <p:nvSpPr>
          <p:cNvPr id="38" name="Rectangle: Rounded Corners 50833">
            <a:extLst>
              <a:ext uri="{FF2B5EF4-FFF2-40B4-BE49-F238E27FC236}">
                <a16:creationId xmlns:a16="http://schemas.microsoft.com/office/drawing/2014/main" id="{78FF3852-DC7D-46C7-A70D-C252EA2827B3}"/>
              </a:ext>
            </a:extLst>
          </p:cNvPr>
          <p:cNvSpPr/>
          <p:nvPr/>
        </p:nvSpPr>
        <p:spPr>
          <a:xfrm>
            <a:off x="1306646" y="3147241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วิธีจัดกิจกรรม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39" name="กล่องข้อความ 38">
            <a:extLst>
              <a:ext uri="{FF2B5EF4-FFF2-40B4-BE49-F238E27FC236}">
                <a16:creationId xmlns:a16="http://schemas.microsoft.com/office/drawing/2014/main" id="{CE77AA2C-5CC0-43CA-A67B-98CE6F956092}"/>
              </a:ext>
            </a:extLst>
          </p:cNvPr>
          <p:cNvSpPr txBox="1"/>
          <p:nvPr/>
        </p:nvSpPr>
        <p:spPr>
          <a:xfrm>
            <a:off x="1584918" y="3784327"/>
            <a:ext cx="458946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ครูแบ่งนักเรียนเป็นกลุ่ม กลุ่มละเท่า ๆ กัน แล้วแจกอุปกรณ์กลุ่มละ 1 ชุด โดยแจกกระดาษให้นักเรียนอย่างน้อยคนละ 4 แผ่น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นักเรียนแต่ละคนพับกระดาษแผ่นแรกเป็นครึ่งหนึ่ง วาด และตัดเป็นรูปตามตัวอย่าง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F3C798FD-D182-4FD9-A752-19B1C309205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96" b="20882"/>
          <a:stretch/>
        </p:blipFill>
        <p:spPr>
          <a:xfrm>
            <a:off x="7953190" y="1982417"/>
            <a:ext cx="1682081" cy="1744712"/>
          </a:xfrm>
          <a:prstGeom prst="rect">
            <a:avLst/>
          </a:prstGeom>
        </p:spPr>
      </p:pic>
      <p:pic>
        <p:nvPicPr>
          <p:cNvPr id="42" name="รูปภาพ 41">
            <a:extLst>
              <a:ext uri="{FF2B5EF4-FFF2-40B4-BE49-F238E27FC236}">
                <a16:creationId xmlns:a16="http://schemas.microsoft.com/office/drawing/2014/main" id="{41467C3B-BA9C-4A85-A775-C417769D3B5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0" r="-1438"/>
          <a:stretch/>
        </p:blipFill>
        <p:spPr>
          <a:xfrm>
            <a:off x="6623271" y="3935582"/>
            <a:ext cx="3983811" cy="220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591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กลุ่ม 320">
            <a:extLst>
              <a:ext uri="{FF2B5EF4-FFF2-40B4-BE49-F238E27FC236}">
                <a16:creationId xmlns:a16="http://schemas.microsoft.com/office/drawing/2014/main" id="{933A9628-1AC8-4B47-8279-A08D7E2A79A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22" name="รูปแบบอิสระ: รูปร่าง 321">
              <a:extLst>
                <a:ext uri="{FF2B5EF4-FFF2-40B4-BE49-F238E27FC236}">
                  <a16:creationId xmlns:a16="http://schemas.microsoft.com/office/drawing/2014/main" id="{F13D66D4-BC1C-4227-AFF5-B113D0678ED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3" name="รูปแบบอิสระ: รูปร่าง 322">
              <a:extLst>
                <a:ext uri="{FF2B5EF4-FFF2-40B4-BE49-F238E27FC236}">
                  <a16:creationId xmlns:a16="http://schemas.microsoft.com/office/drawing/2014/main" id="{232BC962-4F7A-4C2D-BBB4-A4212F115BD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4" name="กลุ่ม 323">
            <a:extLst>
              <a:ext uri="{FF2B5EF4-FFF2-40B4-BE49-F238E27FC236}">
                <a16:creationId xmlns:a16="http://schemas.microsoft.com/office/drawing/2014/main" id="{265C6E43-8BC2-475F-AF9C-0490D2AD5FB4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25" name="รูปแบบอิสระ: รูปร่าง 324">
              <a:extLst>
                <a:ext uri="{FF2B5EF4-FFF2-40B4-BE49-F238E27FC236}">
                  <a16:creationId xmlns:a16="http://schemas.microsoft.com/office/drawing/2014/main" id="{81A37A53-3339-44A9-A64E-01DA4DB2D0A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6" name="รูปแบบอิสระ: รูปร่าง 325">
              <a:extLst>
                <a:ext uri="{FF2B5EF4-FFF2-40B4-BE49-F238E27FC236}">
                  <a16:creationId xmlns:a16="http://schemas.microsoft.com/office/drawing/2014/main" id="{ADA5378B-5860-4824-9A50-8B457DF9AD3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7" name="กลุ่ม 326">
            <a:extLst>
              <a:ext uri="{FF2B5EF4-FFF2-40B4-BE49-F238E27FC236}">
                <a16:creationId xmlns:a16="http://schemas.microsoft.com/office/drawing/2014/main" id="{D75E6333-E953-4B60-8197-38DDFFEF4E4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28" name="รูปแบบอิสระ: รูปร่าง 327">
              <a:extLst>
                <a:ext uri="{FF2B5EF4-FFF2-40B4-BE49-F238E27FC236}">
                  <a16:creationId xmlns:a16="http://schemas.microsoft.com/office/drawing/2014/main" id="{5CE5303F-82E6-40C2-8BDC-0DDE6E8E8C9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9" name="รูปแบบอิสระ: รูปร่าง 328">
              <a:extLst>
                <a:ext uri="{FF2B5EF4-FFF2-40B4-BE49-F238E27FC236}">
                  <a16:creationId xmlns:a16="http://schemas.microsoft.com/office/drawing/2014/main" id="{B19C908B-8048-4D4F-8B38-6B4C5C34A1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0" name="กลุ่ม 329">
            <a:extLst>
              <a:ext uri="{FF2B5EF4-FFF2-40B4-BE49-F238E27FC236}">
                <a16:creationId xmlns:a16="http://schemas.microsoft.com/office/drawing/2014/main" id="{51D2BE5D-C5E9-4AE6-9494-7D4733CEF200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331" name="รูปแบบอิสระ: รูปร่าง 330">
              <a:extLst>
                <a:ext uri="{FF2B5EF4-FFF2-40B4-BE49-F238E27FC236}">
                  <a16:creationId xmlns:a16="http://schemas.microsoft.com/office/drawing/2014/main" id="{6F0CD11E-62AE-4D00-8B32-71337E02A8F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2" name="รูปแบบอิสระ: รูปร่าง 331">
              <a:extLst>
                <a:ext uri="{FF2B5EF4-FFF2-40B4-BE49-F238E27FC236}">
                  <a16:creationId xmlns:a16="http://schemas.microsoft.com/office/drawing/2014/main" id="{25F19320-E4C5-41D2-9C67-71FC5E17075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3" name="กลุ่ม 332">
            <a:extLst>
              <a:ext uri="{FF2B5EF4-FFF2-40B4-BE49-F238E27FC236}">
                <a16:creationId xmlns:a16="http://schemas.microsoft.com/office/drawing/2014/main" id="{A02B6030-27BD-4916-A1D9-A9C2D5CFCE68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334" name="รูปแบบอิสระ: รูปร่าง 333">
              <a:extLst>
                <a:ext uri="{FF2B5EF4-FFF2-40B4-BE49-F238E27FC236}">
                  <a16:creationId xmlns:a16="http://schemas.microsoft.com/office/drawing/2014/main" id="{DEF4E081-EBCB-45A9-A4A2-1314D7309EE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5" name="รูปแบบอิสระ: รูปร่าง 334">
              <a:extLst>
                <a:ext uri="{FF2B5EF4-FFF2-40B4-BE49-F238E27FC236}">
                  <a16:creationId xmlns:a16="http://schemas.microsoft.com/office/drawing/2014/main" id="{BC3F9E87-5E1C-4842-A165-4D93278824D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3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05CB36F-6299-4AC6-8615-0A81AC8E2211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0C163F3-61DA-45E9-9D04-63ED5FD16B3E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3E44F46-058E-4DE1-8008-F9615046209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E3E4E7F-4DA5-4325-80F8-8C0689D263A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340" name="รูปภาพ 339">
            <a:hlinkClick r:id="rId8" action="ppaction://hlinksldjump"/>
            <a:extLst>
              <a:ext uri="{FF2B5EF4-FFF2-40B4-BE49-F238E27FC236}">
                <a16:creationId xmlns:a16="http://schemas.microsoft.com/office/drawing/2014/main" id="{178FFF60-FD74-45AF-9451-7294243E2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99" name="กล่องข้อความ 98">
            <a:extLst>
              <a:ext uri="{FF2B5EF4-FFF2-40B4-BE49-F238E27FC236}">
                <a16:creationId xmlns:a16="http://schemas.microsoft.com/office/drawing/2014/main" id="{DC2A0838-FFA2-444D-9FF7-806D717D76E7}"/>
              </a:ext>
            </a:extLst>
          </p:cNvPr>
          <p:cNvSpPr txBox="1"/>
          <p:nvPr/>
        </p:nvSpPr>
        <p:spPr>
          <a:xfrm>
            <a:off x="1346052" y="894529"/>
            <a:ext cx="915648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ครูให้นักเรียนสังเกตรูปที่ตัดออกมา แล้วอภิปรายร่วมกันเกี่ยวกับรูปที่มีแกนสมมาตรกับการพับกระดาษ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ครูให้นักเรียนแต่ละคนพับกระดาษแผ่นที่สอง โดยพับครึ่งกระดาษ 1 ครั้ง วาดรูปเป็นรูปอื่นแล้วตัดตามเส้นที่วาด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ครูให้นักเรียนแต่ละคนพับกระดาษแผ่นที่สามและแผ่นที่สี่ โดยพับครึ่งกระดาษ 2 ครั้ง วาดและตัดเป็นรูปตามตัวอย่างที่ 1 และตัวอย่างที่ 2 ตามลำดับ</a:t>
            </a:r>
          </a:p>
        </p:txBody>
      </p:sp>
      <p:sp>
        <p:nvSpPr>
          <p:cNvPr id="2" name="สี่เหลี่ยมผืนผ้า: มุมมน 1">
            <a:extLst>
              <a:ext uri="{FF2B5EF4-FFF2-40B4-BE49-F238E27FC236}">
                <a16:creationId xmlns:a16="http://schemas.microsoft.com/office/drawing/2014/main" id="{D4EBCCB3-A28E-4FE1-9F39-1C539C8F7863}"/>
              </a:ext>
            </a:extLst>
          </p:cNvPr>
          <p:cNvSpPr/>
          <p:nvPr/>
        </p:nvSpPr>
        <p:spPr>
          <a:xfrm>
            <a:off x="1454331" y="3074126"/>
            <a:ext cx="9156485" cy="3010166"/>
          </a:xfrm>
          <a:prstGeom prst="roundRect">
            <a:avLst>
              <a:gd name="adj" fmla="val 10762"/>
            </a:avLst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53A08923-A654-4600-B892-A8A668AE7BE2}"/>
              </a:ext>
            </a:extLst>
          </p:cNvPr>
          <p:cNvSpPr txBox="1"/>
          <p:nvPr/>
        </p:nvSpPr>
        <p:spPr>
          <a:xfrm>
            <a:off x="1581184" y="3136936"/>
            <a:ext cx="119295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b="1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ตัวอย่างที่ 1</a:t>
            </a: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4CE725C9-11D3-4F5E-8050-2860CA9D63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4139" y="3670723"/>
            <a:ext cx="6879771" cy="226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35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กลุ่ม 320">
            <a:extLst>
              <a:ext uri="{FF2B5EF4-FFF2-40B4-BE49-F238E27FC236}">
                <a16:creationId xmlns:a16="http://schemas.microsoft.com/office/drawing/2014/main" id="{933A9628-1AC8-4B47-8279-A08D7E2A79A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22" name="รูปแบบอิสระ: รูปร่าง 321">
              <a:extLst>
                <a:ext uri="{FF2B5EF4-FFF2-40B4-BE49-F238E27FC236}">
                  <a16:creationId xmlns:a16="http://schemas.microsoft.com/office/drawing/2014/main" id="{F13D66D4-BC1C-4227-AFF5-B113D0678ED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3" name="รูปแบบอิสระ: รูปร่าง 322">
              <a:extLst>
                <a:ext uri="{FF2B5EF4-FFF2-40B4-BE49-F238E27FC236}">
                  <a16:creationId xmlns:a16="http://schemas.microsoft.com/office/drawing/2014/main" id="{232BC962-4F7A-4C2D-BBB4-A4212F115BD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4" name="กลุ่ม 323">
            <a:extLst>
              <a:ext uri="{FF2B5EF4-FFF2-40B4-BE49-F238E27FC236}">
                <a16:creationId xmlns:a16="http://schemas.microsoft.com/office/drawing/2014/main" id="{265C6E43-8BC2-475F-AF9C-0490D2AD5FB4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25" name="รูปแบบอิสระ: รูปร่าง 324">
              <a:extLst>
                <a:ext uri="{FF2B5EF4-FFF2-40B4-BE49-F238E27FC236}">
                  <a16:creationId xmlns:a16="http://schemas.microsoft.com/office/drawing/2014/main" id="{81A37A53-3339-44A9-A64E-01DA4DB2D0A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6" name="รูปแบบอิสระ: รูปร่าง 325">
              <a:extLst>
                <a:ext uri="{FF2B5EF4-FFF2-40B4-BE49-F238E27FC236}">
                  <a16:creationId xmlns:a16="http://schemas.microsoft.com/office/drawing/2014/main" id="{ADA5378B-5860-4824-9A50-8B457DF9AD3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7" name="กลุ่ม 326">
            <a:extLst>
              <a:ext uri="{FF2B5EF4-FFF2-40B4-BE49-F238E27FC236}">
                <a16:creationId xmlns:a16="http://schemas.microsoft.com/office/drawing/2014/main" id="{D75E6333-E953-4B60-8197-38DDFFEF4E4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28" name="รูปแบบอิสระ: รูปร่าง 327">
              <a:extLst>
                <a:ext uri="{FF2B5EF4-FFF2-40B4-BE49-F238E27FC236}">
                  <a16:creationId xmlns:a16="http://schemas.microsoft.com/office/drawing/2014/main" id="{5CE5303F-82E6-40C2-8BDC-0DDE6E8E8C9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9" name="รูปแบบอิสระ: รูปร่าง 328">
              <a:extLst>
                <a:ext uri="{FF2B5EF4-FFF2-40B4-BE49-F238E27FC236}">
                  <a16:creationId xmlns:a16="http://schemas.microsoft.com/office/drawing/2014/main" id="{B19C908B-8048-4D4F-8B38-6B4C5C34A1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0" name="กลุ่ม 329">
            <a:extLst>
              <a:ext uri="{FF2B5EF4-FFF2-40B4-BE49-F238E27FC236}">
                <a16:creationId xmlns:a16="http://schemas.microsoft.com/office/drawing/2014/main" id="{51D2BE5D-C5E9-4AE6-9494-7D4733CEF200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331" name="รูปแบบอิสระ: รูปร่าง 330">
              <a:extLst>
                <a:ext uri="{FF2B5EF4-FFF2-40B4-BE49-F238E27FC236}">
                  <a16:creationId xmlns:a16="http://schemas.microsoft.com/office/drawing/2014/main" id="{6F0CD11E-62AE-4D00-8B32-71337E02A8F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2" name="รูปแบบอิสระ: รูปร่าง 331">
              <a:extLst>
                <a:ext uri="{FF2B5EF4-FFF2-40B4-BE49-F238E27FC236}">
                  <a16:creationId xmlns:a16="http://schemas.microsoft.com/office/drawing/2014/main" id="{25F19320-E4C5-41D2-9C67-71FC5E17075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3" name="กลุ่ม 332">
            <a:extLst>
              <a:ext uri="{FF2B5EF4-FFF2-40B4-BE49-F238E27FC236}">
                <a16:creationId xmlns:a16="http://schemas.microsoft.com/office/drawing/2014/main" id="{A02B6030-27BD-4916-A1D9-A9C2D5CFCE68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334" name="รูปแบบอิสระ: รูปร่าง 333">
              <a:extLst>
                <a:ext uri="{FF2B5EF4-FFF2-40B4-BE49-F238E27FC236}">
                  <a16:creationId xmlns:a16="http://schemas.microsoft.com/office/drawing/2014/main" id="{DEF4E081-EBCB-45A9-A4A2-1314D7309EE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5" name="รูปแบบอิสระ: รูปร่าง 334">
              <a:extLst>
                <a:ext uri="{FF2B5EF4-FFF2-40B4-BE49-F238E27FC236}">
                  <a16:creationId xmlns:a16="http://schemas.microsoft.com/office/drawing/2014/main" id="{BC3F9E87-5E1C-4842-A165-4D93278824D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3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05CB36F-6299-4AC6-8615-0A81AC8E2211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0C163F3-61DA-45E9-9D04-63ED5FD16B3E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3E44F46-058E-4DE1-8008-F9615046209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E3E4E7F-4DA5-4325-80F8-8C0689D263A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340" name="รูปภาพ 339">
            <a:hlinkClick r:id="rId8" action="ppaction://hlinksldjump"/>
            <a:extLst>
              <a:ext uri="{FF2B5EF4-FFF2-40B4-BE49-F238E27FC236}">
                <a16:creationId xmlns:a16="http://schemas.microsoft.com/office/drawing/2014/main" id="{178FFF60-FD74-45AF-9451-7294243E2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99" name="กล่องข้อความ 98">
            <a:extLst>
              <a:ext uri="{FF2B5EF4-FFF2-40B4-BE49-F238E27FC236}">
                <a16:creationId xmlns:a16="http://schemas.microsoft.com/office/drawing/2014/main" id="{DC2A0838-FFA2-444D-9FF7-806D717D76E7}"/>
              </a:ext>
            </a:extLst>
          </p:cNvPr>
          <p:cNvSpPr txBox="1"/>
          <p:nvPr/>
        </p:nvSpPr>
        <p:spPr>
          <a:xfrm>
            <a:off x="1517756" y="3963493"/>
            <a:ext cx="915648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ครูให้นักเรียนสังเกตรูปที่ตัดออกมา แล้วอภิปรายร่วมกันเกี่ยวกับรูปที่มีแกนสมมาตรกับการพับกระดาษ จากนั้นให้นักเรียนใช้วิธีการพับเหมือนเดิมแต่ให้วาดเป็นรูปอื่น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ครูให้นักเรียนแต่ละคนพับครึ่งกระดาษมากกว่า 2 ครั้ง วาดรูปและตัดตามเส้นที่วาด จากนั้นนำกระดาษที่ตัดทั้งหมดมาตกแต่งให้สวยงามและนำเสนอผลงาน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ครูและนักเรียนร่วมกันอภิปรายเกี่ยวกับแกนสมมาตร และรูปที่มีแกนสมมาตร</a:t>
            </a:r>
          </a:p>
        </p:txBody>
      </p:sp>
      <p:sp>
        <p:nvSpPr>
          <p:cNvPr id="2" name="สี่เหลี่ยมผืนผ้า: มุมมน 1">
            <a:extLst>
              <a:ext uri="{FF2B5EF4-FFF2-40B4-BE49-F238E27FC236}">
                <a16:creationId xmlns:a16="http://schemas.microsoft.com/office/drawing/2014/main" id="{D4EBCCB3-A28E-4FE1-9F39-1C539C8F7863}"/>
              </a:ext>
            </a:extLst>
          </p:cNvPr>
          <p:cNvSpPr/>
          <p:nvPr/>
        </p:nvSpPr>
        <p:spPr>
          <a:xfrm>
            <a:off x="1517757" y="772311"/>
            <a:ext cx="9156485" cy="3010166"/>
          </a:xfrm>
          <a:prstGeom prst="roundRect">
            <a:avLst>
              <a:gd name="adj" fmla="val 10762"/>
            </a:avLst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53A08923-A654-4600-B892-A8A668AE7BE2}"/>
              </a:ext>
            </a:extLst>
          </p:cNvPr>
          <p:cNvSpPr txBox="1"/>
          <p:nvPr/>
        </p:nvSpPr>
        <p:spPr>
          <a:xfrm>
            <a:off x="1644610" y="835121"/>
            <a:ext cx="125226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ตัวอย่างที่ 2</a:t>
            </a: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4CE725C9-11D3-4F5E-8050-2860CA9D63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454" y="1368908"/>
            <a:ext cx="6067992" cy="226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12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กล่องข้อความ 89">
            <a:extLst>
              <a:ext uri="{FF2B5EF4-FFF2-40B4-BE49-F238E27FC236}">
                <a16:creationId xmlns:a16="http://schemas.microsoft.com/office/drawing/2014/main" id="{3D6597D9-7388-437F-A418-C527EF9E74F1}"/>
              </a:ext>
            </a:extLst>
          </p:cNvPr>
          <p:cNvSpPr txBox="1"/>
          <p:nvPr/>
        </p:nvSpPr>
        <p:spPr>
          <a:xfrm>
            <a:off x="1273488" y="4752936"/>
            <a:ext cx="198196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b="1" kern="0" dirty="0">
                <a:latin typeface="4804_KwangMD_PukluK" panose="02000000000000000000" pitchFamily="2" charset="0"/>
                <a:cs typeface="4804_KwangMD_PukluK" panose="02000000000000000000" pitchFamily="2" charset="0"/>
                <a:sym typeface="Comfortaa"/>
              </a:rPr>
              <a:t>ขั้นที่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Comfortaa"/>
              </a:rPr>
              <a:t>หาแกนสมมาตร</a:t>
            </a:r>
            <a:endParaRPr kumimoji="0" lang="th-TH" sz="2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91" name="กล่องข้อความ 90">
            <a:extLst>
              <a:ext uri="{FF2B5EF4-FFF2-40B4-BE49-F238E27FC236}">
                <a16:creationId xmlns:a16="http://schemas.microsoft.com/office/drawing/2014/main" id="{BD36A6D1-193D-4FEB-A1A7-F45112529385}"/>
              </a:ext>
            </a:extLst>
          </p:cNvPr>
          <p:cNvSpPr txBox="1"/>
          <p:nvPr/>
        </p:nvSpPr>
        <p:spPr>
          <a:xfrm>
            <a:off x="3576681" y="4793536"/>
            <a:ext cx="223631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th-TH" sz="2600" b="1" kern="0" dirty="0">
                <a:latin typeface="4804_KwangMD_PukluK" panose="02000000000000000000" pitchFamily="2" charset="0"/>
                <a:cs typeface="4804_KwangMD_PukluK" panose="02000000000000000000" pitchFamily="2" charset="0"/>
                <a:sym typeface="Comfortaa"/>
              </a:rPr>
              <a:t>ขั้นที่ 2</a:t>
            </a:r>
          </a:p>
          <a:p>
            <a:pPr lvl="0" algn="ctr">
              <a:defRPr/>
            </a:pPr>
            <a:r>
              <a:rPr lang="th-TH" sz="2600" kern="0" dirty="0">
                <a:latin typeface="4804_KwangMD_PukluK" panose="02000000000000000000" pitchFamily="2" charset="0"/>
                <a:cs typeface="4804_KwangMD_PukluK" panose="02000000000000000000" pitchFamily="2" charset="0"/>
                <a:sym typeface="Comfortaa"/>
              </a:rPr>
              <a:t>พับและวาด</a:t>
            </a:r>
            <a:endParaRPr lang="th-TH" sz="2600" dirty="0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2C3AE20-4503-4D6A-9FCD-52DFAF243B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252"/>
          <a:stretch/>
        </p:blipFill>
        <p:spPr>
          <a:xfrm>
            <a:off x="1261246" y="3151461"/>
            <a:ext cx="2036052" cy="1547905"/>
          </a:xfrm>
          <a:prstGeom prst="rect">
            <a:avLst/>
          </a:prstGeom>
        </p:spPr>
      </p:pic>
      <p:grpSp>
        <p:nvGrpSpPr>
          <p:cNvPr id="205" name="Google Shape;3577;p79">
            <a:extLst>
              <a:ext uri="{FF2B5EF4-FFF2-40B4-BE49-F238E27FC236}">
                <a16:creationId xmlns:a16="http://schemas.microsoft.com/office/drawing/2014/main" id="{276B0FD6-9586-4CAD-8DCB-9EBACE3400FE}"/>
              </a:ext>
            </a:extLst>
          </p:cNvPr>
          <p:cNvGrpSpPr/>
          <p:nvPr/>
        </p:nvGrpSpPr>
        <p:grpSpPr>
          <a:xfrm rot="4656148">
            <a:off x="9624407" y="629427"/>
            <a:ext cx="334467" cy="260133"/>
            <a:chOff x="2471675" y="2390075"/>
            <a:chExt cx="250850" cy="195100"/>
          </a:xfrm>
        </p:grpSpPr>
        <p:sp>
          <p:nvSpPr>
            <p:cNvPr id="206" name="Google Shape;3578;p79">
              <a:extLst>
                <a:ext uri="{FF2B5EF4-FFF2-40B4-BE49-F238E27FC236}">
                  <a16:creationId xmlns:a16="http://schemas.microsoft.com/office/drawing/2014/main" id="{4D7637A6-1D8F-4073-994D-6DD6D6D9330A}"/>
                </a:ext>
              </a:extLst>
            </p:cNvPr>
            <p:cNvSpPr/>
            <p:nvPr/>
          </p:nvSpPr>
          <p:spPr>
            <a:xfrm>
              <a:off x="2471675" y="2390075"/>
              <a:ext cx="250850" cy="181175"/>
            </a:xfrm>
            <a:custGeom>
              <a:avLst/>
              <a:gdLst/>
              <a:ahLst/>
              <a:cxnLst/>
              <a:rect l="l" t="t" r="r" b="b"/>
              <a:pathLst>
                <a:path w="10034" h="7247" extrusionOk="0">
                  <a:moveTo>
                    <a:pt x="10034" y="0"/>
                  </a:moveTo>
                  <a:cubicBezTo>
                    <a:pt x="5908" y="0"/>
                    <a:pt x="2290" y="3815"/>
                    <a:pt x="0" y="724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7" name="Google Shape;3579;p79">
              <a:extLst>
                <a:ext uri="{FF2B5EF4-FFF2-40B4-BE49-F238E27FC236}">
                  <a16:creationId xmlns:a16="http://schemas.microsoft.com/office/drawing/2014/main" id="{5717435E-12A1-474F-B1B8-211ED584F03F}"/>
                </a:ext>
              </a:extLst>
            </p:cNvPr>
            <p:cNvSpPr/>
            <p:nvPr/>
          </p:nvSpPr>
          <p:spPr>
            <a:xfrm>
              <a:off x="2520450" y="2515500"/>
              <a:ext cx="90600" cy="69675"/>
            </a:xfrm>
            <a:custGeom>
              <a:avLst/>
              <a:gdLst/>
              <a:ahLst/>
              <a:cxnLst/>
              <a:rect l="l" t="t" r="r" b="b"/>
              <a:pathLst>
                <a:path w="3624" h="2787" extrusionOk="0">
                  <a:moveTo>
                    <a:pt x="3624" y="0"/>
                  </a:moveTo>
                  <a:cubicBezTo>
                    <a:pt x="2146" y="370"/>
                    <a:pt x="482" y="1341"/>
                    <a:pt x="0" y="278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08" name="Google Shape;3580;p79">
            <a:extLst>
              <a:ext uri="{FF2B5EF4-FFF2-40B4-BE49-F238E27FC236}">
                <a16:creationId xmlns:a16="http://schemas.microsoft.com/office/drawing/2014/main" id="{30959E24-A316-4C37-B563-F93FBA243C26}"/>
              </a:ext>
            </a:extLst>
          </p:cNvPr>
          <p:cNvGrpSpPr/>
          <p:nvPr/>
        </p:nvGrpSpPr>
        <p:grpSpPr>
          <a:xfrm>
            <a:off x="1242473" y="5912408"/>
            <a:ext cx="408800" cy="343767"/>
            <a:chOff x="1607625" y="3435300"/>
            <a:chExt cx="306600" cy="257825"/>
          </a:xfrm>
        </p:grpSpPr>
        <p:sp>
          <p:nvSpPr>
            <p:cNvPr id="209" name="Google Shape;3581;p79">
              <a:extLst>
                <a:ext uri="{FF2B5EF4-FFF2-40B4-BE49-F238E27FC236}">
                  <a16:creationId xmlns:a16="http://schemas.microsoft.com/office/drawing/2014/main" id="{DB77BFF2-75D5-422B-B690-F487426AE1B3}"/>
                </a:ext>
              </a:extLst>
            </p:cNvPr>
            <p:cNvSpPr/>
            <p:nvPr/>
          </p:nvSpPr>
          <p:spPr>
            <a:xfrm>
              <a:off x="1607625" y="3435300"/>
              <a:ext cx="271750" cy="257825"/>
            </a:xfrm>
            <a:custGeom>
              <a:avLst/>
              <a:gdLst/>
              <a:ahLst/>
              <a:cxnLst/>
              <a:rect l="l" t="t" r="r" b="b"/>
              <a:pathLst>
                <a:path w="10870" h="10313" extrusionOk="0">
                  <a:moveTo>
                    <a:pt x="0" y="0"/>
                  </a:moveTo>
                  <a:cubicBezTo>
                    <a:pt x="4956" y="620"/>
                    <a:pt x="5875" y="10313"/>
                    <a:pt x="10870" y="10313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10" name="Google Shape;3582;p79">
              <a:extLst>
                <a:ext uri="{FF2B5EF4-FFF2-40B4-BE49-F238E27FC236}">
                  <a16:creationId xmlns:a16="http://schemas.microsoft.com/office/drawing/2014/main" id="{41956AE9-AEC5-46F2-A44C-563682A274F7}"/>
                </a:ext>
              </a:extLst>
            </p:cNvPr>
            <p:cNvSpPr/>
            <p:nvPr/>
          </p:nvSpPr>
          <p:spPr>
            <a:xfrm>
              <a:off x="1795775" y="3539825"/>
              <a:ext cx="118450" cy="111500"/>
            </a:xfrm>
            <a:custGeom>
              <a:avLst/>
              <a:gdLst/>
              <a:ahLst/>
              <a:cxnLst/>
              <a:rect l="l" t="t" r="r" b="b"/>
              <a:pathLst>
                <a:path w="4738" h="4460" extrusionOk="0">
                  <a:moveTo>
                    <a:pt x="0" y="0"/>
                  </a:moveTo>
                  <a:cubicBezTo>
                    <a:pt x="805" y="2014"/>
                    <a:pt x="2634" y="3934"/>
                    <a:pt x="4738" y="4460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11" name="Google Shape;3804;p53">
            <a:extLst>
              <a:ext uri="{FF2B5EF4-FFF2-40B4-BE49-F238E27FC236}">
                <a16:creationId xmlns:a16="http://schemas.microsoft.com/office/drawing/2014/main" id="{F1DE56FD-E29F-46D9-BE47-48923563E47B}"/>
              </a:ext>
            </a:extLst>
          </p:cNvPr>
          <p:cNvGrpSpPr/>
          <p:nvPr/>
        </p:nvGrpSpPr>
        <p:grpSpPr>
          <a:xfrm>
            <a:off x="2047239" y="153555"/>
            <a:ext cx="5238825" cy="5276784"/>
            <a:chOff x="4255635" y="364391"/>
            <a:chExt cx="3929118" cy="3957588"/>
          </a:xfrm>
        </p:grpSpPr>
        <p:sp>
          <p:nvSpPr>
            <p:cNvPr id="213" name="Google Shape;3806;p53">
              <a:extLst>
                <a:ext uri="{FF2B5EF4-FFF2-40B4-BE49-F238E27FC236}">
                  <a16:creationId xmlns:a16="http://schemas.microsoft.com/office/drawing/2014/main" id="{3E2D564A-EE80-4932-B607-65EBD22F956D}"/>
                </a:ext>
              </a:extLst>
            </p:cNvPr>
            <p:cNvSpPr/>
            <p:nvPr/>
          </p:nvSpPr>
          <p:spPr>
            <a:xfrm rot="329428">
              <a:off x="4255635" y="4251826"/>
              <a:ext cx="70801" cy="70153"/>
            </a:xfrm>
            <a:custGeom>
              <a:avLst/>
              <a:gdLst/>
              <a:ahLst/>
              <a:cxnLst/>
              <a:rect l="l" t="t" r="r" b="b"/>
              <a:pathLst>
                <a:path w="2187" h="2167" extrusionOk="0">
                  <a:moveTo>
                    <a:pt x="1102" y="1"/>
                  </a:moveTo>
                  <a:cubicBezTo>
                    <a:pt x="489" y="1"/>
                    <a:pt x="1" y="500"/>
                    <a:pt x="17" y="1113"/>
                  </a:cubicBezTo>
                  <a:cubicBezTo>
                    <a:pt x="30" y="1667"/>
                    <a:pt x="471" y="2128"/>
                    <a:pt x="1023" y="2164"/>
                  </a:cubicBezTo>
                  <a:cubicBezTo>
                    <a:pt x="1049" y="2166"/>
                    <a:pt x="1076" y="2167"/>
                    <a:pt x="1102" y="2167"/>
                  </a:cubicBezTo>
                  <a:cubicBezTo>
                    <a:pt x="1702" y="2167"/>
                    <a:pt x="2187" y="1683"/>
                    <a:pt x="2187" y="1086"/>
                  </a:cubicBezTo>
                  <a:cubicBezTo>
                    <a:pt x="2187" y="489"/>
                    <a:pt x="1701" y="1"/>
                    <a:pt x="1102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3809;p53">
              <a:extLst>
                <a:ext uri="{FF2B5EF4-FFF2-40B4-BE49-F238E27FC236}">
                  <a16:creationId xmlns:a16="http://schemas.microsoft.com/office/drawing/2014/main" id="{6FA68FB6-0A63-4FEA-A738-12AC4EDF837F}"/>
                </a:ext>
              </a:extLst>
            </p:cNvPr>
            <p:cNvSpPr/>
            <p:nvPr/>
          </p:nvSpPr>
          <p:spPr>
            <a:xfrm rot="329428">
              <a:off x="8114470" y="364391"/>
              <a:ext cx="70283" cy="70218"/>
            </a:xfrm>
            <a:custGeom>
              <a:avLst/>
              <a:gdLst/>
              <a:ahLst/>
              <a:cxnLst/>
              <a:rect l="l" t="t" r="r" b="b"/>
              <a:pathLst>
                <a:path w="2171" h="2169" extrusionOk="0">
                  <a:moveTo>
                    <a:pt x="1086" y="1"/>
                  </a:moveTo>
                  <a:cubicBezTo>
                    <a:pt x="487" y="1"/>
                    <a:pt x="1" y="487"/>
                    <a:pt x="1" y="1086"/>
                  </a:cubicBezTo>
                  <a:cubicBezTo>
                    <a:pt x="1" y="1683"/>
                    <a:pt x="487" y="2169"/>
                    <a:pt x="1086" y="2169"/>
                  </a:cubicBezTo>
                  <a:cubicBezTo>
                    <a:pt x="1685" y="2169"/>
                    <a:pt x="2171" y="1685"/>
                    <a:pt x="2171" y="1086"/>
                  </a:cubicBezTo>
                  <a:cubicBezTo>
                    <a:pt x="2171" y="489"/>
                    <a:pt x="1685" y="1"/>
                    <a:pt x="1086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19" name="Google Shape;3810;p53">
            <a:extLst>
              <a:ext uri="{FF2B5EF4-FFF2-40B4-BE49-F238E27FC236}">
                <a16:creationId xmlns:a16="http://schemas.microsoft.com/office/drawing/2014/main" id="{DDF70429-F152-4D11-A2F9-E04A30981650}"/>
              </a:ext>
            </a:extLst>
          </p:cNvPr>
          <p:cNvSpPr/>
          <p:nvPr/>
        </p:nvSpPr>
        <p:spPr>
          <a:xfrm rot="21082927">
            <a:off x="134777" y="390007"/>
            <a:ext cx="555440" cy="555295"/>
          </a:xfrm>
          <a:custGeom>
            <a:avLst/>
            <a:gdLst/>
            <a:ahLst/>
            <a:cxnLst/>
            <a:rect l="l" t="t" r="r" b="b"/>
            <a:pathLst>
              <a:path w="9873" h="9871" extrusionOk="0">
                <a:moveTo>
                  <a:pt x="7002" y="0"/>
                </a:moveTo>
                <a:lnTo>
                  <a:pt x="4108" y="2838"/>
                </a:lnTo>
                <a:lnTo>
                  <a:pt x="0" y="2872"/>
                </a:lnTo>
                <a:lnTo>
                  <a:pt x="2837" y="5765"/>
                </a:lnTo>
                <a:lnTo>
                  <a:pt x="2871" y="9871"/>
                </a:lnTo>
                <a:lnTo>
                  <a:pt x="5765" y="7034"/>
                </a:lnTo>
                <a:lnTo>
                  <a:pt x="9873" y="7004"/>
                </a:lnTo>
                <a:lnTo>
                  <a:pt x="7036" y="4106"/>
                </a:lnTo>
                <a:lnTo>
                  <a:pt x="7002" y="0"/>
                </a:lnTo>
                <a:close/>
              </a:path>
            </a:pathLst>
          </a:custGeom>
          <a:solidFill>
            <a:srgbClr val="FCAE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0" name="Google Shape;3805;p53">
            <a:extLst>
              <a:ext uri="{FF2B5EF4-FFF2-40B4-BE49-F238E27FC236}">
                <a16:creationId xmlns:a16="http://schemas.microsoft.com/office/drawing/2014/main" id="{CF1AB551-F9DE-4D14-9927-7B342560134D}"/>
              </a:ext>
            </a:extLst>
          </p:cNvPr>
          <p:cNvSpPr/>
          <p:nvPr/>
        </p:nvSpPr>
        <p:spPr>
          <a:xfrm rot="329428">
            <a:off x="10729656" y="2062408"/>
            <a:ext cx="279793" cy="279535"/>
          </a:xfrm>
          <a:custGeom>
            <a:avLst/>
            <a:gdLst/>
            <a:ahLst/>
            <a:cxnLst/>
            <a:rect l="l" t="t" r="r" b="b"/>
            <a:pathLst>
              <a:path w="6482" h="6476" extrusionOk="0">
                <a:moveTo>
                  <a:pt x="6043" y="1"/>
                </a:moveTo>
                <a:lnTo>
                  <a:pt x="3136" y="1436"/>
                </a:lnTo>
                <a:lnTo>
                  <a:pt x="0" y="437"/>
                </a:lnTo>
                <a:lnTo>
                  <a:pt x="1440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82" y="6041"/>
                </a:lnTo>
                <a:lnTo>
                  <a:pt x="6482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FFCC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7" name="กล่องข้อความ 96">
            <a:extLst>
              <a:ext uri="{FF2B5EF4-FFF2-40B4-BE49-F238E27FC236}">
                <a16:creationId xmlns:a16="http://schemas.microsoft.com/office/drawing/2014/main" id="{3C2D603C-989E-43DA-8029-891DA3D515A6}"/>
              </a:ext>
            </a:extLst>
          </p:cNvPr>
          <p:cNvSpPr txBox="1"/>
          <p:nvPr/>
        </p:nvSpPr>
        <p:spPr>
          <a:xfrm>
            <a:off x="6213794" y="4752936"/>
            <a:ext cx="198196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600" b="1" kern="0" dirty="0">
                <a:latin typeface="4804_KwangMD_PukluK" panose="02000000000000000000" pitchFamily="2" charset="0"/>
                <a:cs typeface="4804_KwangMD_PukluK" panose="02000000000000000000" pitchFamily="2" charset="0"/>
                <a:sym typeface="Comfortaa"/>
              </a:rPr>
              <a:t>ขั้นที่ 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Comfortaa"/>
              </a:rPr>
              <a:t>ตัดตามเส้นที่วาด</a:t>
            </a:r>
            <a:endParaRPr kumimoji="0" lang="th-TH" sz="2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98" name="กล่องข้อความ 97">
            <a:extLst>
              <a:ext uri="{FF2B5EF4-FFF2-40B4-BE49-F238E27FC236}">
                <a16:creationId xmlns:a16="http://schemas.microsoft.com/office/drawing/2014/main" id="{9FCD00B9-B7E2-43F6-93EC-5EB0BE1831C2}"/>
              </a:ext>
            </a:extLst>
          </p:cNvPr>
          <p:cNvSpPr txBox="1"/>
          <p:nvPr/>
        </p:nvSpPr>
        <p:spPr>
          <a:xfrm>
            <a:off x="8832043" y="4715518"/>
            <a:ext cx="223631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th-TH" sz="2600" b="1" kern="0" dirty="0">
                <a:latin typeface="4804_KwangMD_PukluK" panose="02000000000000000000" pitchFamily="2" charset="0"/>
                <a:cs typeface="4804_KwangMD_PukluK" panose="02000000000000000000" pitchFamily="2" charset="0"/>
                <a:sym typeface="Comfortaa"/>
              </a:rPr>
              <a:t>ขั้นที่ 4</a:t>
            </a:r>
          </a:p>
          <a:p>
            <a:pPr lvl="0" algn="ctr">
              <a:defRPr/>
            </a:pPr>
            <a:r>
              <a:rPr lang="th-TH" sz="2600" kern="0" dirty="0">
                <a:latin typeface="4804_KwangMD_PukluK" panose="02000000000000000000" pitchFamily="2" charset="0"/>
                <a:cs typeface="4804_KwangMD_PukluK" panose="02000000000000000000" pitchFamily="2" charset="0"/>
                <a:sym typeface="Comfortaa"/>
              </a:rPr>
              <a:t>คลี่รูปที่ตัดแล้ว</a:t>
            </a:r>
            <a:endParaRPr lang="th-TH" sz="2600" dirty="0"/>
          </a:p>
        </p:txBody>
      </p:sp>
      <p:grpSp>
        <p:nvGrpSpPr>
          <p:cNvPr id="99" name="กลุ่ม 98">
            <a:extLst>
              <a:ext uri="{FF2B5EF4-FFF2-40B4-BE49-F238E27FC236}">
                <a16:creationId xmlns:a16="http://schemas.microsoft.com/office/drawing/2014/main" id="{D6F1535E-0DAB-47C6-A294-F4C7C5B31C84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100" name="รูปแบบอิสระ: รูปร่าง 99">
              <a:extLst>
                <a:ext uri="{FF2B5EF4-FFF2-40B4-BE49-F238E27FC236}">
                  <a16:creationId xmlns:a16="http://schemas.microsoft.com/office/drawing/2014/main" id="{B206C483-1460-425A-BD09-8D8A224038D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1" name="รูปแบบอิสระ: รูปร่าง 100">
              <a:extLst>
                <a:ext uri="{FF2B5EF4-FFF2-40B4-BE49-F238E27FC236}">
                  <a16:creationId xmlns:a16="http://schemas.microsoft.com/office/drawing/2014/main" id="{36BC117A-8EC2-4311-A8DF-2F97E00ACEAE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02" name="กลุ่ม 101">
            <a:extLst>
              <a:ext uri="{FF2B5EF4-FFF2-40B4-BE49-F238E27FC236}">
                <a16:creationId xmlns:a16="http://schemas.microsoft.com/office/drawing/2014/main" id="{7DBD12F4-AB7F-4467-8B5A-019748BB2955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103" name="รูปแบบอิสระ: รูปร่าง 102">
              <a:extLst>
                <a:ext uri="{FF2B5EF4-FFF2-40B4-BE49-F238E27FC236}">
                  <a16:creationId xmlns:a16="http://schemas.microsoft.com/office/drawing/2014/main" id="{094CA425-8C3E-4932-85E0-D5A23A32BFA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5" name="รูปแบบอิสระ: รูปร่าง 104">
              <a:extLst>
                <a:ext uri="{FF2B5EF4-FFF2-40B4-BE49-F238E27FC236}">
                  <a16:creationId xmlns:a16="http://schemas.microsoft.com/office/drawing/2014/main" id="{7BACE7AE-B7E6-4344-9E9F-9757FBE3686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06" name="กลุ่ม 105">
            <a:extLst>
              <a:ext uri="{FF2B5EF4-FFF2-40B4-BE49-F238E27FC236}">
                <a16:creationId xmlns:a16="http://schemas.microsoft.com/office/drawing/2014/main" id="{DC5A7AA0-8E3C-48BE-8FB3-E4F7339204E6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107" name="รูปแบบอิสระ: รูปร่าง 106">
              <a:extLst>
                <a:ext uri="{FF2B5EF4-FFF2-40B4-BE49-F238E27FC236}">
                  <a16:creationId xmlns:a16="http://schemas.microsoft.com/office/drawing/2014/main" id="{1633E887-DE62-4A4F-A45B-D213FE2BEB0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10" name="รูปแบบอิสระ: รูปร่าง 109">
              <a:extLst>
                <a:ext uri="{FF2B5EF4-FFF2-40B4-BE49-F238E27FC236}">
                  <a16:creationId xmlns:a16="http://schemas.microsoft.com/office/drawing/2014/main" id="{DAF2EE81-14F4-426B-9E24-28E5ABA3EAB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11" name="กลุ่ม 110">
            <a:extLst>
              <a:ext uri="{FF2B5EF4-FFF2-40B4-BE49-F238E27FC236}">
                <a16:creationId xmlns:a16="http://schemas.microsoft.com/office/drawing/2014/main" id="{8453B6EE-964A-4D8E-B31E-1C4CD76BCA0E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17" name="รูปแบบอิสระ: รูปร่าง 116">
              <a:extLst>
                <a:ext uri="{FF2B5EF4-FFF2-40B4-BE49-F238E27FC236}">
                  <a16:creationId xmlns:a16="http://schemas.microsoft.com/office/drawing/2014/main" id="{79FAD6D6-95FE-4367-A864-33D78D2BF516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18" name="รูปแบบอิสระ: รูปร่าง 117">
              <a:extLst>
                <a:ext uri="{FF2B5EF4-FFF2-40B4-BE49-F238E27FC236}">
                  <a16:creationId xmlns:a16="http://schemas.microsoft.com/office/drawing/2014/main" id="{CB9A9CAC-6833-4C8B-A3CF-C920BDA8A320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19" name="กลุ่ม 118">
            <a:extLst>
              <a:ext uri="{FF2B5EF4-FFF2-40B4-BE49-F238E27FC236}">
                <a16:creationId xmlns:a16="http://schemas.microsoft.com/office/drawing/2014/main" id="{2383E3C2-845B-4DE3-99A3-11EA26C77105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120" name="รูปแบบอิสระ: รูปร่าง 119">
              <a:extLst>
                <a:ext uri="{FF2B5EF4-FFF2-40B4-BE49-F238E27FC236}">
                  <a16:creationId xmlns:a16="http://schemas.microsoft.com/office/drawing/2014/main" id="{63D30D8E-53FE-4AF3-9F03-40F6A171ABA5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21" name="รูปแบบอิสระ: รูปร่าง 120">
              <a:extLst>
                <a:ext uri="{FF2B5EF4-FFF2-40B4-BE49-F238E27FC236}">
                  <a16:creationId xmlns:a16="http://schemas.microsoft.com/office/drawing/2014/main" id="{6156DBCD-6A5D-4F32-BB95-56C49FCB706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2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16C2A8C4-0B77-464F-A91E-8DA4B443A69A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24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3A0EB732-DEFF-4750-9468-F326318D3EFD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47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56040C64-59A8-4296-936B-5C97EA461A34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48" name="Google Shape;1193;p37">
            <a:hlinkClick r:id="rId8" action="ppaction://hlinksldjump"/>
            <a:extLst>
              <a:ext uri="{FF2B5EF4-FFF2-40B4-BE49-F238E27FC236}">
                <a16:creationId xmlns:a16="http://schemas.microsoft.com/office/drawing/2014/main" id="{6C66AFFC-AA1B-4AA6-9E80-4F091F058093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160" name="รูปภาพ 159">
            <a:hlinkClick r:id="rId9" action="ppaction://hlinksldjump"/>
            <a:extLst>
              <a:ext uri="{FF2B5EF4-FFF2-40B4-BE49-F238E27FC236}">
                <a16:creationId xmlns:a16="http://schemas.microsoft.com/office/drawing/2014/main" id="{232E703B-BC1D-4319-A0F8-7674A8CC7A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42" name="Google Shape;587;p23">
            <a:extLst>
              <a:ext uri="{FF2B5EF4-FFF2-40B4-BE49-F238E27FC236}">
                <a16:creationId xmlns:a16="http://schemas.microsoft.com/office/drawing/2014/main" id="{3E1500E5-17F3-4BE0-B70F-593BD0DF482B}"/>
              </a:ext>
            </a:extLst>
          </p:cNvPr>
          <p:cNvSpPr/>
          <p:nvPr/>
        </p:nvSpPr>
        <p:spPr>
          <a:xfrm>
            <a:off x="1246168" y="776512"/>
            <a:ext cx="5599348" cy="946720"/>
          </a:xfrm>
          <a:custGeom>
            <a:avLst/>
            <a:gdLst/>
            <a:ahLst/>
            <a:cxnLst/>
            <a:rect l="l" t="t" r="r" b="b"/>
            <a:pathLst>
              <a:path w="48962" h="15462" extrusionOk="0">
                <a:moveTo>
                  <a:pt x="34516" y="1"/>
                </a:moveTo>
                <a:cubicBezTo>
                  <a:pt x="31347" y="1"/>
                  <a:pt x="28040" y="39"/>
                  <a:pt x="25083" y="108"/>
                </a:cubicBezTo>
                <a:cubicBezTo>
                  <a:pt x="23951" y="131"/>
                  <a:pt x="22675" y="140"/>
                  <a:pt x="21316" y="140"/>
                </a:cubicBezTo>
                <a:cubicBezTo>
                  <a:pt x="17798" y="140"/>
                  <a:pt x="13722" y="84"/>
                  <a:pt x="10133" y="84"/>
                </a:cubicBezTo>
                <a:cubicBezTo>
                  <a:pt x="5564" y="84"/>
                  <a:pt x="1785" y="174"/>
                  <a:pt x="951" y="583"/>
                </a:cubicBezTo>
                <a:cubicBezTo>
                  <a:pt x="1" y="1058"/>
                  <a:pt x="96" y="6284"/>
                  <a:pt x="191" y="8406"/>
                </a:cubicBezTo>
                <a:cubicBezTo>
                  <a:pt x="254" y="9197"/>
                  <a:pt x="64" y="12966"/>
                  <a:pt x="761" y="14803"/>
                </a:cubicBezTo>
                <a:cubicBezTo>
                  <a:pt x="955" y="15326"/>
                  <a:pt x="3573" y="15461"/>
                  <a:pt x="7296" y="15461"/>
                </a:cubicBezTo>
                <a:cubicBezTo>
                  <a:pt x="11258" y="15461"/>
                  <a:pt x="16474" y="15308"/>
                  <a:pt x="21351" y="15308"/>
                </a:cubicBezTo>
                <a:cubicBezTo>
                  <a:pt x="21593" y="15308"/>
                  <a:pt x="21834" y="15309"/>
                  <a:pt x="22074" y="15309"/>
                </a:cubicBezTo>
                <a:cubicBezTo>
                  <a:pt x="25346" y="15309"/>
                  <a:pt x="30943" y="15389"/>
                  <a:pt x="36138" y="15389"/>
                </a:cubicBezTo>
                <a:cubicBezTo>
                  <a:pt x="41806" y="15389"/>
                  <a:pt x="46996" y="15294"/>
                  <a:pt x="48170" y="14898"/>
                </a:cubicBezTo>
                <a:cubicBezTo>
                  <a:pt x="48930" y="14644"/>
                  <a:pt x="48803" y="10971"/>
                  <a:pt x="48771" y="8976"/>
                </a:cubicBezTo>
                <a:cubicBezTo>
                  <a:pt x="48740" y="6347"/>
                  <a:pt x="48961" y="1470"/>
                  <a:pt x="48265" y="647"/>
                </a:cubicBezTo>
                <a:cubicBezTo>
                  <a:pt x="47872" y="189"/>
                  <a:pt x="41530" y="1"/>
                  <a:pt x="34516" y="1"/>
                </a:cubicBezTo>
                <a:close/>
              </a:path>
            </a:pathLst>
          </a:custGeom>
          <a:solidFill>
            <a:srgbClr val="C1EB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000000"/>
              </a:buClr>
              <a:tabLst>
                <a:tab pos="715963" algn="l"/>
              </a:tabLst>
              <a:defRPr/>
            </a:pPr>
            <a:r>
              <a:rPr lang="th-TH" sz="2600" kern="0" dirty="0">
                <a:solidFill>
                  <a:prstClr val="black"/>
                </a:solidFill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ถ้าต้องการพับ วาด และตัดกระดาษ แล้วคลี่ออกมาเป็นรูป </a:t>
            </a:r>
          </a:p>
          <a:p>
            <a:pPr lvl="0" algn="ctr">
              <a:buClr>
                <a:srgbClr val="000000"/>
              </a:buClr>
              <a:tabLst>
                <a:tab pos="715963" algn="l"/>
              </a:tabLst>
              <a:defRPr/>
            </a:pPr>
            <a:r>
              <a:rPr lang="th-TH" sz="2600" kern="0" dirty="0">
                <a:solidFill>
                  <a:prstClr val="black"/>
                </a:solidFill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มีขั้นตอนการพับวาด และตัด 2 วิธี ดังนี้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1939977-CE13-4B17-98A8-98730995D3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696" y="736620"/>
            <a:ext cx="1874726" cy="985628"/>
          </a:xfrm>
          <a:prstGeom prst="rect">
            <a:avLst/>
          </a:prstGeom>
        </p:spPr>
      </p:pic>
      <p:grpSp>
        <p:nvGrpSpPr>
          <p:cNvPr id="45" name="กลุ่ม 44">
            <a:extLst>
              <a:ext uri="{FF2B5EF4-FFF2-40B4-BE49-F238E27FC236}">
                <a16:creationId xmlns:a16="http://schemas.microsoft.com/office/drawing/2014/main" id="{EBA73CCA-8FCA-469C-826C-5192CD4BAFAA}"/>
              </a:ext>
            </a:extLst>
          </p:cNvPr>
          <p:cNvGrpSpPr/>
          <p:nvPr/>
        </p:nvGrpSpPr>
        <p:grpSpPr>
          <a:xfrm>
            <a:off x="1139067" y="2126761"/>
            <a:ext cx="2151750" cy="645079"/>
            <a:chOff x="5766417" y="5023685"/>
            <a:chExt cx="2672906" cy="703244"/>
          </a:xfrm>
        </p:grpSpPr>
        <p:sp>
          <p:nvSpPr>
            <p:cNvPr id="46" name="Google Shape;1160;p34">
              <a:extLst>
                <a:ext uri="{FF2B5EF4-FFF2-40B4-BE49-F238E27FC236}">
                  <a16:creationId xmlns:a16="http://schemas.microsoft.com/office/drawing/2014/main" id="{B76BC8D5-92D6-4078-BD46-30602ED8014E}"/>
                </a:ext>
              </a:extLst>
            </p:cNvPr>
            <p:cNvSpPr/>
            <p:nvPr/>
          </p:nvSpPr>
          <p:spPr>
            <a:xfrm>
              <a:off x="5766417" y="5023685"/>
              <a:ext cx="2672906" cy="703244"/>
            </a:xfrm>
            <a:custGeom>
              <a:avLst/>
              <a:gdLst/>
              <a:ahLst/>
              <a:cxnLst/>
              <a:rect l="l" t="t" r="r" b="b"/>
              <a:pathLst>
                <a:path w="30130" h="24678" extrusionOk="0">
                  <a:moveTo>
                    <a:pt x="13808" y="1"/>
                  </a:moveTo>
                  <a:cubicBezTo>
                    <a:pt x="13167" y="1"/>
                    <a:pt x="12610" y="60"/>
                    <a:pt x="12166" y="174"/>
                  </a:cubicBezTo>
                  <a:cubicBezTo>
                    <a:pt x="7898" y="356"/>
                    <a:pt x="3812" y="2981"/>
                    <a:pt x="1918" y="6793"/>
                  </a:cubicBezTo>
                  <a:cubicBezTo>
                    <a:pt x="0" y="10605"/>
                    <a:pt x="343" y="15466"/>
                    <a:pt x="2762" y="18959"/>
                  </a:cubicBezTo>
                  <a:cubicBezTo>
                    <a:pt x="5438" y="22859"/>
                    <a:pt x="10196" y="24677"/>
                    <a:pt x="15004" y="24677"/>
                  </a:cubicBezTo>
                  <a:cubicBezTo>
                    <a:pt x="17005" y="24677"/>
                    <a:pt x="19014" y="24362"/>
                    <a:pt x="20885" y="23752"/>
                  </a:cubicBezTo>
                  <a:cubicBezTo>
                    <a:pt x="25108" y="22383"/>
                    <a:pt x="29239" y="19187"/>
                    <a:pt x="29673" y="14759"/>
                  </a:cubicBezTo>
                  <a:cubicBezTo>
                    <a:pt x="30130" y="10125"/>
                    <a:pt x="27048" y="5492"/>
                    <a:pt x="23122" y="2958"/>
                  </a:cubicBezTo>
                  <a:cubicBezTo>
                    <a:pt x="19936" y="876"/>
                    <a:pt x="16262" y="1"/>
                    <a:pt x="13808" y="1"/>
                  </a:cubicBezTo>
                  <a:close/>
                </a:path>
              </a:pathLst>
            </a:custGeom>
            <a:solidFill>
              <a:srgbClr val="E5DCF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Google Shape;3842;p61">
              <a:extLst>
                <a:ext uri="{FF2B5EF4-FFF2-40B4-BE49-F238E27FC236}">
                  <a16:creationId xmlns:a16="http://schemas.microsoft.com/office/drawing/2014/main" id="{A0136E96-DDA1-4A02-9CA9-2078113D5FD0}"/>
                </a:ext>
              </a:extLst>
            </p:cNvPr>
            <p:cNvSpPr txBox="1"/>
            <p:nvPr/>
          </p:nvSpPr>
          <p:spPr>
            <a:xfrm>
              <a:off x="5864396" y="5190307"/>
              <a:ext cx="2476948" cy="3950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>
                  <a:tab pos="715963" algn="l"/>
                </a:tabLst>
                <a:defRPr/>
              </a:pPr>
              <a:r>
                <a:rPr lang="th-TH" sz="2600" b="1" kern="0" dirty="0">
                  <a:solidFill>
                    <a:prstClr val="black"/>
                  </a:solidFill>
                  <a:latin typeface="4804_KwangMD_PukluK" panose="02000000000000000000" pitchFamily="2" charset="0"/>
                  <a:ea typeface="Fira Sans Extra Condensed"/>
                  <a:cs typeface="4804_KwangMD_PukluK" panose="02000000000000000000" pitchFamily="2" charset="0"/>
                  <a:sym typeface="Fira Sans Extra Condensed"/>
                </a:rPr>
                <a:t>วิธีที่ 1</a:t>
              </a:r>
              <a:r>
                <a:rPr lang="th-TH" sz="2600" kern="0" dirty="0">
                  <a:solidFill>
                    <a:prstClr val="black"/>
                  </a:solidFill>
                  <a:latin typeface="4804_KwangMD_PukluK" panose="02000000000000000000" pitchFamily="2" charset="0"/>
                  <a:ea typeface="Fira Sans Extra Condensed"/>
                  <a:cs typeface="4804_KwangMD_PukluK" panose="02000000000000000000" pitchFamily="2" charset="0"/>
                  <a:sym typeface="Fira Sans Extra Condensed"/>
                </a:rPr>
                <a:t> พับ 1 ครั้ง</a:t>
              </a:r>
              <a:endParaRPr kumimoji="0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endParaRPr>
            </a:p>
          </p:txBody>
        </p:sp>
      </p:grpSp>
      <p:pic>
        <p:nvPicPr>
          <p:cNvPr id="48" name="รูปภาพ 47">
            <a:extLst>
              <a:ext uri="{FF2B5EF4-FFF2-40B4-BE49-F238E27FC236}">
                <a16:creationId xmlns:a16="http://schemas.microsoft.com/office/drawing/2014/main" id="{7A244132-EADA-4AA2-9DA8-FED49CAA21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4" r="52998"/>
          <a:stretch/>
        </p:blipFill>
        <p:spPr>
          <a:xfrm>
            <a:off x="3585138" y="3171961"/>
            <a:ext cx="2236310" cy="1547905"/>
          </a:xfrm>
          <a:prstGeom prst="rect">
            <a:avLst/>
          </a:prstGeom>
        </p:spPr>
      </p:pic>
      <p:pic>
        <p:nvPicPr>
          <p:cNvPr id="49" name="รูปภาพ 48">
            <a:extLst>
              <a:ext uri="{FF2B5EF4-FFF2-40B4-BE49-F238E27FC236}">
                <a16:creationId xmlns:a16="http://schemas.microsoft.com/office/drawing/2014/main" id="{2763B08F-C322-4892-9BBE-A6C2D9A7FA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8" r="21840"/>
          <a:stretch/>
        </p:blipFill>
        <p:spPr>
          <a:xfrm>
            <a:off x="6091872" y="3192461"/>
            <a:ext cx="2717573" cy="1547905"/>
          </a:xfrm>
          <a:prstGeom prst="rect">
            <a:avLst/>
          </a:prstGeom>
        </p:spPr>
      </p:pic>
      <p:pic>
        <p:nvPicPr>
          <p:cNvPr id="50" name="รูปภาพ 49">
            <a:extLst>
              <a:ext uri="{FF2B5EF4-FFF2-40B4-BE49-F238E27FC236}">
                <a16:creationId xmlns:a16="http://schemas.microsoft.com/office/drawing/2014/main" id="{3BBAF6E8-B3F0-4828-8B9B-37C0E9FD5F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19"/>
          <a:stretch/>
        </p:blipFill>
        <p:spPr>
          <a:xfrm>
            <a:off x="8995952" y="3205031"/>
            <a:ext cx="2078573" cy="154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09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  <p:bldP spid="97" grpId="0"/>
      <p:bldP spid="98" grpId="0"/>
      <p:bldP spid="4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กล่องข้อความ 89">
            <a:extLst>
              <a:ext uri="{FF2B5EF4-FFF2-40B4-BE49-F238E27FC236}">
                <a16:creationId xmlns:a16="http://schemas.microsoft.com/office/drawing/2014/main" id="{3D6597D9-7388-437F-A418-C527EF9E74F1}"/>
              </a:ext>
            </a:extLst>
          </p:cNvPr>
          <p:cNvSpPr txBox="1"/>
          <p:nvPr/>
        </p:nvSpPr>
        <p:spPr>
          <a:xfrm>
            <a:off x="1282197" y="3863569"/>
            <a:ext cx="198196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Comfortaa"/>
              </a:rPr>
              <a:t>ขั้นที่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Comfortaa"/>
              </a:rPr>
              <a:t>หาแกนสมมาตร</a:t>
            </a: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91" name="กล่องข้อความ 90">
            <a:extLst>
              <a:ext uri="{FF2B5EF4-FFF2-40B4-BE49-F238E27FC236}">
                <a16:creationId xmlns:a16="http://schemas.microsoft.com/office/drawing/2014/main" id="{BD36A6D1-193D-4FEB-A1A7-F45112529385}"/>
              </a:ext>
            </a:extLst>
          </p:cNvPr>
          <p:cNvSpPr txBox="1"/>
          <p:nvPr/>
        </p:nvSpPr>
        <p:spPr>
          <a:xfrm>
            <a:off x="3585390" y="3904169"/>
            <a:ext cx="223631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Comfortaa"/>
              </a:rPr>
              <a:t>ขั้นที่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Comfortaa"/>
              </a:rPr>
              <a:t>พับและวาด</a:t>
            </a: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205" name="Google Shape;3577;p79">
            <a:extLst>
              <a:ext uri="{FF2B5EF4-FFF2-40B4-BE49-F238E27FC236}">
                <a16:creationId xmlns:a16="http://schemas.microsoft.com/office/drawing/2014/main" id="{276B0FD6-9586-4CAD-8DCB-9EBACE3400FE}"/>
              </a:ext>
            </a:extLst>
          </p:cNvPr>
          <p:cNvGrpSpPr/>
          <p:nvPr/>
        </p:nvGrpSpPr>
        <p:grpSpPr>
          <a:xfrm rot="4656148">
            <a:off x="9624407" y="629427"/>
            <a:ext cx="334467" cy="260133"/>
            <a:chOff x="2471675" y="2390075"/>
            <a:chExt cx="250850" cy="195100"/>
          </a:xfrm>
        </p:grpSpPr>
        <p:sp>
          <p:nvSpPr>
            <p:cNvPr id="206" name="Google Shape;3578;p79">
              <a:extLst>
                <a:ext uri="{FF2B5EF4-FFF2-40B4-BE49-F238E27FC236}">
                  <a16:creationId xmlns:a16="http://schemas.microsoft.com/office/drawing/2014/main" id="{4D7637A6-1D8F-4073-994D-6DD6D6D9330A}"/>
                </a:ext>
              </a:extLst>
            </p:cNvPr>
            <p:cNvSpPr/>
            <p:nvPr/>
          </p:nvSpPr>
          <p:spPr>
            <a:xfrm>
              <a:off x="2471675" y="2390075"/>
              <a:ext cx="250850" cy="181175"/>
            </a:xfrm>
            <a:custGeom>
              <a:avLst/>
              <a:gdLst/>
              <a:ahLst/>
              <a:cxnLst/>
              <a:rect l="l" t="t" r="r" b="b"/>
              <a:pathLst>
                <a:path w="10034" h="7247" extrusionOk="0">
                  <a:moveTo>
                    <a:pt x="10034" y="0"/>
                  </a:moveTo>
                  <a:cubicBezTo>
                    <a:pt x="5908" y="0"/>
                    <a:pt x="2290" y="3815"/>
                    <a:pt x="0" y="724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7" name="Google Shape;3579;p79">
              <a:extLst>
                <a:ext uri="{FF2B5EF4-FFF2-40B4-BE49-F238E27FC236}">
                  <a16:creationId xmlns:a16="http://schemas.microsoft.com/office/drawing/2014/main" id="{5717435E-12A1-474F-B1B8-211ED584F03F}"/>
                </a:ext>
              </a:extLst>
            </p:cNvPr>
            <p:cNvSpPr/>
            <p:nvPr/>
          </p:nvSpPr>
          <p:spPr>
            <a:xfrm>
              <a:off x="2520450" y="2515500"/>
              <a:ext cx="90600" cy="69675"/>
            </a:xfrm>
            <a:custGeom>
              <a:avLst/>
              <a:gdLst/>
              <a:ahLst/>
              <a:cxnLst/>
              <a:rect l="l" t="t" r="r" b="b"/>
              <a:pathLst>
                <a:path w="3624" h="2787" extrusionOk="0">
                  <a:moveTo>
                    <a:pt x="3624" y="0"/>
                  </a:moveTo>
                  <a:cubicBezTo>
                    <a:pt x="2146" y="370"/>
                    <a:pt x="482" y="1341"/>
                    <a:pt x="0" y="278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08" name="Google Shape;3580;p79">
            <a:extLst>
              <a:ext uri="{FF2B5EF4-FFF2-40B4-BE49-F238E27FC236}">
                <a16:creationId xmlns:a16="http://schemas.microsoft.com/office/drawing/2014/main" id="{30959E24-A316-4C37-B563-F93FBA243C26}"/>
              </a:ext>
            </a:extLst>
          </p:cNvPr>
          <p:cNvGrpSpPr/>
          <p:nvPr/>
        </p:nvGrpSpPr>
        <p:grpSpPr>
          <a:xfrm>
            <a:off x="1242473" y="5912408"/>
            <a:ext cx="408800" cy="343767"/>
            <a:chOff x="1607625" y="3435300"/>
            <a:chExt cx="306600" cy="257825"/>
          </a:xfrm>
        </p:grpSpPr>
        <p:sp>
          <p:nvSpPr>
            <p:cNvPr id="209" name="Google Shape;3581;p79">
              <a:extLst>
                <a:ext uri="{FF2B5EF4-FFF2-40B4-BE49-F238E27FC236}">
                  <a16:creationId xmlns:a16="http://schemas.microsoft.com/office/drawing/2014/main" id="{DB77BFF2-75D5-422B-B690-F487426AE1B3}"/>
                </a:ext>
              </a:extLst>
            </p:cNvPr>
            <p:cNvSpPr/>
            <p:nvPr/>
          </p:nvSpPr>
          <p:spPr>
            <a:xfrm>
              <a:off x="1607625" y="3435300"/>
              <a:ext cx="271750" cy="257825"/>
            </a:xfrm>
            <a:custGeom>
              <a:avLst/>
              <a:gdLst/>
              <a:ahLst/>
              <a:cxnLst/>
              <a:rect l="l" t="t" r="r" b="b"/>
              <a:pathLst>
                <a:path w="10870" h="10313" extrusionOk="0">
                  <a:moveTo>
                    <a:pt x="0" y="0"/>
                  </a:moveTo>
                  <a:cubicBezTo>
                    <a:pt x="4956" y="620"/>
                    <a:pt x="5875" y="10313"/>
                    <a:pt x="10870" y="10313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10" name="Google Shape;3582;p79">
              <a:extLst>
                <a:ext uri="{FF2B5EF4-FFF2-40B4-BE49-F238E27FC236}">
                  <a16:creationId xmlns:a16="http://schemas.microsoft.com/office/drawing/2014/main" id="{41956AE9-AEC5-46F2-A44C-563682A274F7}"/>
                </a:ext>
              </a:extLst>
            </p:cNvPr>
            <p:cNvSpPr/>
            <p:nvPr/>
          </p:nvSpPr>
          <p:spPr>
            <a:xfrm>
              <a:off x="1795775" y="3539825"/>
              <a:ext cx="118450" cy="111500"/>
            </a:xfrm>
            <a:custGeom>
              <a:avLst/>
              <a:gdLst/>
              <a:ahLst/>
              <a:cxnLst/>
              <a:rect l="l" t="t" r="r" b="b"/>
              <a:pathLst>
                <a:path w="4738" h="4460" extrusionOk="0">
                  <a:moveTo>
                    <a:pt x="0" y="0"/>
                  </a:moveTo>
                  <a:cubicBezTo>
                    <a:pt x="805" y="2014"/>
                    <a:pt x="2634" y="3934"/>
                    <a:pt x="4738" y="4460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11" name="Google Shape;3804;p53">
            <a:extLst>
              <a:ext uri="{FF2B5EF4-FFF2-40B4-BE49-F238E27FC236}">
                <a16:creationId xmlns:a16="http://schemas.microsoft.com/office/drawing/2014/main" id="{F1DE56FD-E29F-46D9-BE47-48923563E47B}"/>
              </a:ext>
            </a:extLst>
          </p:cNvPr>
          <p:cNvGrpSpPr/>
          <p:nvPr/>
        </p:nvGrpSpPr>
        <p:grpSpPr>
          <a:xfrm>
            <a:off x="2047239" y="153555"/>
            <a:ext cx="5238825" cy="5276784"/>
            <a:chOff x="4255635" y="364391"/>
            <a:chExt cx="3929118" cy="3957588"/>
          </a:xfrm>
        </p:grpSpPr>
        <p:sp>
          <p:nvSpPr>
            <p:cNvPr id="213" name="Google Shape;3806;p53">
              <a:extLst>
                <a:ext uri="{FF2B5EF4-FFF2-40B4-BE49-F238E27FC236}">
                  <a16:creationId xmlns:a16="http://schemas.microsoft.com/office/drawing/2014/main" id="{3E2D564A-EE80-4932-B607-65EBD22F956D}"/>
                </a:ext>
              </a:extLst>
            </p:cNvPr>
            <p:cNvSpPr/>
            <p:nvPr/>
          </p:nvSpPr>
          <p:spPr>
            <a:xfrm rot="329428">
              <a:off x="4255635" y="4251826"/>
              <a:ext cx="70801" cy="70153"/>
            </a:xfrm>
            <a:custGeom>
              <a:avLst/>
              <a:gdLst/>
              <a:ahLst/>
              <a:cxnLst/>
              <a:rect l="l" t="t" r="r" b="b"/>
              <a:pathLst>
                <a:path w="2187" h="2167" extrusionOk="0">
                  <a:moveTo>
                    <a:pt x="1102" y="1"/>
                  </a:moveTo>
                  <a:cubicBezTo>
                    <a:pt x="489" y="1"/>
                    <a:pt x="1" y="500"/>
                    <a:pt x="17" y="1113"/>
                  </a:cubicBezTo>
                  <a:cubicBezTo>
                    <a:pt x="30" y="1667"/>
                    <a:pt x="471" y="2128"/>
                    <a:pt x="1023" y="2164"/>
                  </a:cubicBezTo>
                  <a:cubicBezTo>
                    <a:pt x="1049" y="2166"/>
                    <a:pt x="1076" y="2167"/>
                    <a:pt x="1102" y="2167"/>
                  </a:cubicBezTo>
                  <a:cubicBezTo>
                    <a:pt x="1702" y="2167"/>
                    <a:pt x="2187" y="1683"/>
                    <a:pt x="2187" y="1086"/>
                  </a:cubicBezTo>
                  <a:cubicBezTo>
                    <a:pt x="2187" y="489"/>
                    <a:pt x="1701" y="1"/>
                    <a:pt x="1102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3809;p53">
              <a:extLst>
                <a:ext uri="{FF2B5EF4-FFF2-40B4-BE49-F238E27FC236}">
                  <a16:creationId xmlns:a16="http://schemas.microsoft.com/office/drawing/2014/main" id="{6FA68FB6-0A63-4FEA-A738-12AC4EDF837F}"/>
                </a:ext>
              </a:extLst>
            </p:cNvPr>
            <p:cNvSpPr/>
            <p:nvPr/>
          </p:nvSpPr>
          <p:spPr>
            <a:xfrm rot="329428">
              <a:off x="8114470" y="364391"/>
              <a:ext cx="70283" cy="70218"/>
            </a:xfrm>
            <a:custGeom>
              <a:avLst/>
              <a:gdLst/>
              <a:ahLst/>
              <a:cxnLst/>
              <a:rect l="l" t="t" r="r" b="b"/>
              <a:pathLst>
                <a:path w="2171" h="2169" extrusionOk="0">
                  <a:moveTo>
                    <a:pt x="1086" y="1"/>
                  </a:moveTo>
                  <a:cubicBezTo>
                    <a:pt x="487" y="1"/>
                    <a:pt x="1" y="487"/>
                    <a:pt x="1" y="1086"/>
                  </a:cubicBezTo>
                  <a:cubicBezTo>
                    <a:pt x="1" y="1683"/>
                    <a:pt x="487" y="2169"/>
                    <a:pt x="1086" y="2169"/>
                  </a:cubicBezTo>
                  <a:cubicBezTo>
                    <a:pt x="1685" y="2169"/>
                    <a:pt x="2171" y="1685"/>
                    <a:pt x="2171" y="1086"/>
                  </a:cubicBezTo>
                  <a:cubicBezTo>
                    <a:pt x="2171" y="489"/>
                    <a:pt x="1685" y="1"/>
                    <a:pt x="1086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19" name="Google Shape;3810;p53">
            <a:extLst>
              <a:ext uri="{FF2B5EF4-FFF2-40B4-BE49-F238E27FC236}">
                <a16:creationId xmlns:a16="http://schemas.microsoft.com/office/drawing/2014/main" id="{DDF70429-F152-4D11-A2F9-E04A30981650}"/>
              </a:ext>
            </a:extLst>
          </p:cNvPr>
          <p:cNvSpPr/>
          <p:nvPr/>
        </p:nvSpPr>
        <p:spPr>
          <a:xfrm rot="21082927">
            <a:off x="134777" y="390007"/>
            <a:ext cx="555440" cy="555295"/>
          </a:xfrm>
          <a:custGeom>
            <a:avLst/>
            <a:gdLst/>
            <a:ahLst/>
            <a:cxnLst/>
            <a:rect l="l" t="t" r="r" b="b"/>
            <a:pathLst>
              <a:path w="9873" h="9871" extrusionOk="0">
                <a:moveTo>
                  <a:pt x="7002" y="0"/>
                </a:moveTo>
                <a:lnTo>
                  <a:pt x="4108" y="2838"/>
                </a:lnTo>
                <a:lnTo>
                  <a:pt x="0" y="2872"/>
                </a:lnTo>
                <a:lnTo>
                  <a:pt x="2837" y="5765"/>
                </a:lnTo>
                <a:lnTo>
                  <a:pt x="2871" y="9871"/>
                </a:lnTo>
                <a:lnTo>
                  <a:pt x="5765" y="7034"/>
                </a:lnTo>
                <a:lnTo>
                  <a:pt x="9873" y="7004"/>
                </a:lnTo>
                <a:lnTo>
                  <a:pt x="7036" y="4106"/>
                </a:lnTo>
                <a:lnTo>
                  <a:pt x="7002" y="0"/>
                </a:lnTo>
                <a:close/>
              </a:path>
            </a:pathLst>
          </a:custGeom>
          <a:solidFill>
            <a:srgbClr val="FCAE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0" name="Google Shape;3805;p53">
            <a:extLst>
              <a:ext uri="{FF2B5EF4-FFF2-40B4-BE49-F238E27FC236}">
                <a16:creationId xmlns:a16="http://schemas.microsoft.com/office/drawing/2014/main" id="{CF1AB551-F9DE-4D14-9927-7B342560134D}"/>
              </a:ext>
            </a:extLst>
          </p:cNvPr>
          <p:cNvSpPr/>
          <p:nvPr/>
        </p:nvSpPr>
        <p:spPr>
          <a:xfrm rot="329428">
            <a:off x="10738365" y="1173041"/>
            <a:ext cx="279793" cy="279535"/>
          </a:xfrm>
          <a:custGeom>
            <a:avLst/>
            <a:gdLst/>
            <a:ahLst/>
            <a:cxnLst/>
            <a:rect l="l" t="t" r="r" b="b"/>
            <a:pathLst>
              <a:path w="6482" h="6476" extrusionOk="0">
                <a:moveTo>
                  <a:pt x="6043" y="1"/>
                </a:moveTo>
                <a:lnTo>
                  <a:pt x="3136" y="1436"/>
                </a:lnTo>
                <a:lnTo>
                  <a:pt x="0" y="437"/>
                </a:lnTo>
                <a:lnTo>
                  <a:pt x="1440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82" y="6041"/>
                </a:lnTo>
                <a:lnTo>
                  <a:pt x="6482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FFCC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7" name="กล่องข้อความ 96">
            <a:extLst>
              <a:ext uri="{FF2B5EF4-FFF2-40B4-BE49-F238E27FC236}">
                <a16:creationId xmlns:a16="http://schemas.microsoft.com/office/drawing/2014/main" id="{3C2D603C-989E-43DA-8029-891DA3D515A6}"/>
              </a:ext>
            </a:extLst>
          </p:cNvPr>
          <p:cNvSpPr txBox="1"/>
          <p:nvPr/>
        </p:nvSpPr>
        <p:spPr>
          <a:xfrm>
            <a:off x="6222503" y="3863569"/>
            <a:ext cx="198196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Comfortaa"/>
              </a:rPr>
              <a:t>ขั้นที่ 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Comfortaa"/>
              </a:rPr>
              <a:t>ตัดตามเส้นที่วาด</a:t>
            </a: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98" name="กล่องข้อความ 97">
            <a:extLst>
              <a:ext uri="{FF2B5EF4-FFF2-40B4-BE49-F238E27FC236}">
                <a16:creationId xmlns:a16="http://schemas.microsoft.com/office/drawing/2014/main" id="{9FCD00B9-B7E2-43F6-93EC-5EB0BE1831C2}"/>
              </a:ext>
            </a:extLst>
          </p:cNvPr>
          <p:cNvSpPr txBox="1"/>
          <p:nvPr/>
        </p:nvSpPr>
        <p:spPr>
          <a:xfrm>
            <a:off x="8840752" y="3826151"/>
            <a:ext cx="223631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Comfortaa"/>
              </a:rPr>
              <a:t>ขั้นที่ 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Comfortaa"/>
              </a:rPr>
              <a:t>คลี่รูปที่ตัดแล้ว</a:t>
            </a:r>
            <a:endParaRPr kumimoji="0" lang="th-TH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99" name="กลุ่ม 98">
            <a:extLst>
              <a:ext uri="{FF2B5EF4-FFF2-40B4-BE49-F238E27FC236}">
                <a16:creationId xmlns:a16="http://schemas.microsoft.com/office/drawing/2014/main" id="{D6F1535E-0DAB-47C6-A294-F4C7C5B31C84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100" name="รูปแบบอิสระ: รูปร่าง 99">
              <a:extLst>
                <a:ext uri="{FF2B5EF4-FFF2-40B4-BE49-F238E27FC236}">
                  <a16:creationId xmlns:a16="http://schemas.microsoft.com/office/drawing/2014/main" id="{B206C483-1460-425A-BD09-8D8A224038D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01" name="รูปแบบอิสระ: รูปร่าง 100">
              <a:extLst>
                <a:ext uri="{FF2B5EF4-FFF2-40B4-BE49-F238E27FC236}">
                  <a16:creationId xmlns:a16="http://schemas.microsoft.com/office/drawing/2014/main" id="{36BC117A-8EC2-4311-A8DF-2F97E00ACEAE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02" name="กลุ่ม 101">
            <a:extLst>
              <a:ext uri="{FF2B5EF4-FFF2-40B4-BE49-F238E27FC236}">
                <a16:creationId xmlns:a16="http://schemas.microsoft.com/office/drawing/2014/main" id="{7DBD12F4-AB7F-4467-8B5A-019748BB2955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103" name="รูปแบบอิสระ: รูปร่าง 102">
              <a:extLst>
                <a:ext uri="{FF2B5EF4-FFF2-40B4-BE49-F238E27FC236}">
                  <a16:creationId xmlns:a16="http://schemas.microsoft.com/office/drawing/2014/main" id="{094CA425-8C3E-4932-85E0-D5A23A32BFA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05" name="รูปแบบอิสระ: รูปร่าง 104">
              <a:extLst>
                <a:ext uri="{FF2B5EF4-FFF2-40B4-BE49-F238E27FC236}">
                  <a16:creationId xmlns:a16="http://schemas.microsoft.com/office/drawing/2014/main" id="{7BACE7AE-B7E6-4344-9E9F-9757FBE3686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06" name="กลุ่ม 105">
            <a:extLst>
              <a:ext uri="{FF2B5EF4-FFF2-40B4-BE49-F238E27FC236}">
                <a16:creationId xmlns:a16="http://schemas.microsoft.com/office/drawing/2014/main" id="{DC5A7AA0-8E3C-48BE-8FB3-E4F7339204E6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107" name="รูปแบบอิสระ: รูปร่าง 106">
              <a:extLst>
                <a:ext uri="{FF2B5EF4-FFF2-40B4-BE49-F238E27FC236}">
                  <a16:creationId xmlns:a16="http://schemas.microsoft.com/office/drawing/2014/main" id="{1633E887-DE62-4A4F-A45B-D213FE2BEB0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10" name="รูปแบบอิสระ: รูปร่าง 109">
              <a:extLst>
                <a:ext uri="{FF2B5EF4-FFF2-40B4-BE49-F238E27FC236}">
                  <a16:creationId xmlns:a16="http://schemas.microsoft.com/office/drawing/2014/main" id="{DAF2EE81-14F4-426B-9E24-28E5ABA3EAB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11" name="กลุ่ม 110">
            <a:extLst>
              <a:ext uri="{FF2B5EF4-FFF2-40B4-BE49-F238E27FC236}">
                <a16:creationId xmlns:a16="http://schemas.microsoft.com/office/drawing/2014/main" id="{8453B6EE-964A-4D8E-B31E-1C4CD76BCA0E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17" name="รูปแบบอิสระ: รูปร่าง 116">
              <a:extLst>
                <a:ext uri="{FF2B5EF4-FFF2-40B4-BE49-F238E27FC236}">
                  <a16:creationId xmlns:a16="http://schemas.microsoft.com/office/drawing/2014/main" id="{79FAD6D6-95FE-4367-A864-33D78D2BF516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18" name="รูปแบบอิสระ: รูปร่าง 117">
              <a:extLst>
                <a:ext uri="{FF2B5EF4-FFF2-40B4-BE49-F238E27FC236}">
                  <a16:creationId xmlns:a16="http://schemas.microsoft.com/office/drawing/2014/main" id="{CB9A9CAC-6833-4C8B-A3CF-C920BDA8A320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19" name="กลุ่ม 118">
            <a:extLst>
              <a:ext uri="{FF2B5EF4-FFF2-40B4-BE49-F238E27FC236}">
                <a16:creationId xmlns:a16="http://schemas.microsoft.com/office/drawing/2014/main" id="{2383E3C2-845B-4DE3-99A3-11EA26C77105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120" name="รูปแบบอิสระ: รูปร่าง 119">
              <a:extLst>
                <a:ext uri="{FF2B5EF4-FFF2-40B4-BE49-F238E27FC236}">
                  <a16:creationId xmlns:a16="http://schemas.microsoft.com/office/drawing/2014/main" id="{63D30D8E-53FE-4AF3-9F03-40F6A171ABA5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21" name="รูปแบบอิสระ: รูปร่าง 120">
              <a:extLst>
                <a:ext uri="{FF2B5EF4-FFF2-40B4-BE49-F238E27FC236}">
                  <a16:creationId xmlns:a16="http://schemas.microsoft.com/office/drawing/2014/main" id="{6156DBCD-6A5D-4F32-BB95-56C49FCB706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122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16C2A8C4-0B77-464F-A91E-8DA4B443A69A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124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3A0EB732-DEFF-4750-9468-F326318D3EFD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147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56040C64-59A8-4296-936B-5C97EA461A34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148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6C66AFFC-AA1B-4AA6-9E80-4F091F058093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160" name="รูปภาพ 159">
            <a:hlinkClick r:id="rId8" action="ppaction://hlinksldjump"/>
            <a:extLst>
              <a:ext uri="{FF2B5EF4-FFF2-40B4-BE49-F238E27FC236}">
                <a16:creationId xmlns:a16="http://schemas.microsoft.com/office/drawing/2014/main" id="{232E703B-BC1D-4319-A0F8-7674A8CC7A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grpSp>
        <p:nvGrpSpPr>
          <p:cNvPr id="45" name="กลุ่ม 44">
            <a:extLst>
              <a:ext uri="{FF2B5EF4-FFF2-40B4-BE49-F238E27FC236}">
                <a16:creationId xmlns:a16="http://schemas.microsoft.com/office/drawing/2014/main" id="{EBA73CCA-8FCA-469C-826C-5192CD4BAFAA}"/>
              </a:ext>
            </a:extLst>
          </p:cNvPr>
          <p:cNvGrpSpPr/>
          <p:nvPr/>
        </p:nvGrpSpPr>
        <p:grpSpPr>
          <a:xfrm>
            <a:off x="1161110" y="1011546"/>
            <a:ext cx="2151750" cy="645079"/>
            <a:chOff x="5766417" y="5023685"/>
            <a:chExt cx="2672906" cy="703244"/>
          </a:xfrm>
        </p:grpSpPr>
        <p:sp>
          <p:nvSpPr>
            <p:cNvPr id="46" name="Google Shape;1160;p34">
              <a:extLst>
                <a:ext uri="{FF2B5EF4-FFF2-40B4-BE49-F238E27FC236}">
                  <a16:creationId xmlns:a16="http://schemas.microsoft.com/office/drawing/2014/main" id="{B76BC8D5-92D6-4078-BD46-30602ED8014E}"/>
                </a:ext>
              </a:extLst>
            </p:cNvPr>
            <p:cNvSpPr/>
            <p:nvPr/>
          </p:nvSpPr>
          <p:spPr>
            <a:xfrm>
              <a:off x="5766417" y="5023685"/>
              <a:ext cx="2672906" cy="703244"/>
            </a:xfrm>
            <a:custGeom>
              <a:avLst/>
              <a:gdLst/>
              <a:ahLst/>
              <a:cxnLst/>
              <a:rect l="l" t="t" r="r" b="b"/>
              <a:pathLst>
                <a:path w="30130" h="24678" extrusionOk="0">
                  <a:moveTo>
                    <a:pt x="13808" y="1"/>
                  </a:moveTo>
                  <a:cubicBezTo>
                    <a:pt x="13167" y="1"/>
                    <a:pt x="12610" y="60"/>
                    <a:pt x="12166" y="174"/>
                  </a:cubicBezTo>
                  <a:cubicBezTo>
                    <a:pt x="7898" y="356"/>
                    <a:pt x="3812" y="2981"/>
                    <a:pt x="1918" y="6793"/>
                  </a:cubicBezTo>
                  <a:cubicBezTo>
                    <a:pt x="0" y="10605"/>
                    <a:pt x="343" y="15466"/>
                    <a:pt x="2762" y="18959"/>
                  </a:cubicBezTo>
                  <a:cubicBezTo>
                    <a:pt x="5438" y="22859"/>
                    <a:pt x="10196" y="24677"/>
                    <a:pt x="15004" y="24677"/>
                  </a:cubicBezTo>
                  <a:cubicBezTo>
                    <a:pt x="17005" y="24677"/>
                    <a:pt x="19014" y="24362"/>
                    <a:pt x="20885" y="23752"/>
                  </a:cubicBezTo>
                  <a:cubicBezTo>
                    <a:pt x="25108" y="22383"/>
                    <a:pt x="29239" y="19187"/>
                    <a:pt x="29673" y="14759"/>
                  </a:cubicBezTo>
                  <a:cubicBezTo>
                    <a:pt x="30130" y="10125"/>
                    <a:pt x="27048" y="5492"/>
                    <a:pt x="23122" y="2958"/>
                  </a:cubicBezTo>
                  <a:cubicBezTo>
                    <a:pt x="19936" y="876"/>
                    <a:pt x="16262" y="1"/>
                    <a:pt x="13808" y="1"/>
                  </a:cubicBezTo>
                  <a:close/>
                </a:path>
              </a:pathLst>
            </a:custGeom>
            <a:solidFill>
              <a:srgbClr val="E5DCF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Google Shape;3842;p61">
              <a:extLst>
                <a:ext uri="{FF2B5EF4-FFF2-40B4-BE49-F238E27FC236}">
                  <a16:creationId xmlns:a16="http://schemas.microsoft.com/office/drawing/2014/main" id="{A0136E96-DDA1-4A02-9CA9-2078113D5FD0}"/>
                </a:ext>
              </a:extLst>
            </p:cNvPr>
            <p:cNvSpPr txBox="1"/>
            <p:nvPr/>
          </p:nvSpPr>
          <p:spPr>
            <a:xfrm>
              <a:off x="5864396" y="5190307"/>
              <a:ext cx="2476948" cy="3950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>
                  <a:tab pos="715963" algn="l"/>
                </a:tabLst>
                <a:defRPr/>
              </a:pPr>
              <a:r>
                <a:rPr kumimoji="0" lang="th-TH" sz="2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4804_KwangMD_PukluK" panose="02000000000000000000" pitchFamily="2" charset="0"/>
                  <a:ea typeface="Fira Sans Extra Condensed"/>
                  <a:cs typeface="4804_KwangMD_PukluK" panose="02000000000000000000" pitchFamily="2" charset="0"/>
                  <a:sym typeface="Fira Sans Extra Condensed"/>
                </a:rPr>
                <a:t>วิธีที่ </a:t>
              </a:r>
              <a:r>
                <a:rPr lang="th-TH" sz="2600" b="1" kern="0" dirty="0">
                  <a:solidFill>
                    <a:prstClr val="black"/>
                  </a:solidFill>
                  <a:latin typeface="4804_KwangMD_PukluK" panose="02000000000000000000" pitchFamily="2" charset="0"/>
                  <a:ea typeface="Fira Sans Extra Condensed"/>
                  <a:cs typeface="4804_KwangMD_PukluK" panose="02000000000000000000" pitchFamily="2" charset="0"/>
                  <a:sym typeface="Fira Sans Extra Condensed"/>
                </a:rPr>
                <a:t>2</a:t>
              </a:r>
              <a:r>
                <a:rPr kumimoji="0" lang="th-TH" sz="2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4804_KwangMD_PukluK" panose="02000000000000000000" pitchFamily="2" charset="0"/>
                  <a:ea typeface="Fira Sans Extra Condensed"/>
                  <a:cs typeface="4804_KwangMD_PukluK" panose="02000000000000000000" pitchFamily="2" charset="0"/>
                  <a:sym typeface="Fira Sans Extra Condensed"/>
                </a:rPr>
                <a:t> พับ 2 ครั้ง</a:t>
              </a:r>
              <a:endParaRPr kumimoji="0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endParaRPr>
            </a:p>
          </p:txBody>
        </p:sp>
      </p:grpSp>
      <p:pic>
        <p:nvPicPr>
          <p:cNvPr id="51" name="รูปภาพ 50">
            <a:extLst>
              <a:ext uri="{FF2B5EF4-FFF2-40B4-BE49-F238E27FC236}">
                <a16:creationId xmlns:a16="http://schemas.microsoft.com/office/drawing/2014/main" id="{B099877C-CCAE-48CF-80F1-9CEC20BFA9D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073"/>
          <a:stretch/>
        </p:blipFill>
        <p:spPr>
          <a:xfrm>
            <a:off x="1242473" y="2149787"/>
            <a:ext cx="2151750" cy="1505741"/>
          </a:xfrm>
          <a:prstGeom prst="rect">
            <a:avLst/>
          </a:prstGeom>
        </p:spPr>
      </p:pic>
      <p:pic>
        <p:nvPicPr>
          <p:cNvPr id="52" name="รูปภาพ 51">
            <a:extLst>
              <a:ext uri="{FF2B5EF4-FFF2-40B4-BE49-F238E27FC236}">
                <a16:creationId xmlns:a16="http://schemas.microsoft.com/office/drawing/2014/main" id="{D02D8167-7EC8-4BCD-BB0F-7D9E3AF2794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67" r="51836"/>
          <a:stretch/>
        </p:blipFill>
        <p:spPr>
          <a:xfrm>
            <a:off x="3985886" y="2149196"/>
            <a:ext cx="1981964" cy="1505741"/>
          </a:xfrm>
          <a:prstGeom prst="rect">
            <a:avLst/>
          </a:prstGeom>
        </p:spPr>
      </p:pic>
      <p:pic>
        <p:nvPicPr>
          <p:cNvPr id="53" name="รูปภาพ 52">
            <a:extLst>
              <a:ext uri="{FF2B5EF4-FFF2-40B4-BE49-F238E27FC236}">
                <a16:creationId xmlns:a16="http://schemas.microsoft.com/office/drawing/2014/main" id="{BD122ADA-A57B-404D-9812-57C5A681AD3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8" r="28155"/>
          <a:stretch/>
        </p:blipFill>
        <p:spPr>
          <a:xfrm>
            <a:off x="6317305" y="2151368"/>
            <a:ext cx="1981964" cy="1505741"/>
          </a:xfrm>
          <a:prstGeom prst="rect">
            <a:avLst/>
          </a:prstGeom>
        </p:spPr>
      </p:pic>
      <p:pic>
        <p:nvPicPr>
          <p:cNvPr id="54" name="รูปภาพ 53">
            <a:extLst>
              <a:ext uri="{FF2B5EF4-FFF2-40B4-BE49-F238E27FC236}">
                <a16:creationId xmlns:a16="http://schemas.microsoft.com/office/drawing/2014/main" id="{C59D772B-2F87-4157-A7B0-7FB772D8DA8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58"/>
          <a:stretch/>
        </p:blipFill>
        <p:spPr>
          <a:xfrm>
            <a:off x="8917577" y="2147615"/>
            <a:ext cx="2133604" cy="1505741"/>
          </a:xfrm>
          <a:prstGeom prst="rect">
            <a:avLst/>
          </a:prstGeom>
        </p:spPr>
      </p:pic>
      <p:grpSp>
        <p:nvGrpSpPr>
          <p:cNvPr id="55" name="กลุ่ม 54">
            <a:extLst>
              <a:ext uri="{FF2B5EF4-FFF2-40B4-BE49-F238E27FC236}">
                <a16:creationId xmlns:a16="http://schemas.microsoft.com/office/drawing/2014/main" id="{D2BC7935-657C-4F80-A809-CEB218110147}"/>
              </a:ext>
            </a:extLst>
          </p:cNvPr>
          <p:cNvGrpSpPr/>
          <p:nvPr/>
        </p:nvGrpSpPr>
        <p:grpSpPr>
          <a:xfrm>
            <a:off x="2266667" y="5323909"/>
            <a:ext cx="6946343" cy="661922"/>
            <a:chOff x="2266667" y="5323909"/>
            <a:chExt cx="6946343" cy="661922"/>
          </a:xfrm>
        </p:grpSpPr>
        <p:sp>
          <p:nvSpPr>
            <p:cNvPr id="56" name="Google Shape;540;p32">
              <a:extLst>
                <a:ext uri="{FF2B5EF4-FFF2-40B4-BE49-F238E27FC236}">
                  <a16:creationId xmlns:a16="http://schemas.microsoft.com/office/drawing/2014/main" id="{7CC77595-D0EE-41AA-96C2-1BD492C8B566}"/>
                </a:ext>
              </a:extLst>
            </p:cNvPr>
            <p:cNvSpPr/>
            <p:nvPr/>
          </p:nvSpPr>
          <p:spPr>
            <a:xfrm flipH="1">
              <a:off x="2266667" y="5323909"/>
              <a:ext cx="6946343" cy="661922"/>
            </a:xfrm>
            <a:prstGeom prst="roundRect">
              <a:avLst>
                <a:gd name="adj" fmla="val 16667"/>
              </a:avLst>
            </a:prstGeom>
            <a:solidFill>
              <a:srgbClr val="FFCC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7" name="กล่องข้อความ 56">
              <a:extLst>
                <a:ext uri="{FF2B5EF4-FFF2-40B4-BE49-F238E27FC236}">
                  <a16:creationId xmlns:a16="http://schemas.microsoft.com/office/drawing/2014/main" id="{74FC7727-9CA6-4502-BB5C-6EFE3E650314}"/>
                </a:ext>
              </a:extLst>
            </p:cNvPr>
            <p:cNvSpPr txBox="1"/>
            <p:nvPr/>
          </p:nvSpPr>
          <p:spPr>
            <a:xfrm>
              <a:off x="2434882" y="5408817"/>
              <a:ext cx="6584983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4804_KwangMD_PukluK" panose="02000000000000000000" pitchFamily="2" charset="0"/>
                  <a:ea typeface="+mn-ea"/>
                  <a:cs typeface="4804_KwangMD_PukluK" panose="02000000000000000000" pitchFamily="2" charset="0"/>
                  <a:sym typeface="Comfortaa"/>
                </a:rPr>
                <a:t>พับ</a:t>
              </a:r>
              <a:r>
                <a:rPr kumimoji="0" lang="th-TH" sz="2600" b="0" i="0" u="none" strike="noStrike" kern="0" cap="none" spc="0" normalizeH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4804_KwangMD_PukluK" panose="02000000000000000000" pitchFamily="2" charset="0"/>
                  <a:ea typeface="+mn-ea"/>
                  <a:cs typeface="4804_KwangMD_PukluK" panose="02000000000000000000" pitchFamily="2" charset="0"/>
                  <a:sym typeface="Comfortaa"/>
                </a:rPr>
                <a:t> 1 ครั้ง หาแกนสมมาตร 1 แกน พับ 2 ครั้ง หาแกนสมมาตร 2 แกน</a:t>
              </a:r>
              <a:endPara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4524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  <p:bldP spid="97" grpId="0"/>
      <p:bldP spid="9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5" name="Google Shape;2873;p64">
                <a:extLst>
                  <a:ext uri="{FF2B5EF4-FFF2-40B4-BE49-F238E27FC236}">
                    <a16:creationId xmlns:a16="http://schemas.microsoft.com/office/drawing/2014/main" id="{2649AFE4-F5F8-4A8A-B37E-F277A6BFAF33}"/>
                  </a:ext>
                </a:extLst>
              </p:cNvPr>
              <p:cNvSpPr txBox="1"/>
              <p:nvPr/>
            </p:nvSpPr>
            <p:spPr>
              <a:xfrm>
                <a:off x="2346385" y="813817"/>
                <a:ext cx="2950234" cy="32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th-TH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เปรียบเทียบ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AE" sz="2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8</m:t>
                        </m:r>
                      </m:den>
                    </m:f>
                  </m:oMath>
                </a14:m>
                <a:r>
                  <a:rPr kumimoji="0" lang="ar-AE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 </a:t>
                </a:r>
                <a:r>
                  <a:rPr kumimoji="0" lang="th-TH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กับ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AE" sz="2600" b="1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8</m:t>
                        </m:r>
                      </m:den>
                    </m:f>
                  </m:oMath>
                </a14:m>
                <a:r>
                  <a:rPr kumimoji="0" lang="ar-AE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 </a:t>
                </a:r>
              </a:p>
            </p:txBody>
          </p:sp>
        </mc:Choice>
        <mc:Fallback xmlns="">
          <p:sp>
            <p:nvSpPr>
              <p:cNvPr id="65" name="Google Shape;2873;p64">
                <a:extLst>
                  <a:ext uri="{FF2B5EF4-FFF2-40B4-BE49-F238E27FC236}">
                    <a16:creationId xmlns:a16="http://schemas.microsoft.com/office/drawing/2014/main" id="{2649AFE4-F5F8-4A8A-B37E-F277A6BFA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6385" y="813817"/>
                <a:ext cx="2950234" cy="322400"/>
              </a:xfrm>
              <a:prstGeom prst="rect">
                <a:avLst/>
              </a:prstGeom>
              <a:blipFill>
                <a:blip r:embed="rId4"/>
                <a:stretch>
                  <a:fillRect t="-30769" b="-9423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6" name="Google Shape;3577;p79">
            <a:extLst>
              <a:ext uri="{FF2B5EF4-FFF2-40B4-BE49-F238E27FC236}">
                <a16:creationId xmlns:a16="http://schemas.microsoft.com/office/drawing/2014/main" id="{AB9AAFD8-08CE-45AE-A884-567A61407321}"/>
              </a:ext>
            </a:extLst>
          </p:cNvPr>
          <p:cNvGrpSpPr/>
          <p:nvPr/>
        </p:nvGrpSpPr>
        <p:grpSpPr>
          <a:xfrm rot="4603370">
            <a:off x="8363351" y="921604"/>
            <a:ext cx="334467" cy="260133"/>
            <a:chOff x="2471675" y="2390075"/>
            <a:chExt cx="250850" cy="195100"/>
          </a:xfrm>
        </p:grpSpPr>
        <p:sp>
          <p:nvSpPr>
            <p:cNvPr id="147" name="Google Shape;3578;p79">
              <a:extLst>
                <a:ext uri="{FF2B5EF4-FFF2-40B4-BE49-F238E27FC236}">
                  <a16:creationId xmlns:a16="http://schemas.microsoft.com/office/drawing/2014/main" id="{5F6A9CEB-582A-45EA-9161-7C828704BB84}"/>
                </a:ext>
              </a:extLst>
            </p:cNvPr>
            <p:cNvSpPr/>
            <p:nvPr/>
          </p:nvSpPr>
          <p:spPr>
            <a:xfrm>
              <a:off x="2471675" y="2390075"/>
              <a:ext cx="250850" cy="181175"/>
            </a:xfrm>
            <a:custGeom>
              <a:avLst/>
              <a:gdLst/>
              <a:ahLst/>
              <a:cxnLst/>
              <a:rect l="l" t="t" r="r" b="b"/>
              <a:pathLst>
                <a:path w="10034" h="7247" extrusionOk="0">
                  <a:moveTo>
                    <a:pt x="10034" y="0"/>
                  </a:moveTo>
                  <a:cubicBezTo>
                    <a:pt x="5908" y="0"/>
                    <a:pt x="2290" y="3815"/>
                    <a:pt x="0" y="724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8" name="Google Shape;3579;p79">
              <a:extLst>
                <a:ext uri="{FF2B5EF4-FFF2-40B4-BE49-F238E27FC236}">
                  <a16:creationId xmlns:a16="http://schemas.microsoft.com/office/drawing/2014/main" id="{73888C66-894D-4AE2-9665-76363B95804E}"/>
                </a:ext>
              </a:extLst>
            </p:cNvPr>
            <p:cNvSpPr/>
            <p:nvPr/>
          </p:nvSpPr>
          <p:spPr>
            <a:xfrm>
              <a:off x="2520450" y="2515500"/>
              <a:ext cx="90600" cy="69675"/>
            </a:xfrm>
            <a:custGeom>
              <a:avLst/>
              <a:gdLst/>
              <a:ahLst/>
              <a:cxnLst/>
              <a:rect l="l" t="t" r="r" b="b"/>
              <a:pathLst>
                <a:path w="3624" h="2787" extrusionOk="0">
                  <a:moveTo>
                    <a:pt x="3624" y="0"/>
                  </a:moveTo>
                  <a:cubicBezTo>
                    <a:pt x="2146" y="370"/>
                    <a:pt x="482" y="1341"/>
                    <a:pt x="0" y="278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53" name="Google Shape;3810;p53">
            <a:extLst>
              <a:ext uri="{FF2B5EF4-FFF2-40B4-BE49-F238E27FC236}">
                <a16:creationId xmlns:a16="http://schemas.microsoft.com/office/drawing/2014/main" id="{17D483BB-4D77-4452-8B7E-678F4AE4EFF2}"/>
              </a:ext>
            </a:extLst>
          </p:cNvPr>
          <p:cNvSpPr/>
          <p:nvPr/>
        </p:nvSpPr>
        <p:spPr>
          <a:xfrm rot="21082927">
            <a:off x="983958" y="767459"/>
            <a:ext cx="400681" cy="415117"/>
          </a:xfrm>
          <a:custGeom>
            <a:avLst/>
            <a:gdLst/>
            <a:ahLst/>
            <a:cxnLst/>
            <a:rect l="l" t="t" r="r" b="b"/>
            <a:pathLst>
              <a:path w="9873" h="9871" extrusionOk="0">
                <a:moveTo>
                  <a:pt x="7002" y="0"/>
                </a:moveTo>
                <a:lnTo>
                  <a:pt x="4108" y="2838"/>
                </a:lnTo>
                <a:lnTo>
                  <a:pt x="0" y="2872"/>
                </a:lnTo>
                <a:lnTo>
                  <a:pt x="2837" y="5765"/>
                </a:lnTo>
                <a:lnTo>
                  <a:pt x="2871" y="9871"/>
                </a:lnTo>
                <a:lnTo>
                  <a:pt x="5765" y="7034"/>
                </a:lnTo>
                <a:lnTo>
                  <a:pt x="9873" y="7004"/>
                </a:lnTo>
                <a:lnTo>
                  <a:pt x="7036" y="4106"/>
                </a:lnTo>
                <a:lnTo>
                  <a:pt x="7002" y="0"/>
                </a:lnTo>
                <a:close/>
              </a:path>
            </a:pathLst>
          </a:custGeom>
          <a:solidFill>
            <a:srgbClr val="FCAE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4" name="Google Shape;3805;p53">
            <a:extLst>
              <a:ext uri="{FF2B5EF4-FFF2-40B4-BE49-F238E27FC236}">
                <a16:creationId xmlns:a16="http://schemas.microsoft.com/office/drawing/2014/main" id="{AC5A5E93-2898-42D8-9F54-D8B5E46D3511}"/>
              </a:ext>
            </a:extLst>
          </p:cNvPr>
          <p:cNvSpPr/>
          <p:nvPr/>
        </p:nvSpPr>
        <p:spPr>
          <a:xfrm rot="329428">
            <a:off x="10944358" y="1148337"/>
            <a:ext cx="279793" cy="279535"/>
          </a:xfrm>
          <a:custGeom>
            <a:avLst/>
            <a:gdLst/>
            <a:ahLst/>
            <a:cxnLst/>
            <a:rect l="l" t="t" r="r" b="b"/>
            <a:pathLst>
              <a:path w="6482" h="6476" extrusionOk="0">
                <a:moveTo>
                  <a:pt x="6043" y="1"/>
                </a:moveTo>
                <a:lnTo>
                  <a:pt x="3136" y="1436"/>
                </a:lnTo>
                <a:lnTo>
                  <a:pt x="0" y="437"/>
                </a:lnTo>
                <a:lnTo>
                  <a:pt x="1440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82" y="6041"/>
                </a:lnTo>
                <a:lnTo>
                  <a:pt x="6482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FFCC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3" name="Google Shape;4259;p71">
            <a:extLst>
              <a:ext uri="{FF2B5EF4-FFF2-40B4-BE49-F238E27FC236}">
                <a16:creationId xmlns:a16="http://schemas.microsoft.com/office/drawing/2014/main" id="{5D466589-9C22-43F1-8A76-11A218254D61}"/>
              </a:ext>
            </a:extLst>
          </p:cNvPr>
          <p:cNvSpPr txBox="1"/>
          <p:nvPr/>
        </p:nvSpPr>
        <p:spPr>
          <a:xfrm>
            <a:off x="1692697" y="715829"/>
            <a:ext cx="5126190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พับ วาด และตัดกระดาษ แล้วคลี่ให้</a:t>
            </a:r>
            <a:r>
              <a:rPr kumimoji="0" lang="th-TH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ได</a:t>
            </a:r>
            <a:r>
              <a:rPr lang="th-TH" b="1" kern="0" dirty="0">
                <a:solidFill>
                  <a:srgbClr val="0070C0"/>
                </a:solidFill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้รูปตามที่กำหนด</a:t>
            </a:r>
            <a:endParaRPr kumimoji="0" lang="th-TH" sz="2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4804_KwangMD_PukluK" panose="02000000000000000000" pitchFamily="2" charset="0"/>
              <a:ea typeface="Comfortaa"/>
              <a:cs typeface="4804_KwangMD_PukluK" panose="02000000000000000000" pitchFamily="2" charset="0"/>
              <a:sym typeface="Comfortaa"/>
            </a:endParaRPr>
          </a:p>
        </p:txBody>
      </p:sp>
      <p:grpSp>
        <p:nvGrpSpPr>
          <p:cNvPr id="54" name="Google Shape;3186;p51">
            <a:extLst>
              <a:ext uri="{FF2B5EF4-FFF2-40B4-BE49-F238E27FC236}">
                <a16:creationId xmlns:a16="http://schemas.microsoft.com/office/drawing/2014/main" id="{5BFF3BD4-744D-46B6-BF9A-A6E5CC36E62B}"/>
              </a:ext>
            </a:extLst>
          </p:cNvPr>
          <p:cNvGrpSpPr/>
          <p:nvPr/>
        </p:nvGrpSpPr>
        <p:grpSpPr>
          <a:xfrm rot="14045225">
            <a:off x="6907045" y="639590"/>
            <a:ext cx="292669" cy="583541"/>
            <a:chOff x="2518050" y="238125"/>
            <a:chExt cx="2610950" cy="5185750"/>
          </a:xfrm>
        </p:grpSpPr>
        <p:sp>
          <p:nvSpPr>
            <p:cNvPr id="56" name="Google Shape;3187;p51">
              <a:extLst>
                <a:ext uri="{FF2B5EF4-FFF2-40B4-BE49-F238E27FC236}">
                  <a16:creationId xmlns:a16="http://schemas.microsoft.com/office/drawing/2014/main" id="{4C139BE5-E20A-47C5-B8A4-5EDE193D8A48}"/>
                </a:ext>
              </a:extLst>
            </p:cNvPr>
            <p:cNvSpPr/>
            <p:nvPr/>
          </p:nvSpPr>
          <p:spPr>
            <a:xfrm>
              <a:off x="2525426" y="2079528"/>
              <a:ext cx="1063448" cy="2137223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7" name="Google Shape;3188;p51">
              <a:extLst>
                <a:ext uri="{FF2B5EF4-FFF2-40B4-BE49-F238E27FC236}">
                  <a16:creationId xmlns:a16="http://schemas.microsoft.com/office/drawing/2014/main" id="{C9C28440-86E7-4D7C-824C-C51CE4DDD3C5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8" name="Google Shape;3189;p51">
              <a:extLst>
                <a:ext uri="{FF2B5EF4-FFF2-40B4-BE49-F238E27FC236}">
                  <a16:creationId xmlns:a16="http://schemas.microsoft.com/office/drawing/2014/main" id="{CC6520E8-509A-4256-A545-717D35879582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9" name="Google Shape;3190;p51">
              <a:extLst>
                <a:ext uri="{FF2B5EF4-FFF2-40B4-BE49-F238E27FC236}">
                  <a16:creationId xmlns:a16="http://schemas.microsoft.com/office/drawing/2014/main" id="{098815E9-153F-4847-ADC8-82EE15415E29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Google Shape;3191;p51">
              <a:extLst>
                <a:ext uri="{FF2B5EF4-FFF2-40B4-BE49-F238E27FC236}">
                  <a16:creationId xmlns:a16="http://schemas.microsoft.com/office/drawing/2014/main" id="{B8E471A9-0F31-41AE-816B-6B3CCFD134FB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Google Shape;3192;p51">
              <a:extLst>
                <a:ext uri="{FF2B5EF4-FFF2-40B4-BE49-F238E27FC236}">
                  <a16:creationId xmlns:a16="http://schemas.microsoft.com/office/drawing/2014/main" id="{BA3C6B69-2289-4436-BED3-FD3DAB6F7267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3193;p51">
              <a:extLst>
                <a:ext uri="{FF2B5EF4-FFF2-40B4-BE49-F238E27FC236}">
                  <a16:creationId xmlns:a16="http://schemas.microsoft.com/office/drawing/2014/main" id="{F99AF23B-3BE6-40F2-827D-E5B0A651BBD1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5" name="Google Shape;8099;p68">
            <a:extLst>
              <a:ext uri="{FF2B5EF4-FFF2-40B4-BE49-F238E27FC236}">
                <a16:creationId xmlns:a16="http://schemas.microsoft.com/office/drawing/2014/main" id="{3668DF2C-F53D-4299-82FA-8F17F5F910FE}"/>
              </a:ext>
            </a:extLst>
          </p:cNvPr>
          <p:cNvSpPr/>
          <p:nvPr/>
        </p:nvSpPr>
        <p:spPr>
          <a:xfrm rot="126129">
            <a:off x="1616423" y="1104354"/>
            <a:ext cx="5279986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7534E584-1A2A-46E4-9FB8-9B43681033F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5" r="68865"/>
          <a:stretch/>
        </p:blipFill>
        <p:spPr>
          <a:xfrm>
            <a:off x="1413479" y="2121252"/>
            <a:ext cx="2154685" cy="2797871"/>
          </a:xfrm>
          <a:prstGeom prst="rect">
            <a:avLst/>
          </a:prstGeom>
        </p:spPr>
      </p:pic>
      <p:pic>
        <p:nvPicPr>
          <p:cNvPr id="30" name="รูปภาพ 29">
            <a:extLst>
              <a:ext uri="{FF2B5EF4-FFF2-40B4-BE49-F238E27FC236}">
                <a16:creationId xmlns:a16="http://schemas.microsoft.com/office/drawing/2014/main" id="{C6B27B25-A36E-48EE-A783-D06B5E17F1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23" r="16536"/>
          <a:stretch/>
        </p:blipFill>
        <p:spPr>
          <a:xfrm>
            <a:off x="6088168" y="2183704"/>
            <a:ext cx="2441275" cy="2797871"/>
          </a:xfrm>
          <a:prstGeom prst="rect">
            <a:avLst/>
          </a:prstGeom>
        </p:spPr>
      </p:pic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7C586C0B-47F6-4C18-AF95-D824BAE80F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046" r="54899" b="-2046"/>
          <a:stretch/>
        </p:blipFill>
        <p:spPr>
          <a:xfrm>
            <a:off x="3714814" y="2083889"/>
            <a:ext cx="1302588" cy="2797871"/>
          </a:xfrm>
          <a:prstGeom prst="rect">
            <a:avLst/>
          </a:prstGeom>
        </p:spPr>
      </p:pic>
      <p:pic>
        <p:nvPicPr>
          <p:cNvPr id="32" name="รูปภาพ 31">
            <a:extLst>
              <a:ext uri="{FF2B5EF4-FFF2-40B4-BE49-F238E27FC236}">
                <a16:creationId xmlns:a16="http://schemas.microsoft.com/office/drawing/2014/main" id="{3BA00933-8E9F-4F49-94D1-E8D4154862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27" t="676" b="-676"/>
          <a:stretch/>
        </p:blipFill>
        <p:spPr>
          <a:xfrm>
            <a:off x="8758044" y="2083889"/>
            <a:ext cx="1524314" cy="2797871"/>
          </a:xfrm>
          <a:prstGeom prst="rect">
            <a:avLst/>
          </a:prstGeom>
        </p:spPr>
      </p:pic>
      <p:grpSp>
        <p:nvGrpSpPr>
          <p:cNvPr id="33" name="กลุ่ม 32">
            <a:extLst>
              <a:ext uri="{FF2B5EF4-FFF2-40B4-BE49-F238E27FC236}">
                <a16:creationId xmlns:a16="http://schemas.microsoft.com/office/drawing/2014/main" id="{18A31CFD-124A-4961-B4BE-FA5AA3609777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4" name="รูปแบบอิสระ: รูปร่าง 33">
              <a:extLst>
                <a:ext uri="{FF2B5EF4-FFF2-40B4-BE49-F238E27FC236}">
                  <a16:creationId xmlns:a16="http://schemas.microsoft.com/office/drawing/2014/main" id="{C81A4294-61BB-4B75-8984-842D5CDDB185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5" name="รูปแบบอิสระ: รูปร่าง 34">
              <a:extLst>
                <a:ext uri="{FF2B5EF4-FFF2-40B4-BE49-F238E27FC236}">
                  <a16:creationId xmlns:a16="http://schemas.microsoft.com/office/drawing/2014/main" id="{0EB8D516-98CF-4C98-A1C2-C1129418F3D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6" name="กลุ่ม 35">
            <a:extLst>
              <a:ext uri="{FF2B5EF4-FFF2-40B4-BE49-F238E27FC236}">
                <a16:creationId xmlns:a16="http://schemas.microsoft.com/office/drawing/2014/main" id="{85D34BAF-31F5-45CF-8151-477847303640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7" name="รูปแบบอิสระ: รูปร่าง 36">
              <a:extLst>
                <a:ext uri="{FF2B5EF4-FFF2-40B4-BE49-F238E27FC236}">
                  <a16:creationId xmlns:a16="http://schemas.microsoft.com/office/drawing/2014/main" id="{44770AFE-9781-4DBA-A2F5-994A12FD617A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8" name="รูปแบบอิสระ: รูปร่าง 37">
              <a:extLst>
                <a:ext uri="{FF2B5EF4-FFF2-40B4-BE49-F238E27FC236}">
                  <a16:creationId xmlns:a16="http://schemas.microsoft.com/office/drawing/2014/main" id="{99FBA529-9D3C-4343-A190-FFC5CD326379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9" name="กลุ่ม 38">
            <a:extLst>
              <a:ext uri="{FF2B5EF4-FFF2-40B4-BE49-F238E27FC236}">
                <a16:creationId xmlns:a16="http://schemas.microsoft.com/office/drawing/2014/main" id="{D17D0EFE-1EFA-4347-ABBF-509FF1897371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40" name="รูปแบบอิสระ: รูปร่าง 39">
              <a:extLst>
                <a:ext uri="{FF2B5EF4-FFF2-40B4-BE49-F238E27FC236}">
                  <a16:creationId xmlns:a16="http://schemas.microsoft.com/office/drawing/2014/main" id="{9CF51A46-47C3-4A30-84F6-3D4445466FBE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41" name="รูปแบบอิสระ: รูปร่าง 40">
              <a:extLst>
                <a:ext uri="{FF2B5EF4-FFF2-40B4-BE49-F238E27FC236}">
                  <a16:creationId xmlns:a16="http://schemas.microsoft.com/office/drawing/2014/main" id="{AFDE1EB2-448F-44C5-BF74-ED74F4F84309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42" name="กลุ่ม 41">
            <a:extLst>
              <a:ext uri="{FF2B5EF4-FFF2-40B4-BE49-F238E27FC236}">
                <a16:creationId xmlns:a16="http://schemas.microsoft.com/office/drawing/2014/main" id="{A1993E49-183B-4959-B721-51B24BBBD761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43" name="รูปแบบอิสระ: รูปร่าง 42">
              <a:extLst>
                <a:ext uri="{FF2B5EF4-FFF2-40B4-BE49-F238E27FC236}">
                  <a16:creationId xmlns:a16="http://schemas.microsoft.com/office/drawing/2014/main" id="{7BA4CD62-5243-4230-8358-23D7E9CEBDF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44" name="รูปแบบอิสระ: รูปร่าง 43">
              <a:extLst>
                <a:ext uri="{FF2B5EF4-FFF2-40B4-BE49-F238E27FC236}">
                  <a16:creationId xmlns:a16="http://schemas.microsoft.com/office/drawing/2014/main" id="{F8BA369B-A302-4AE4-8F3A-A331CA66533A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45" name="กลุ่ม 44">
            <a:extLst>
              <a:ext uri="{FF2B5EF4-FFF2-40B4-BE49-F238E27FC236}">
                <a16:creationId xmlns:a16="http://schemas.microsoft.com/office/drawing/2014/main" id="{51DD48CA-FE7F-4348-9AAF-3593EC924A14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46" name="รูปแบบอิสระ: รูปร่าง 45">
              <a:extLst>
                <a:ext uri="{FF2B5EF4-FFF2-40B4-BE49-F238E27FC236}">
                  <a16:creationId xmlns:a16="http://schemas.microsoft.com/office/drawing/2014/main" id="{42A56FDB-EDC4-443B-8445-327D8594D67F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47" name="รูปแบบอิสระ: รูปร่าง 46">
              <a:extLst>
                <a:ext uri="{FF2B5EF4-FFF2-40B4-BE49-F238E27FC236}">
                  <a16:creationId xmlns:a16="http://schemas.microsoft.com/office/drawing/2014/main" id="{8B4F8981-23AA-4F94-B156-A8E3E117C65E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4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C3AB873F-150D-4EA1-8AC7-6D3A255E947B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4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E877E791-F880-4DA7-B6F4-85066A1308C8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50" name="Google Shape;1193;p37">
            <a:hlinkClick r:id="rId8" action="ppaction://hlinksldjump"/>
            <a:extLst>
              <a:ext uri="{FF2B5EF4-FFF2-40B4-BE49-F238E27FC236}">
                <a16:creationId xmlns:a16="http://schemas.microsoft.com/office/drawing/2014/main" id="{AE8934B5-6ABC-451E-B51F-E29D7809C321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51" name="Google Shape;1193;p37">
            <a:hlinkClick r:id="rId9" action="ppaction://hlinksldjump"/>
            <a:extLst>
              <a:ext uri="{FF2B5EF4-FFF2-40B4-BE49-F238E27FC236}">
                <a16:creationId xmlns:a16="http://schemas.microsoft.com/office/drawing/2014/main" id="{E78A1CE4-22E4-4451-B585-5864B024DB30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61" name="รูปภาพ 60">
            <a:hlinkClick r:id="rId10" action="ppaction://hlinksldjump"/>
            <a:extLst>
              <a:ext uri="{FF2B5EF4-FFF2-40B4-BE49-F238E27FC236}">
                <a16:creationId xmlns:a16="http://schemas.microsoft.com/office/drawing/2014/main" id="{51A36C3A-4B4D-4BE4-8BA7-524E087EBA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grpSp>
        <p:nvGrpSpPr>
          <p:cNvPr id="52" name="กลุ่ม 2">
            <a:extLst>
              <a:ext uri="{FF2B5EF4-FFF2-40B4-BE49-F238E27FC236}">
                <a16:creationId xmlns:a16="http://schemas.microsoft.com/office/drawing/2014/main" id="{FA0278DB-F678-4DD0-B684-6AFA7EF5B7D3}"/>
              </a:ext>
            </a:extLst>
          </p:cNvPr>
          <p:cNvGrpSpPr/>
          <p:nvPr/>
        </p:nvGrpSpPr>
        <p:grpSpPr>
          <a:xfrm>
            <a:off x="1277875" y="1791292"/>
            <a:ext cx="468000" cy="468000"/>
            <a:chOff x="1239484" y="1722687"/>
            <a:chExt cx="468000" cy="468000"/>
          </a:xfrm>
        </p:grpSpPr>
        <p:sp>
          <p:nvSpPr>
            <p:cNvPr id="62" name="Google Shape;523;p27">
              <a:extLst>
                <a:ext uri="{FF2B5EF4-FFF2-40B4-BE49-F238E27FC236}">
                  <a16:creationId xmlns:a16="http://schemas.microsoft.com/office/drawing/2014/main" id="{1529D7A5-9E1E-40EC-B263-4237EDD96FAF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Google Shape;656;p49">
              <a:extLst>
                <a:ext uri="{FF2B5EF4-FFF2-40B4-BE49-F238E27FC236}">
                  <a16:creationId xmlns:a16="http://schemas.microsoft.com/office/drawing/2014/main" id="{562CC1ED-F0B1-4DE7-81D2-6918B4A1D7D2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66" name="กลุ่ม 2">
            <a:extLst>
              <a:ext uri="{FF2B5EF4-FFF2-40B4-BE49-F238E27FC236}">
                <a16:creationId xmlns:a16="http://schemas.microsoft.com/office/drawing/2014/main" id="{20930776-41EB-41C6-AEFB-5A278441FBC1}"/>
              </a:ext>
            </a:extLst>
          </p:cNvPr>
          <p:cNvGrpSpPr/>
          <p:nvPr/>
        </p:nvGrpSpPr>
        <p:grpSpPr>
          <a:xfrm>
            <a:off x="5852822" y="1757556"/>
            <a:ext cx="468000" cy="468000"/>
            <a:chOff x="1239484" y="1722687"/>
            <a:chExt cx="468000" cy="468000"/>
          </a:xfrm>
        </p:grpSpPr>
        <p:sp>
          <p:nvSpPr>
            <p:cNvPr id="67" name="Google Shape;523;p27">
              <a:extLst>
                <a:ext uri="{FF2B5EF4-FFF2-40B4-BE49-F238E27FC236}">
                  <a16:creationId xmlns:a16="http://schemas.microsoft.com/office/drawing/2014/main" id="{B26BCF47-F51A-4704-82FD-F85E5F8B551E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8" name="Google Shape;656;p49">
              <a:extLst>
                <a:ext uri="{FF2B5EF4-FFF2-40B4-BE49-F238E27FC236}">
                  <a16:creationId xmlns:a16="http://schemas.microsoft.com/office/drawing/2014/main" id="{D834B611-9F66-40DE-9A49-C75E334473B9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8990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กลุ่ม 45">
            <a:extLst>
              <a:ext uri="{FF2B5EF4-FFF2-40B4-BE49-F238E27FC236}">
                <a16:creationId xmlns:a16="http://schemas.microsoft.com/office/drawing/2014/main" id="{1D737FD5-7C27-4B48-8CAB-345F4DB14773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47" name="รูปแบบอิสระ: รูปร่าง 46">
              <a:extLst>
                <a:ext uri="{FF2B5EF4-FFF2-40B4-BE49-F238E27FC236}">
                  <a16:creationId xmlns:a16="http://schemas.microsoft.com/office/drawing/2014/main" id="{DC2D570E-79CD-407B-97C2-856C684C5130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8" name="รูปแบบอิสระ: รูปร่าง 47">
              <a:extLst>
                <a:ext uri="{FF2B5EF4-FFF2-40B4-BE49-F238E27FC236}">
                  <a16:creationId xmlns:a16="http://schemas.microsoft.com/office/drawing/2014/main" id="{FC2A9763-4FAC-4257-A55C-95910624348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49" name="กลุ่ม 48">
            <a:extLst>
              <a:ext uri="{FF2B5EF4-FFF2-40B4-BE49-F238E27FC236}">
                <a16:creationId xmlns:a16="http://schemas.microsoft.com/office/drawing/2014/main" id="{3C7AE6E3-5A6B-4C5C-A025-F7F3B7381A70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50" name="รูปแบบอิสระ: รูปร่าง 49">
              <a:extLst>
                <a:ext uri="{FF2B5EF4-FFF2-40B4-BE49-F238E27FC236}">
                  <a16:creationId xmlns:a16="http://schemas.microsoft.com/office/drawing/2014/main" id="{F55F79A7-5FA4-4BC3-8F8F-939799512FAB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1" name="รูปแบบอิสระ: รูปร่าง 50">
              <a:extLst>
                <a:ext uri="{FF2B5EF4-FFF2-40B4-BE49-F238E27FC236}">
                  <a16:creationId xmlns:a16="http://schemas.microsoft.com/office/drawing/2014/main" id="{B4E89AE3-FC82-46B1-8FBC-24F050536A5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52" name="กลุ่ม 51">
            <a:extLst>
              <a:ext uri="{FF2B5EF4-FFF2-40B4-BE49-F238E27FC236}">
                <a16:creationId xmlns:a16="http://schemas.microsoft.com/office/drawing/2014/main" id="{6C8A9ECF-F374-4228-883D-F7E81C462F3E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53" name="รูปแบบอิสระ: รูปร่าง 52">
              <a:extLst>
                <a:ext uri="{FF2B5EF4-FFF2-40B4-BE49-F238E27FC236}">
                  <a16:creationId xmlns:a16="http://schemas.microsoft.com/office/drawing/2014/main" id="{9D7A6834-F4D4-4746-99CD-23206CFA346E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4" name="รูปแบบอิสระ: รูปร่าง 53">
              <a:extLst>
                <a:ext uri="{FF2B5EF4-FFF2-40B4-BE49-F238E27FC236}">
                  <a16:creationId xmlns:a16="http://schemas.microsoft.com/office/drawing/2014/main" id="{971423E9-9FCD-4346-9A2D-BC3A383CCB1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55" name="กลุ่ม 54">
            <a:extLst>
              <a:ext uri="{FF2B5EF4-FFF2-40B4-BE49-F238E27FC236}">
                <a16:creationId xmlns:a16="http://schemas.microsoft.com/office/drawing/2014/main" id="{2B752C8B-E19E-4AEC-A750-63562D15B803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56" name="รูปแบบอิสระ: รูปร่าง 55">
              <a:extLst>
                <a:ext uri="{FF2B5EF4-FFF2-40B4-BE49-F238E27FC236}">
                  <a16:creationId xmlns:a16="http://schemas.microsoft.com/office/drawing/2014/main" id="{960F8BBE-CB1F-4159-9A77-7F103B5CC49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7" name="รูปแบบอิสระ: รูปร่าง 56">
              <a:extLst>
                <a:ext uri="{FF2B5EF4-FFF2-40B4-BE49-F238E27FC236}">
                  <a16:creationId xmlns:a16="http://schemas.microsoft.com/office/drawing/2014/main" id="{798049A7-321E-4E6B-92DC-23887C13F60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58" name="กลุ่ม 57">
            <a:extLst>
              <a:ext uri="{FF2B5EF4-FFF2-40B4-BE49-F238E27FC236}">
                <a16:creationId xmlns:a16="http://schemas.microsoft.com/office/drawing/2014/main" id="{790A12F2-A5EA-43A4-A119-8B85DCA325DF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59" name="รูปแบบอิสระ: รูปร่าง 58">
              <a:extLst>
                <a:ext uri="{FF2B5EF4-FFF2-40B4-BE49-F238E27FC236}">
                  <a16:creationId xmlns:a16="http://schemas.microsoft.com/office/drawing/2014/main" id="{F4F47DF2-9A61-4461-866A-AA79A3CECC0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60" name="รูปแบบอิสระ: รูปร่าง 59">
              <a:extLst>
                <a:ext uri="{FF2B5EF4-FFF2-40B4-BE49-F238E27FC236}">
                  <a16:creationId xmlns:a16="http://schemas.microsoft.com/office/drawing/2014/main" id="{FC4EF0D1-E5FC-4706-A219-82A610F348A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6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787A18DA-9AC4-48A2-A18B-86DD60BDA849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6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53430A26-0915-4D31-9B99-2188B8665BF8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6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2C9ADE67-AD62-458F-8D5D-5C1A35D57DDE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6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33A31FAA-9D3F-4E35-8390-B7299F66837B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65" name="รูปภาพ 64">
            <a:hlinkClick r:id="rId8" action="ppaction://hlinksldjump"/>
            <a:extLst>
              <a:ext uri="{FF2B5EF4-FFF2-40B4-BE49-F238E27FC236}">
                <a16:creationId xmlns:a16="http://schemas.microsoft.com/office/drawing/2014/main" id="{834FB9C3-7D99-455C-8C78-DDB52410F2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grpSp>
        <p:nvGrpSpPr>
          <p:cNvPr id="76" name="กลุ่ม 75">
            <a:extLst>
              <a:ext uri="{FF2B5EF4-FFF2-40B4-BE49-F238E27FC236}">
                <a16:creationId xmlns:a16="http://schemas.microsoft.com/office/drawing/2014/main" id="{3708BCD0-9761-44C4-8E09-45E10B4F416A}"/>
              </a:ext>
            </a:extLst>
          </p:cNvPr>
          <p:cNvGrpSpPr/>
          <p:nvPr/>
        </p:nvGrpSpPr>
        <p:grpSpPr>
          <a:xfrm>
            <a:off x="954896" y="598317"/>
            <a:ext cx="2641600" cy="733223"/>
            <a:chOff x="982795" y="710715"/>
            <a:chExt cx="2641600" cy="733223"/>
          </a:xfrm>
        </p:grpSpPr>
        <p:sp>
          <p:nvSpPr>
            <p:cNvPr id="77" name="Google Shape;698;p49">
              <a:extLst>
                <a:ext uri="{FF2B5EF4-FFF2-40B4-BE49-F238E27FC236}">
                  <a16:creationId xmlns:a16="http://schemas.microsoft.com/office/drawing/2014/main" id="{0926E0DB-5F08-4538-BD86-56D67FA611C2}"/>
                </a:ext>
              </a:extLst>
            </p:cNvPr>
            <p:cNvSpPr/>
            <p:nvPr/>
          </p:nvSpPr>
          <p:spPr>
            <a:xfrm>
              <a:off x="991451" y="797186"/>
              <a:ext cx="2632944" cy="566289"/>
            </a:xfrm>
            <a:prstGeom prst="roundRect">
              <a:avLst>
                <a:gd name="adj" fmla="val 50000"/>
              </a:avLst>
            </a:prstGeom>
            <a:solidFill>
              <a:srgbClr val="FF4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8" name="Google Shape;701;p49">
              <a:extLst>
                <a:ext uri="{FF2B5EF4-FFF2-40B4-BE49-F238E27FC236}">
                  <a16:creationId xmlns:a16="http://schemas.microsoft.com/office/drawing/2014/main" id="{B8198288-CB1D-402C-ABE4-F74B45BF3529}"/>
                </a:ext>
              </a:extLst>
            </p:cNvPr>
            <p:cNvSpPr txBox="1">
              <a:spLocks/>
            </p:cNvSpPr>
            <p:nvPr/>
          </p:nvSpPr>
          <p:spPr>
            <a:xfrm>
              <a:off x="982795" y="710715"/>
              <a:ext cx="2641600" cy="733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400" b="0" i="0" u="none" strike="noStrike" cap="none">
                  <a:solidFill>
                    <a:schemeClr val="lt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022B"/>
                </a:buClr>
                <a:buSzPts val="2500"/>
                <a:buFont typeface="Odibee Sans"/>
                <a:buNone/>
                <a:tabLst/>
                <a:defRPr/>
              </a:pPr>
              <a:r>
                <a:rPr kumimoji="0" lang="th-TH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Odibee Sans"/>
                </a:rPr>
                <a:t>ตรวจสอบความเข้าใจ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Odibee Sans"/>
              </a:endParaRPr>
            </a:p>
          </p:txBody>
        </p:sp>
      </p:grpSp>
      <p:sp>
        <p:nvSpPr>
          <p:cNvPr id="79" name="Google Shape;4259;p71">
            <a:extLst>
              <a:ext uri="{FF2B5EF4-FFF2-40B4-BE49-F238E27FC236}">
                <a16:creationId xmlns:a16="http://schemas.microsoft.com/office/drawing/2014/main" id="{050E6CE2-5E69-4AD2-A9B3-7B16BC651C12}"/>
              </a:ext>
            </a:extLst>
          </p:cNvPr>
          <p:cNvSpPr txBox="1"/>
          <p:nvPr/>
        </p:nvSpPr>
        <p:spPr>
          <a:xfrm>
            <a:off x="3523572" y="681479"/>
            <a:ext cx="5126190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พับ วาด และตัดกระดาษ แล้วคลี่ให้</a:t>
            </a:r>
            <a:r>
              <a:rPr kumimoji="0" lang="th-TH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ได</a:t>
            </a:r>
            <a:r>
              <a:rPr lang="th-TH" b="1" kern="0" dirty="0">
                <a:solidFill>
                  <a:srgbClr val="0070C0"/>
                </a:solidFill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้รูปตามที่กำหนด</a:t>
            </a:r>
            <a:endParaRPr kumimoji="0" lang="th-TH" sz="2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4804_KwangMD_PukluK" panose="02000000000000000000" pitchFamily="2" charset="0"/>
              <a:ea typeface="Comfortaa"/>
              <a:cs typeface="4804_KwangMD_PukluK" panose="02000000000000000000" pitchFamily="2" charset="0"/>
              <a:sym typeface="Comfortaa"/>
            </a:endParaRPr>
          </a:p>
        </p:txBody>
      </p:sp>
      <p:grpSp>
        <p:nvGrpSpPr>
          <p:cNvPr id="94" name="Google Shape;3186;p51">
            <a:extLst>
              <a:ext uri="{FF2B5EF4-FFF2-40B4-BE49-F238E27FC236}">
                <a16:creationId xmlns:a16="http://schemas.microsoft.com/office/drawing/2014/main" id="{BB909B41-86D3-4083-B469-0DE0D8C70B51}"/>
              </a:ext>
            </a:extLst>
          </p:cNvPr>
          <p:cNvGrpSpPr/>
          <p:nvPr/>
        </p:nvGrpSpPr>
        <p:grpSpPr>
          <a:xfrm rot="14045225">
            <a:off x="8737920" y="605240"/>
            <a:ext cx="292669" cy="583541"/>
            <a:chOff x="2518050" y="238125"/>
            <a:chExt cx="2610950" cy="5185750"/>
          </a:xfrm>
        </p:grpSpPr>
        <p:sp>
          <p:nvSpPr>
            <p:cNvPr id="99" name="Google Shape;3187;p51">
              <a:extLst>
                <a:ext uri="{FF2B5EF4-FFF2-40B4-BE49-F238E27FC236}">
                  <a16:creationId xmlns:a16="http://schemas.microsoft.com/office/drawing/2014/main" id="{DF34152A-A3A2-41F3-AFFA-D05DEDDBFCC2}"/>
                </a:ext>
              </a:extLst>
            </p:cNvPr>
            <p:cNvSpPr/>
            <p:nvPr/>
          </p:nvSpPr>
          <p:spPr>
            <a:xfrm>
              <a:off x="2525426" y="2079528"/>
              <a:ext cx="1063448" cy="2137223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0" name="Google Shape;3188;p51">
              <a:extLst>
                <a:ext uri="{FF2B5EF4-FFF2-40B4-BE49-F238E27FC236}">
                  <a16:creationId xmlns:a16="http://schemas.microsoft.com/office/drawing/2014/main" id="{88C20838-76F3-4836-A69A-D65898A65024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9;p51">
              <a:extLst>
                <a:ext uri="{FF2B5EF4-FFF2-40B4-BE49-F238E27FC236}">
                  <a16:creationId xmlns:a16="http://schemas.microsoft.com/office/drawing/2014/main" id="{301914E0-DF09-477D-9429-5DF98794CA1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90;p51">
              <a:extLst>
                <a:ext uri="{FF2B5EF4-FFF2-40B4-BE49-F238E27FC236}">
                  <a16:creationId xmlns:a16="http://schemas.microsoft.com/office/drawing/2014/main" id="{B85DB1F4-C2E8-47B9-8637-1D55EB16781F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1;p51">
              <a:extLst>
                <a:ext uri="{FF2B5EF4-FFF2-40B4-BE49-F238E27FC236}">
                  <a16:creationId xmlns:a16="http://schemas.microsoft.com/office/drawing/2014/main" id="{B93E6EAB-CB16-4A1C-B032-756BEAE35B20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4" name="Google Shape;3192;p51">
              <a:extLst>
                <a:ext uri="{FF2B5EF4-FFF2-40B4-BE49-F238E27FC236}">
                  <a16:creationId xmlns:a16="http://schemas.microsoft.com/office/drawing/2014/main" id="{1C6D0F7B-1902-4290-8AD2-CC9BC3AC85BA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5" name="Google Shape;3193;p51">
              <a:extLst>
                <a:ext uri="{FF2B5EF4-FFF2-40B4-BE49-F238E27FC236}">
                  <a16:creationId xmlns:a16="http://schemas.microsoft.com/office/drawing/2014/main" id="{50E3E534-2E19-4C8E-846E-87C3298A9E23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06" name="Google Shape;8099;p68">
            <a:extLst>
              <a:ext uri="{FF2B5EF4-FFF2-40B4-BE49-F238E27FC236}">
                <a16:creationId xmlns:a16="http://schemas.microsoft.com/office/drawing/2014/main" id="{334A6025-3930-467E-83F3-2B3F17A48048}"/>
              </a:ext>
            </a:extLst>
          </p:cNvPr>
          <p:cNvSpPr/>
          <p:nvPr/>
        </p:nvSpPr>
        <p:spPr>
          <a:xfrm rot="126129">
            <a:off x="3447298" y="1070004"/>
            <a:ext cx="5279986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ลูกศร: เครื่องหมายบั้ง 5">
            <a:extLst>
              <a:ext uri="{FF2B5EF4-FFF2-40B4-BE49-F238E27FC236}">
                <a16:creationId xmlns:a16="http://schemas.microsoft.com/office/drawing/2014/main" id="{DFBB4DE3-3856-484C-BEB7-13A77C7BA5DA}"/>
              </a:ext>
            </a:extLst>
          </p:cNvPr>
          <p:cNvSpPr/>
          <p:nvPr/>
        </p:nvSpPr>
        <p:spPr>
          <a:xfrm>
            <a:off x="2952210" y="2443815"/>
            <a:ext cx="5686697" cy="2746494"/>
          </a:xfrm>
          <a:prstGeom prst="chevron">
            <a:avLst>
              <a:gd name="adj" fmla="val 54756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grpSp>
        <p:nvGrpSpPr>
          <p:cNvPr id="16" name="กลุ่ม 15">
            <a:extLst>
              <a:ext uri="{FF2B5EF4-FFF2-40B4-BE49-F238E27FC236}">
                <a16:creationId xmlns:a16="http://schemas.microsoft.com/office/drawing/2014/main" id="{6898EC28-9C67-4D1D-9956-C5234F14EE6F}"/>
              </a:ext>
            </a:extLst>
          </p:cNvPr>
          <p:cNvGrpSpPr/>
          <p:nvPr/>
        </p:nvGrpSpPr>
        <p:grpSpPr>
          <a:xfrm>
            <a:off x="2943501" y="2432893"/>
            <a:ext cx="5705886" cy="1375460"/>
            <a:chOff x="2943501" y="2432893"/>
            <a:chExt cx="5705886" cy="1375460"/>
          </a:xfrm>
        </p:grpSpPr>
        <p:cxnSp>
          <p:nvCxnSpPr>
            <p:cNvPr id="10" name="ตัวเชื่อมต่อตรง 9">
              <a:extLst>
                <a:ext uri="{FF2B5EF4-FFF2-40B4-BE49-F238E27FC236}">
                  <a16:creationId xmlns:a16="http://schemas.microsoft.com/office/drawing/2014/main" id="{600B3D6C-C84C-49A9-A7B7-324030EA889C}"/>
                </a:ext>
              </a:extLst>
            </p:cNvPr>
            <p:cNvCxnSpPr/>
            <p:nvPr/>
          </p:nvCxnSpPr>
          <p:spPr>
            <a:xfrm>
              <a:off x="4437387" y="3807668"/>
              <a:ext cx="421200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ตัวเชื่อมต่อตรง 11">
              <a:extLst>
                <a:ext uri="{FF2B5EF4-FFF2-40B4-BE49-F238E27FC236}">
                  <a16:creationId xmlns:a16="http://schemas.microsoft.com/office/drawing/2014/main" id="{F89C3BE8-8CDC-4E2D-AF7E-4F9965F5A47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43501" y="2435106"/>
              <a:ext cx="1503870" cy="1373247"/>
            </a:xfrm>
            <a:prstGeom prst="line">
              <a:avLst/>
            </a:prstGeom>
            <a:ln w="28575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ตัวเชื่อมต่อตรง 106">
              <a:extLst>
                <a:ext uri="{FF2B5EF4-FFF2-40B4-BE49-F238E27FC236}">
                  <a16:creationId xmlns:a16="http://schemas.microsoft.com/office/drawing/2014/main" id="{F77271CF-BA03-4953-8D96-3AFCD50FF493}"/>
                </a:ext>
              </a:extLst>
            </p:cNvPr>
            <p:cNvCxnSpPr/>
            <p:nvPr/>
          </p:nvCxnSpPr>
          <p:spPr>
            <a:xfrm flipH="1" flipV="1">
              <a:off x="7126338" y="2432893"/>
              <a:ext cx="1503870" cy="1373247"/>
            </a:xfrm>
            <a:prstGeom prst="line">
              <a:avLst/>
            </a:prstGeom>
            <a:ln w="28575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ตัวเชื่อมต่อตรง 13">
              <a:extLst>
                <a:ext uri="{FF2B5EF4-FFF2-40B4-BE49-F238E27FC236}">
                  <a16:creationId xmlns:a16="http://schemas.microsoft.com/office/drawing/2014/main" id="{1E9FD962-B214-4115-9E9A-9C36B6C89E02}"/>
                </a:ext>
              </a:extLst>
            </p:cNvPr>
            <p:cNvCxnSpPr/>
            <p:nvPr/>
          </p:nvCxnSpPr>
          <p:spPr>
            <a:xfrm>
              <a:off x="2952210" y="2435252"/>
              <a:ext cx="4174128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ส่วนโค้ง 16">
            <a:extLst>
              <a:ext uri="{FF2B5EF4-FFF2-40B4-BE49-F238E27FC236}">
                <a16:creationId xmlns:a16="http://schemas.microsoft.com/office/drawing/2014/main" id="{3169AB2B-009D-44F1-B4CC-4C4635C3F855}"/>
              </a:ext>
            </a:extLst>
          </p:cNvPr>
          <p:cNvSpPr/>
          <p:nvPr/>
        </p:nvSpPr>
        <p:spPr>
          <a:xfrm>
            <a:off x="7878273" y="3288018"/>
            <a:ext cx="1101133" cy="988917"/>
          </a:xfrm>
          <a:prstGeom prst="arc">
            <a:avLst>
              <a:gd name="adj1" fmla="val 11084515"/>
              <a:gd name="adj2" fmla="val 16440826"/>
            </a:avLst>
          </a:prstGeom>
          <a:noFill/>
          <a:ln w="1905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8" name="ส่วนโค้ง 107">
            <a:extLst>
              <a:ext uri="{FF2B5EF4-FFF2-40B4-BE49-F238E27FC236}">
                <a16:creationId xmlns:a16="http://schemas.microsoft.com/office/drawing/2014/main" id="{E25A37E8-5D42-40DC-BCB1-6CA50D11D1D8}"/>
              </a:ext>
            </a:extLst>
          </p:cNvPr>
          <p:cNvSpPr/>
          <p:nvPr/>
        </p:nvSpPr>
        <p:spPr>
          <a:xfrm>
            <a:off x="6849573" y="1963627"/>
            <a:ext cx="1101133" cy="988917"/>
          </a:xfrm>
          <a:prstGeom prst="arc">
            <a:avLst>
              <a:gd name="adj1" fmla="val 11084515"/>
              <a:gd name="adj2" fmla="val 16440826"/>
            </a:avLst>
          </a:prstGeom>
          <a:noFill/>
          <a:ln w="1905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3324CCE9-4A93-4A33-B46A-8960B0869DD9}"/>
              </a:ext>
            </a:extLst>
          </p:cNvPr>
          <p:cNvSpPr txBox="1"/>
          <p:nvPr/>
        </p:nvSpPr>
        <p:spPr>
          <a:xfrm>
            <a:off x="7505214" y="1716642"/>
            <a:ext cx="50687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solidFill>
                  <a:srgbClr val="FF0000"/>
                </a:solidFill>
                <a:latin typeface="4804_KwangMD_PukluK" panose="02000000000000000000" pitchFamily="2" charset="0"/>
                <a:cs typeface="4804_KwangMD_PukluK" panose="02000000000000000000" pitchFamily="2" charset="0"/>
              </a:rPr>
              <a:t>วาด</a:t>
            </a:r>
          </a:p>
        </p:txBody>
      </p:sp>
      <p:sp>
        <p:nvSpPr>
          <p:cNvPr id="109" name="กล่องข้อความ 108">
            <a:extLst>
              <a:ext uri="{FF2B5EF4-FFF2-40B4-BE49-F238E27FC236}">
                <a16:creationId xmlns:a16="http://schemas.microsoft.com/office/drawing/2014/main" id="{B4BDB420-8B59-4886-81A9-58FA49D3FD0A}"/>
              </a:ext>
            </a:extLst>
          </p:cNvPr>
          <p:cNvSpPr txBox="1"/>
          <p:nvPr/>
        </p:nvSpPr>
        <p:spPr>
          <a:xfrm>
            <a:off x="8485870" y="3000787"/>
            <a:ext cx="4603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solidFill>
                  <a:srgbClr val="FF0000"/>
                </a:solidFill>
                <a:latin typeface="4804_KwangMD_PukluK" panose="02000000000000000000" pitchFamily="2" charset="0"/>
                <a:cs typeface="4804_KwangMD_PukluK" panose="02000000000000000000" pitchFamily="2" charset="0"/>
              </a:rPr>
              <a:t>พับ</a:t>
            </a:r>
          </a:p>
        </p:txBody>
      </p:sp>
    </p:spTree>
    <p:extLst>
      <p:ext uri="{BB962C8B-B14F-4D97-AF65-F5344CB8AC3E}">
        <p14:creationId xmlns:p14="http://schemas.microsoft.com/office/powerpoint/2010/main" val="3752457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08" grpId="0" animBg="1"/>
      <p:bldP spid="19" grpId="0"/>
      <p:bldP spid="10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4111;p57">
            <a:extLst>
              <a:ext uri="{FF2B5EF4-FFF2-40B4-BE49-F238E27FC236}">
                <a16:creationId xmlns:a16="http://schemas.microsoft.com/office/drawing/2014/main" id="{75EA43C2-089E-4A22-BA1C-989CC93026E0}"/>
              </a:ext>
            </a:extLst>
          </p:cNvPr>
          <p:cNvGrpSpPr/>
          <p:nvPr/>
        </p:nvGrpSpPr>
        <p:grpSpPr>
          <a:xfrm rot="-191527">
            <a:off x="2786346" y="1197549"/>
            <a:ext cx="6843613" cy="3341460"/>
            <a:chOff x="666700" y="727125"/>
            <a:chExt cx="7939189" cy="3876385"/>
          </a:xfrm>
        </p:grpSpPr>
        <p:sp>
          <p:nvSpPr>
            <p:cNvPr id="79" name="Google Shape;4112;p57">
              <a:extLst>
                <a:ext uri="{FF2B5EF4-FFF2-40B4-BE49-F238E27FC236}">
                  <a16:creationId xmlns:a16="http://schemas.microsoft.com/office/drawing/2014/main" id="{53012B7A-BD67-4801-B943-B58695915F21}"/>
                </a:ext>
              </a:extLst>
            </p:cNvPr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4113;p57">
              <a:extLst>
                <a:ext uri="{FF2B5EF4-FFF2-40B4-BE49-F238E27FC236}">
                  <a16:creationId xmlns:a16="http://schemas.microsoft.com/office/drawing/2014/main" id="{862811ED-AC0A-47F4-89B3-11346F6E0949}"/>
                </a:ext>
              </a:extLst>
            </p:cNvPr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4114;p57">
              <a:extLst>
                <a:ext uri="{FF2B5EF4-FFF2-40B4-BE49-F238E27FC236}">
                  <a16:creationId xmlns:a16="http://schemas.microsoft.com/office/drawing/2014/main" id="{A8974B25-428C-44B0-B71E-8625C0C1D1C2}"/>
                </a:ext>
              </a:extLst>
            </p:cNvPr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2" name="Google Shape;4115;p57">
              <a:extLst>
                <a:ext uri="{FF2B5EF4-FFF2-40B4-BE49-F238E27FC236}">
                  <a16:creationId xmlns:a16="http://schemas.microsoft.com/office/drawing/2014/main" id="{9221ED8F-2A5F-4E6B-9267-42E3F067B7A9}"/>
                </a:ext>
              </a:extLst>
            </p:cNvPr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Google Shape;4116;p57">
              <a:extLst>
                <a:ext uri="{FF2B5EF4-FFF2-40B4-BE49-F238E27FC236}">
                  <a16:creationId xmlns:a16="http://schemas.microsoft.com/office/drawing/2014/main" id="{58419692-A637-4B5F-96F4-8BB53748ACE5}"/>
                </a:ext>
              </a:extLst>
            </p:cNvPr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Google Shape;4117;p57">
              <a:extLst>
                <a:ext uri="{FF2B5EF4-FFF2-40B4-BE49-F238E27FC236}">
                  <a16:creationId xmlns:a16="http://schemas.microsoft.com/office/drawing/2014/main" id="{A96AC0DE-E892-4259-9C3A-4DF9227DE16C}"/>
                </a:ext>
              </a:extLst>
            </p:cNvPr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" name="Google Shape;4118;p57">
              <a:extLst>
                <a:ext uri="{FF2B5EF4-FFF2-40B4-BE49-F238E27FC236}">
                  <a16:creationId xmlns:a16="http://schemas.microsoft.com/office/drawing/2014/main" id="{9DD95547-33D2-4B90-A522-4CDF6CD06D89}"/>
                </a:ext>
              </a:extLst>
            </p:cNvPr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" name="Google Shape;4119;p57">
              <a:extLst>
                <a:ext uri="{FF2B5EF4-FFF2-40B4-BE49-F238E27FC236}">
                  <a16:creationId xmlns:a16="http://schemas.microsoft.com/office/drawing/2014/main" id="{45666B15-2151-4B2D-8A71-FCF77FF086C5}"/>
                </a:ext>
              </a:extLst>
            </p:cNvPr>
            <p:cNvSpPr/>
            <p:nvPr/>
          </p:nvSpPr>
          <p:spPr>
            <a:xfrm>
              <a:off x="326700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" name="Google Shape;4120;p57">
              <a:extLst>
                <a:ext uri="{FF2B5EF4-FFF2-40B4-BE49-F238E27FC236}">
                  <a16:creationId xmlns:a16="http://schemas.microsoft.com/office/drawing/2014/main" id="{6BFCE7CB-9C25-4C02-904F-A1F5E3529D0F}"/>
                </a:ext>
              </a:extLst>
            </p:cNvPr>
            <p:cNvSpPr/>
            <p:nvPr/>
          </p:nvSpPr>
          <p:spPr>
            <a:xfrm>
              <a:off x="2828063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" name="Google Shape;4121;p57">
              <a:extLst>
                <a:ext uri="{FF2B5EF4-FFF2-40B4-BE49-F238E27FC236}">
                  <a16:creationId xmlns:a16="http://schemas.microsoft.com/office/drawing/2014/main" id="{A5E13C82-8D65-4D4B-BCFE-3EBE3DFAB598}"/>
                </a:ext>
              </a:extLst>
            </p:cNvPr>
            <p:cNvSpPr/>
            <p:nvPr/>
          </p:nvSpPr>
          <p:spPr>
            <a:xfrm>
              <a:off x="238915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" name="Google Shape;4122;p57">
              <a:extLst>
                <a:ext uri="{FF2B5EF4-FFF2-40B4-BE49-F238E27FC236}">
                  <a16:creationId xmlns:a16="http://schemas.microsoft.com/office/drawing/2014/main" id="{E2BFC5D6-9DF6-4664-8F13-9DDF73B569CF}"/>
                </a:ext>
              </a:extLst>
            </p:cNvPr>
            <p:cNvSpPr/>
            <p:nvPr/>
          </p:nvSpPr>
          <p:spPr>
            <a:xfrm>
              <a:off x="1950174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" name="Google Shape;4123;p57">
              <a:extLst>
                <a:ext uri="{FF2B5EF4-FFF2-40B4-BE49-F238E27FC236}">
                  <a16:creationId xmlns:a16="http://schemas.microsoft.com/office/drawing/2014/main" id="{13E2EAB9-3134-4C23-927B-9762E4857E30}"/>
                </a:ext>
              </a:extLst>
            </p:cNvPr>
            <p:cNvSpPr/>
            <p:nvPr/>
          </p:nvSpPr>
          <p:spPr>
            <a:xfrm>
              <a:off x="1511309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" name="Google Shape;4124;p57">
              <a:extLst>
                <a:ext uri="{FF2B5EF4-FFF2-40B4-BE49-F238E27FC236}">
                  <a16:creationId xmlns:a16="http://schemas.microsoft.com/office/drawing/2014/main" id="{1082EEB0-EC4F-4F01-B00D-13F3A21F43B1}"/>
                </a:ext>
              </a:extLst>
            </p:cNvPr>
            <p:cNvSpPr/>
            <p:nvPr/>
          </p:nvSpPr>
          <p:spPr>
            <a:xfrm>
              <a:off x="1072325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" name="Google Shape;4125;p57">
              <a:extLst>
                <a:ext uri="{FF2B5EF4-FFF2-40B4-BE49-F238E27FC236}">
                  <a16:creationId xmlns:a16="http://schemas.microsoft.com/office/drawing/2014/main" id="{0B791885-C785-411D-9DDA-5F3D309AB533}"/>
                </a:ext>
              </a:extLst>
            </p:cNvPr>
            <p:cNvSpPr/>
            <p:nvPr/>
          </p:nvSpPr>
          <p:spPr>
            <a:xfrm>
              <a:off x="5919783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" name="Google Shape;4126;p57">
              <a:extLst>
                <a:ext uri="{FF2B5EF4-FFF2-40B4-BE49-F238E27FC236}">
                  <a16:creationId xmlns:a16="http://schemas.microsoft.com/office/drawing/2014/main" id="{E070A61D-A248-45ED-A98E-AC51FAD68C4F}"/>
                </a:ext>
              </a:extLst>
            </p:cNvPr>
            <p:cNvSpPr/>
            <p:nvPr/>
          </p:nvSpPr>
          <p:spPr>
            <a:xfrm>
              <a:off x="5480799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Google Shape;4127;p57">
              <a:extLst>
                <a:ext uri="{FF2B5EF4-FFF2-40B4-BE49-F238E27FC236}">
                  <a16:creationId xmlns:a16="http://schemas.microsoft.com/office/drawing/2014/main" id="{8718343C-A669-4162-8E21-95C2F5CA4526}"/>
                </a:ext>
              </a:extLst>
            </p:cNvPr>
            <p:cNvSpPr/>
            <p:nvPr/>
          </p:nvSpPr>
          <p:spPr>
            <a:xfrm>
              <a:off x="5041894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" name="Google Shape;4128;p57">
              <a:extLst>
                <a:ext uri="{FF2B5EF4-FFF2-40B4-BE49-F238E27FC236}">
                  <a16:creationId xmlns:a16="http://schemas.microsoft.com/office/drawing/2014/main" id="{17744FA0-ECC5-4726-8149-C0C1CFA5338D}"/>
                </a:ext>
              </a:extLst>
            </p:cNvPr>
            <p:cNvSpPr/>
            <p:nvPr/>
          </p:nvSpPr>
          <p:spPr>
            <a:xfrm>
              <a:off x="4602950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" name="Google Shape;4129;p57">
              <a:extLst>
                <a:ext uri="{FF2B5EF4-FFF2-40B4-BE49-F238E27FC236}">
                  <a16:creationId xmlns:a16="http://schemas.microsoft.com/office/drawing/2014/main" id="{479B1F3F-DF25-49D2-A2CC-8C502F137813}"/>
                </a:ext>
              </a:extLst>
            </p:cNvPr>
            <p:cNvSpPr/>
            <p:nvPr/>
          </p:nvSpPr>
          <p:spPr>
            <a:xfrm>
              <a:off x="4164005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4130;p57">
              <a:extLst>
                <a:ext uri="{FF2B5EF4-FFF2-40B4-BE49-F238E27FC236}">
                  <a16:creationId xmlns:a16="http://schemas.microsoft.com/office/drawing/2014/main" id="{19B7291A-7E61-492C-9D0D-07AC1F6D9B05}"/>
                </a:ext>
              </a:extLst>
            </p:cNvPr>
            <p:cNvSpPr/>
            <p:nvPr/>
          </p:nvSpPr>
          <p:spPr>
            <a:xfrm>
              <a:off x="372510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" name="Google Shape;4131;p57">
              <a:extLst>
                <a:ext uri="{FF2B5EF4-FFF2-40B4-BE49-F238E27FC236}">
                  <a16:creationId xmlns:a16="http://schemas.microsoft.com/office/drawing/2014/main" id="{BDB2B266-CE23-4986-A304-AEFFBD03910E}"/>
                </a:ext>
              </a:extLst>
            </p:cNvPr>
            <p:cNvSpPr/>
            <p:nvPr/>
          </p:nvSpPr>
          <p:spPr>
            <a:xfrm>
              <a:off x="8133614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" name="Google Shape;4132;p57">
              <a:extLst>
                <a:ext uri="{FF2B5EF4-FFF2-40B4-BE49-F238E27FC236}">
                  <a16:creationId xmlns:a16="http://schemas.microsoft.com/office/drawing/2014/main" id="{82992E35-84E8-4266-8BEE-D6E9C753D4A6}"/>
                </a:ext>
              </a:extLst>
            </p:cNvPr>
            <p:cNvSpPr/>
            <p:nvPr/>
          </p:nvSpPr>
          <p:spPr>
            <a:xfrm>
              <a:off x="7694630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0" name="Google Shape;4133;p57">
              <a:extLst>
                <a:ext uri="{FF2B5EF4-FFF2-40B4-BE49-F238E27FC236}">
                  <a16:creationId xmlns:a16="http://schemas.microsoft.com/office/drawing/2014/main" id="{D49993FB-3D73-4637-88C4-0EA22A48737F}"/>
                </a:ext>
              </a:extLst>
            </p:cNvPr>
            <p:cNvSpPr/>
            <p:nvPr/>
          </p:nvSpPr>
          <p:spPr>
            <a:xfrm>
              <a:off x="7255686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4134;p57">
              <a:extLst>
                <a:ext uri="{FF2B5EF4-FFF2-40B4-BE49-F238E27FC236}">
                  <a16:creationId xmlns:a16="http://schemas.microsoft.com/office/drawing/2014/main" id="{7DE9ABDA-5BF0-4617-A082-B7F799F0DC92}"/>
                </a:ext>
              </a:extLst>
            </p:cNvPr>
            <p:cNvSpPr/>
            <p:nvPr/>
          </p:nvSpPr>
          <p:spPr>
            <a:xfrm>
              <a:off x="681674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4135;p57">
              <a:extLst>
                <a:ext uri="{FF2B5EF4-FFF2-40B4-BE49-F238E27FC236}">
                  <a16:creationId xmlns:a16="http://schemas.microsoft.com/office/drawing/2014/main" id="{A41A1768-8639-44E9-8891-28E9A15F918D}"/>
                </a:ext>
              </a:extLst>
            </p:cNvPr>
            <p:cNvSpPr/>
            <p:nvPr/>
          </p:nvSpPr>
          <p:spPr>
            <a:xfrm>
              <a:off x="6377797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4136;p57">
              <a:extLst>
                <a:ext uri="{FF2B5EF4-FFF2-40B4-BE49-F238E27FC236}">
                  <a16:creationId xmlns:a16="http://schemas.microsoft.com/office/drawing/2014/main" id="{CCFF5DD9-244E-4254-8797-C1869F7E254E}"/>
                </a:ext>
              </a:extLst>
            </p:cNvPr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4" name="Google Shape;4137;p57">
            <a:extLst>
              <a:ext uri="{FF2B5EF4-FFF2-40B4-BE49-F238E27FC236}">
                <a16:creationId xmlns:a16="http://schemas.microsoft.com/office/drawing/2014/main" id="{4A173198-2C38-4D1E-B699-BEC25DA7A0B3}"/>
              </a:ext>
            </a:extLst>
          </p:cNvPr>
          <p:cNvGrpSpPr/>
          <p:nvPr/>
        </p:nvGrpSpPr>
        <p:grpSpPr>
          <a:xfrm>
            <a:off x="8585344" y="1493149"/>
            <a:ext cx="1249433" cy="952867"/>
            <a:chOff x="2293750" y="2140975"/>
            <a:chExt cx="937075" cy="714650"/>
          </a:xfrm>
        </p:grpSpPr>
        <p:sp>
          <p:nvSpPr>
            <p:cNvPr id="105" name="Google Shape;4138;p57">
              <a:extLst>
                <a:ext uri="{FF2B5EF4-FFF2-40B4-BE49-F238E27FC236}">
                  <a16:creationId xmlns:a16="http://schemas.microsoft.com/office/drawing/2014/main" id="{95162C60-CFB5-4EC7-8060-48D9B86A51EB}"/>
                </a:ext>
              </a:extLst>
            </p:cNvPr>
            <p:cNvSpPr/>
            <p:nvPr/>
          </p:nvSpPr>
          <p:spPr>
            <a:xfrm>
              <a:off x="2293750" y="2140975"/>
              <a:ext cx="937075" cy="714650"/>
            </a:xfrm>
            <a:custGeom>
              <a:avLst/>
              <a:gdLst/>
              <a:ahLst/>
              <a:cxnLst/>
              <a:rect l="l" t="t" r="r" b="b"/>
              <a:pathLst>
                <a:path w="37483" h="28586" extrusionOk="0">
                  <a:moveTo>
                    <a:pt x="28391" y="1"/>
                  </a:moveTo>
                  <a:cubicBezTo>
                    <a:pt x="28182" y="1"/>
                    <a:pt x="27976" y="76"/>
                    <a:pt x="27827" y="239"/>
                  </a:cubicBezTo>
                  <a:lnTo>
                    <a:pt x="25619" y="2658"/>
                  </a:lnTo>
                  <a:cubicBezTo>
                    <a:pt x="24493" y="1852"/>
                    <a:pt x="23214" y="1275"/>
                    <a:pt x="21858" y="969"/>
                  </a:cubicBezTo>
                  <a:cubicBezTo>
                    <a:pt x="20932" y="759"/>
                    <a:pt x="19992" y="665"/>
                    <a:pt x="19052" y="665"/>
                  </a:cubicBezTo>
                  <a:cubicBezTo>
                    <a:pt x="17388" y="665"/>
                    <a:pt x="15721" y="958"/>
                    <a:pt x="14121" y="1416"/>
                  </a:cubicBezTo>
                  <a:cubicBezTo>
                    <a:pt x="13109" y="1705"/>
                    <a:pt x="12102" y="2073"/>
                    <a:pt x="11169" y="2570"/>
                  </a:cubicBezTo>
                  <a:cubicBezTo>
                    <a:pt x="10460" y="1792"/>
                    <a:pt x="9750" y="1015"/>
                    <a:pt x="9041" y="239"/>
                  </a:cubicBezTo>
                  <a:cubicBezTo>
                    <a:pt x="8893" y="76"/>
                    <a:pt x="8686" y="1"/>
                    <a:pt x="8478" y="1"/>
                  </a:cubicBezTo>
                  <a:cubicBezTo>
                    <a:pt x="8117" y="1"/>
                    <a:pt x="7750" y="225"/>
                    <a:pt x="7669" y="601"/>
                  </a:cubicBezTo>
                  <a:cubicBezTo>
                    <a:pt x="7276" y="2407"/>
                    <a:pt x="6882" y="4215"/>
                    <a:pt x="6489" y="6021"/>
                  </a:cubicBezTo>
                  <a:cubicBezTo>
                    <a:pt x="6447" y="6216"/>
                    <a:pt x="6404" y="6410"/>
                    <a:pt x="6362" y="6604"/>
                  </a:cubicBezTo>
                  <a:cubicBezTo>
                    <a:pt x="5056" y="7886"/>
                    <a:pt x="4017" y="9402"/>
                    <a:pt x="3335" y="11104"/>
                  </a:cubicBezTo>
                  <a:cubicBezTo>
                    <a:pt x="2754" y="12552"/>
                    <a:pt x="2517" y="14085"/>
                    <a:pt x="2567" y="15626"/>
                  </a:cubicBezTo>
                  <a:cubicBezTo>
                    <a:pt x="2351" y="15570"/>
                    <a:pt x="2134" y="15514"/>
                    <a:pt x="1921" y="15457"/>
                  </a:cubicBezTo>
                  <a:cubicBezTo>
                    <a:pt x="1633" y="15384"/>
                    <a:pt x="1326" y="15270"/>
                    <a:pt x="1029" y="15260"/>
                  </a:cubicBezTo>
                  <a:cubicBezTo>
                    <a:pt x="1018" y="15259"/>
                    <a:pt x="1008" y="15259"/>
                    <a:pt x="998" y="15259"/>
                  </a:cubicBezTo>
                  <a:cubicBezTo>
                    <a:pt x="592" y="15259"/>
                    <a:pt x="195" y="15568"/>
                    <a:pt x="98" y="15965"/>
                  </a:cubicBezTo>
                  <a:cubicBezTo>
                    <a:pt x="1" y="16365"/>
                    <a:pt x="145" y="16824"/>
                    <a:pt x="518" y="17037"/>
                  </a:cubicBezTo>
                  <a:cubicBezTo>
                    <a:pt x="691" y="17136"/>
                    <a:pt x="897" y="17192"/>
                    <a:pt x="1102" y="17239"/>
                  </a:cubicBezTo>
                  <a:cubicBezTo>
                    <a:pt x="982" y="17247"/>
                    <a:pt x="863" y="17262"/>
                    <a:pt x="753" y="17293"/>
                  </a:cubicBezTo>
                  <a:cubicBezTo>
                    <a:pt x="343" y="17403"/>
                    <a:pt x="53" y="17823"/>
                    <a:pt x="67" y="18242"/>
                  </a:cubicBezTo>
                  <a:cubicBezTo>
                    <a:pt x="82" y="18697"/>
                    <a:pt x="406" y="19094"/>
                    <a:pt x="863" y="19156"/>
                  </a:cubicBezTo>
                  <a:cubicBezTo>
                    <a:pt x="890" y="19158"/>
                    <a:pt x="917" y="19158"/>
                    <a:pt x="943" y="19160"/>
                  </a:cubicBezTo>
                  <a:cubicBezTo>
                    <a:pt x="516" y="19319"/>
                    <a:pt x="233" y="19708"/>
                    <a:pt x="297" y="20183"/>
                  </a:cubicBezTo>
                  <a:cubicBezTo>
                    <a:pt x="359" y="20650"/>
                    <a:pt x="746" y="21008"/>
                    <a:pt x="1222" y="21025"/>
                  </a:cubicBezTo>
                  <a:cubicBezTo>
                    <a:pt x="1234" y="21025"/>
                    <a:pt x="1247" y="21026"/>
                    <a:pt x="1259" y="21026"/>
                  </a:cubicBezTo>
                  <a:cubicBezTo>
                    <a:pt x="1612" y="21026"/>
                    <a:pt x="2006" y="20870"/>
                    <a:pt x="2347" y="20788"/>
                  </a:cubicBezTo>
                  <a:cubicBezTo>
                    <a:pt x="2832" y="20671"/>
                    <a:pt x="3317" y="20556"/>
                    <a:pt x="3802" y="20437"/>
                  </a:cubicBezTo>
                  <a:cubicBezTo>
                    <a:pt x="5805" y="24446"/>
                    <a:pt x="9939" y="27116"/>
                    <a:pt x="14231" y="28101"/>
                  </a:cubicBezTo>
                  <a:cubicBezTo>
                    <a:pt x="15631" y="28422"/>
                    <a:pt x="17079" y="28585"/>
                    <a:pt x="18529" y="28585"/>
                  </a:cubicBezTo>
                  <a:cubicBezTo>
                    <a:pt x="22130" y="28585"/>
                    <a:pt x="25747" y="27582"/>
                    <a:pt x="28699" y="25519"/>
                  </a:cubicBezTo>
                  <a:cubicBezTo>
                    <a:pt x="30599" y="24191"/>
                    <a:pt x="32230" y="22447"/>
                    <a:pt x="33259" y="20362"/>
                  </a:cubicBezTo>
                  <a:cubicBezTo>
                    <a:pt x="33747" y="20478"/>
                    <a:pt x="34236" y="20596"/>
                    <a:pt x="34726" y="20715"/>
                  </a:cubicBezTo>
                  <a:cubicBezTo>
                    <a:pt x="35128" y="20811"/>
                    <a:pt x="35651" y="21001"/>
                    <a:pt x="36110" y="21001"/>
                  </a:cubicBezTo>
                  <a:cubicBezTo>
                    <a:pt x="36492" y="21001"/>
                    <a:pt x="36830" y="20868"/>
                    <a:pt x="37016" y="20436"/>
                  </a:cubicBezTo>
                  <a:cubicBezTo>
                    <a:pt x="37214" y="19980"/>
                    <a:pt x="37029" y="19460"/>
                    <a:pt x="36595" y="19223"/>
                  </a:cubicBezTo>
                  <a:cubicBezTo>
                    <a:pt x="36544" y="19196"/>
                    <a:pt x="36490" y="19171"/>
                    <a:pt x="36435" y="19150"/>
                  </a:cubicBezTo>
                  <a:cubicBezTo>
                    <a:pt x="36735" y="19114"/>
                    <a:pt x="37012" y="19001"/>
                    <a:pt x="37190" y="18673"/>
                  </a:cubicBezTo>
                  <a:cubicBezTo>
                    <a:pt x="37483" y="18138"/>
                    <a:pt x="37179" y="17410"/>
                    <a:pt x="36572" y="17279"/>
                  </a:cubicBezTo>
                  <a:cubicBezTo>
                    <a:pt x="36544" y="17273"/>
                    <a:pt x="36517" y="17272"/>
                    <a:pt x="36492" y="17269"/>
                  </a:cubicBezTo>
                  <a:cubicBezTo>
                    <a:pt x="36446" y="17260"/>
                    <a:pt x="36401" y="17253"/>
                    <a:pt x="36352" y="17249"/>
                  </a:cubicBezTo>
                  <a:lnTo>
                    <a:pt x="36240" y="17244"/>
                  </a:lnTo>
                  <a:cubicBezTo>
                    <a:pt x="36364" y="17213"/>
                    <a:pt x="36487" y="17179"/>
                    <a:pt x="36608" y="17139"/>
                  </a:cubicBezTo>
                  <a:cubicBezTo>
                    <a:pt x="37063" y="16989"/>
                    <a:pt x="37358" y="16576"/>
                    <a:pt x="37294" y="16092"/>
                  </a:cubicBezTo>
                  <a:cubicBezTo>
                    <a:pt x="37232" y="15642"/>
                    <a:pt x="36847" y="15254"/>
                    <a:pt x="36378" y="15254"/>
                  </a:cubicBezTo>
                  <a:cubicBezTo>
                    <a:pt x="36375" y="15254"/>
                    <a:pt x="36372" y="15254"/>
                    <a:pt x="36370" y="15254"/>
                  </a:cubicBezTo>
                  <a:cubicBezTo>
                    <a:pt x="36025" y="15255"/>
                    <a:pt x="35657" y="15401"/>
                    <a:pt x="35323" y="15488"/>
                  </a:cubicBezTo>
                  <a:cubicBezTo>
                    <a:pt x="35030" y="15564"/>
                    <a:pt x="34736" y="15639"/>
                    <a:pt x="34444" y="15716"/>
                  </a:cubicBezTo>
                  <a:cubicBezTo>
                    <a:pt x="34495" y="14525"/>
                    <a:pt x="34375" y="13337"/>
                    <a:pt x="34046" y="12175"/>
                  </a:cubicBezTo>
                  <a:cubicBezTo>
                    <a:pt x="33643" y="10753"/>
                    <a:pt x="32963" y="9402"/>
                    <a:pt x="32072" y="8224"/>
                  </a:cubicBezTo>
                  <a:cubicBezTo>
                    <a:pt x="31586" y="7580"/>
                    <a:pt x="31053" y="6978"/>
                    <a:pt x="30467" y="6423"/>
                  </a:cubicBezTo>
                  <a:cubicBezTo>
                    <a:pt x="30099" y="4729"/>
                    <a:pt x="29730" y="3035"/>
                    <a:pt x="29362" y="1340"/>
                  </a:cubicBezTo>
                  <a:cubicBezTo>
                    <a:pt x="29307" y="1093"/>
                    <a:pt x="29253" y="848"/>
                    <a:pt x="29200" y="601"/>
                  </a:cubicBezTo>
                  <a:cubicBezTo>
                    <a:pt x="29118" y="224"/>
                    <a:pt x="28751" y="1"/>
                    <a:pt x="283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76200" dir="1860000" algn="bl" rotWithShape="0">
                <a:srgbClr val="004468">
                  <a:alpha val="25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6" name="Google Shape;4139;p57">
              <a:extLst>
                <a:ext uri="{FF2B5EF4-FFF2-40B4-BE49-F238E27FC236}">
                  <a16:creationId xmlns:a16="http://schemas.microsoft.com/office/drawing/2014/main" id="{2965F9A2-DD3D-48B9-9929-250E94DD902D}"/>
                </a:ext>
              </a:extLst>
            </p:cNvPr>
            <p:cNvSpPr/>
            <p:nvPr/>
          </p:nvSpPr>
          <p:spPr>
            <a:xfrm>
              <a:off x="2466825" y="2161400"/>
              <a:ext cx="140800" cy="176300"/>
            </a:xfrm>
            <a:custGeom>
              <a:avLst/>
              <a:gdLst/>
              <a:ahLst/>
              <a:cxnLst/>
              <a:rect l="l" t="t" r="r" b="b"/>
              <a:pathLst>
                <a:path w="5632" h="7052" extrusionOk="0">
                  <a:moveTo>
                    <a:pt x="1534" y="0"/>
                  </a:moveTo>
                  <a:lnTo>
                    <a:pt x="1" y="7052"/>
                  </a:lnTo>
                  <a:lnTo>
                    <a:pt x="5632" y="4488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7" name="Google Shape;4140;p57">
              <a:extLst>
                <a:ext uri="{FF2B5EF4-FFF2-40B4-BE49-F238E27FC236}">
                  <a16:creationId xmlns:a16="http://schemas.microsoft.com/office/drawing/2014/main" id="{7290AB3A-9599-4CC8-9E33-120955DF179E}"/>
                </a:ext>
              </a:extLst>
            </p:cNvPr>
            <p:cNvSpPr/>
            <p:nvPr/>
          </p:nvSpPr>
          <p:spPr>
            <a:xfrm>
              <a:off x="2494475" y="2203700"/>
              <a:ext cx="89675" cy="109250"/>
            </a:xfrm>
            <a:custGeom>
              <a:avLst/>
              <a:gdLst/>
              <a:ahLst/>
              <a:cxnLst/>
              <a:rect l="l" t="t" r="r" b="b"/>
              <a:pathLst>
                <a:path w="3587" h="4370" extrusionOk="0">
                  <a:moveTo>
                    <a:pt x="831" y="458"/>
                  </a:moveTo>
                  <a:cubicBezTo>
                    <a:pt x="1305" y="927"/>
                    <a:pt x="2732" y="2330"/>
                    <a:pt x="3183" y="2762"/>
                  </a:cubicBezTo>
                  <a:lnTo>
                    <a:pt x="276" y="4012"/>
                  </a:lnTo>
                  <a:lnTo>
                    <a:pt x="831" y="458"/>
                  </a:lnTo>
                  <a:close/>
                  <a:moveTo>
                    <a:pt x="680" y="0"/>
                  </a:moveTo>
                  <a:lnTo>
                    <a:pt x="1" y="4370"/>
                  </a:lnTo>
                  <a:lnTo>
                    <a:pt x="1" y="4370"/>
                  </a:lnTo>
                  <a:lnTo>
                    <a:pt x="3586" y="2825"/>
                  </a:lnTo>
                  <a:lnTo>
                    <a:pt x="3452" y="2711"/>
                  </a:lnTo>
                  <a:cubicBezTo>
                    <a:pt x="3264" y="2548"/>
                    <a:pt x="855" y="173"/>
                    <a:pt x="832" y="150"/>
                  </a:cubicBezTo>
                  <a:lnTo>
                    <a:pt x="6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8" name="Google Shape;4141;p57">
              <a:extLst>
                <a:ext uri="{FF2B5EF4-FFF2-40B4-BE49-F238E27FC236}">
                  <a16:creationId xmlns:a16="http://schemas.microsoft.com/office/drawing/2014/main" id="{19DCCD14-18A3-40DC-9C07-D26F19981F9D}"/>
                </a:ext>
              </a:extLst>
            </p:cNvPr>
            <p:cNvSpPr/>
            <p:nvPr/>
          </p:nvSpPr>
          <p:spPr>
            <a:xfrm>
              <a:off x="2901500" y="2161400"/>
              <a:ext cx="140850" cy="176300"/>
            </a:xfrm>
            <a:custGeom>
              <a:avLst/>
              <a:gdLst/>
              <a:ahLst/>
              <a:cxnLst/>
              <a:rect l="l" t="t" r="r" b="b"/>
              <a:pathLst>
                <a:path w="5634" h="7052" extrusionOk="0">
                  <a:moveTo>
                    <a:pt x="4099" y="0"/>
                  </a:moveTo>
                  <a:lnTo>
                    <a:pt x="1" y="4488"/>
                  </a:lnTo>
                  <a:lnTo>
                    <a:pt x="5633" y="7052"/>
                  </a:lnTo>
                  <a:lnTo>
                    <a:pt x="4099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9" name="Google Shape;4142;p57">
              <a:extLst>
                <a:ext uri="{FF2B5EF4-FFF2-40B4-BE49-F238E27FC236}">
                  <a16:creationId xmlns:a16="http://schemas.microsoft.com/office/drawing/2014/main" id="{223F6C3C-FA55-426D-B302-7C7D8EDCF267}"/>
                </a:ext>
              </a:extLst>
            </p:cNvPr>
            <p:cNvSpPr/>
            <p:nvPr/>
          </p:nvSpPr>
          <p:spPr>
            <a:xfrm>
              <a:off x="2925000" y="2203775"/>
              <a:ext cx="89700" cy="109175"/>
            </a:xfrm>
            <a:custGeom>
              <a:avLst/>
              <a:gdLst/>
              <a:ahLst/>
              <a:cxnLst/>
              <a:rect l="l" t="t" r="r" b="b"/>
              <a:pathLst>
                <a:path w="3588" h="4367" extrusionOk="0">
                  <a:moveTo>
                    <a:pt x="2756" y="452"/>
                  </a:moveTo>
                  <a:lnTo>
                    <a:pt x="3310" y="4007"/>
                  </a:lnTo>
                  <a:lnTo>
                    <a:pt x="3310" y="4007"/>
                  </a:lnTo>
                  <a:lnTo>
                    <a:pt x="403" y="2757"/>
                  </a:lnTo>
                  <a:cubicBezTo>
                    <a:pt x="854" y="2327"/>
                    <a:pt x="2281" y="924"/>
                    <a:pt x="2756" y="452"/>
                  </a:cubicBezTo>
                  <a:close/>
                  <a:moveTo>
                    <a:pt x="2905" y="0"/>
                  </a:moveTo>
                  <a:lnTo>
                    <a:pt x="2753" y="149"/>
                  </a:lnTo>
                  <a:cubicBezTo>
                    <a:pt x="2730" y="173"/>
                    <a:pt x="321" y="2548"/>
                    <a:pt x="133" y="2710"/>
                  </a:cubicBezTo>
                  <a:lnTo>
                    <a:pt x="0" y="2824"/>
                  </a:lnTo>
                  <a:lnTo>
                    <a:pt x="3588" y="4367"/>
                  </a:lnTo>
                  <a:lnTo>
                    <a:pt x="3588" y="4367"/>
                  </a:lnTo>
                  <a:lnTo>
                    <a:pt x="29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0" name="Google Shape;4143;p57">
              <a:extLst>
                <a:ext uri="{FF2B5EF4-FFF2-40B4-BE49-F238E27FC236}">
                  <a16:creationId xmlns:a16="http://schemas.microsoft.com/office/drawing/2014/main" id="{96C3F7EA-5818-4E4E-A7D7-181DD020A55E}"/>
                </a:ext>
              </a:extLst>
            </p:cNvPr>
            <p:cNvSpPr/>
            <p:nvPr/>
          </p:nvSpPr>
          <p:spPr>
            <a:xfrm>
              <a:off x="2377700" y="2209400"/>
              <a:ext cx="757325" cy="625600"/>
            </a:xfrm>
            <a:custGeom>
              <a:avLst/>
              <a:gdLst/>
              <a:ahLst/>
              <a:cxnLst/>
              <a:rect l="l" t="t" r="r" b="b"/>
              <a:pathLst>
                <a:path w="30293" h="25024" extrusionOk="0">
                  <a:moveTo>
                    <a:pt x="15146" y="0"/>
                  </a:moveTo>
                  <a:cubicBezTo>
                    <a:pt x="11128" y="0"/>
                    <a:pt x="7277" y="1318"/>
                    <a:pt x="4436" y="3664"/>
                  </a:cubicBezTo>
                  <a:cubicBezTo>
                    <a:pt x="1595" y="6011"/>
                    <a:pt x="0" y="9192"/>
                    <a:pt x="0" y="12511"/>
                  </a:cubicBezTo>
                  <a:cubicBezTo>
                    <a:pt x="0" y="15830"/>
                    <a:pt x="1595" y="19013"/>
                    <a:pt x="4436" y="21358"/>
                  </a:cubicBezTo>
                  <a:cubicBezTo>
                    <a:pt x="7277" y="23705"/>
                    <a:pt x="11128" y="25023"/>
                    <a:pt x="15146" y="25023"/>
                  </a:cubicBezTo>
                  <a:cubicBezTo>
                    <a:pt x="19163" y="25023"/>
                    <a:pt x="23015" y="23705"/>
                    <a:pt x="25856" y="21358"/>
                  </a:cubicBezTo>
                  <a:cubicBezTo>
                    <a:pt x="28696" y="19013"/>
                    <a:pt x="30292" y="15830"/>
                    <a:pt x="30292" y="12511"/>
                  </a:cubicBezTo>
                  <a:cubicBezTo>
                    <a:pt x="30292" y="9192"/>
                    <a:pt x="28696" y="6011"/>
                    <a:pt x="25856" y="3664"/>
                  </a:cubicBezTo>
                  <a:cubicBezTo>
                    <a:pt x="23015" y="1318"/>
                    <a:pt x="19163" y="0"/>
                    <a:pt x="15146" y="0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1" name="Google Shape;4144;p57">
              <a:extLst>
                <a:ext uri="{FF2B5EF4-FFF2-40B4-BE49-F238E27FC236}">
                  <a16:creationId xmlns:a16="http://schemas.microsoft.com/office/drawing/2014/main" id="{6D2D81A2-8C05-4302-B498-0FDC4B487923}"/>
                </a:ext>
              </a:extLst>
            </p:cNvPr>
            <p:cNvSpPr/>
            <p:nvPr/>
          </p:nvSpPr>
          <p:spPr>
            <a:xfrm>
              <a:off x="2375750" y="2392675"/>
              <a:ext cx="355100" cy="381225"/>
            </a:xfrm>
            <a:custGeom>
              <a:avLst/>
              <a:gdLst/>
              <a:ahLst/>
              <a:cxnLst/>
              <a:rect l="l" t="t" r="r" b="b"/>
              <a:pathLst>
                <a:path w="14204" h="15249" extrusionOk="0">
                  <a:moveTo>
                    <a:pt x="2907" y="0"/>
                  </a:moveTo>
                  <a:cubicBezTo>
                    <a:pt x="1119" y="0"/>
                    <a:pt x="1" y="5198"/>
                    <a:pt x="2014" y="9487"/>
                  </a:cubicBezTo>
                  <a:cubicBezTo>
                    <a:pt x="4114" y="13962"/>
                    <a:pt x="8306" y="15152"/>
                    <a:pt x="10661" y="15247"/>
                  </a:cubicBezTo>
                  <a:cubicBezTo>
                    <a:pt x="10695" y="15248"/>
                    <a:pt x="10728" y="15249"/>
                    <a:pt x="10762" y="15249"/>
                  </a:cubicBezTo>
                  <a:cubicBezTo>
                    <a:pt x="13050" y="15249"/>
                    <a:pt x="14203" y="12124"/>
                    <a:pt x="10661" y="11123"/>
                  </a:cubicBezTo>
                  <a:cubicBezTo>
                    <a:pt x="10661" y="11123"/>
                    <a:pt x="6652" y="9819"/>
                    <a:pt x="5574" y="6059"/>
                  </a:cubicBezTo>
                  <a:cubicBezTo>
                    <a:pt x="4497" y="2299"/>
                    <a:pt x="5061" y="507"/>
                    <a:pt x="3141" y="30"/>
                  </a:cubicBezTo>
                  <a:cubicBezTo>
                    <a:pt x="3062" y="10"/>
                    <a:pt x="2984" y="0"/>
                    <a:pt x="2907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2" name="Google Shape;4145;p57">
              <a:extLst>
                <a:ext uri="{FF2B5EF4-FFF2-40B4-BE49-F238E27FC236}">
                  <a16:creationId xmlns:a16="http://schemas.microsoft.com/office/drawing/2014/main" id="{C86B0380-FBBE-4344-807B-99A96B495968}"/>
                </a:ext>
              </a:extLst>
            </p:cNvPr>
            <p:cNvSpPr/>
            <p:nvPr/>
          </p:nvSpPr>
          <p:spPr>
            <a:xfrm>
              <a:off x="2708000" y="2699025"/>
              <a:ext cx="149900" cy="90625"/>
            </a:xfrm>
            <a:custGeom>
              <a:avLst/>
              <a:gdLst/>
              <a:ahLst/>
              <a:cxnLst/>
              <a:rect l="l" t="t" r="r" b="b"/>
              <a:pathLst>
                <a:path w="5996" h="3625" extrusionOk="0">
                  <a:moveTo>
                    <a:pt x="3266" y="0"/>
                  </a:moveTo>
                  <a:cubicBezTo>
                    <a:pt x="1826" y="0"/>
                    <a:pt x="1" y="964"/>
                    <a:pt x="1095" y="3016"/>
                  </a:cubicBezTo>
                  <a:cubicBezTo>
                    <a:pt x="1095" y="3016"/>
                    <a:pt x="1703" y="3625"/>
                    <a:pt x="3127" y="3625"/>
                  </a:cubicBezTo>
                  <a:cubicBezTo>
                    <a:pt x="3381" y="3625"/>
                    <a:pt x="3660" y="3606"/>
                    <a:pt x="3966" y="3560"/>
                  </a:cubicBezTo>
                  <a:cubicBezTo>
                    <a:pt x="5996" y="3259"/>
                    <a:pt x="5524" y="769"/>
                    <a:pt x="4220" y="178"/>
                  </a:cubicBezTo>
                  <a:cubicBezTo>
                    <a:pt x="3960" y="60"/>
                    <a:pt x="3625" y="0"/>
                    <a:pt x="3266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4146;p57">
              <a:extLst>
                <a:ext uri="{FF2B5EF4-FFF2-40B4-BE49-F238E27FC236}">
                  <a16:creationId xmlns:a16="http://schemas.microsoft.com/office/drawing/2014/main" id="{3E9276FD-B51F-4A62-A709-7B7A13E50BCB}"/>
                </a:ext>
              </a:extLst>
            </p:cNvPr>
            <p:cNvSpPr/>
            <p:nvPr/>
          </p:nvSpPr>
          <p:spPr>
            <a:xfrm>
              <a:off x="2489450" y="2177900"/>
              <a:ext cx="500100" cy="200100"/>
            </a:xfrm>
            <a:custGeom>
              <a:avLst/>
              <a:gdLst/>
              <a:ahLst/>
              <a:cxnLst/>
              <a:rect l="l" t="t" r="r" b="b"/>
              <a:pathLst>
                <a:path w="20004" h="8004" extrusionOk="0">
                  <a:moveTo>
                    <a:pt x="11210" y="1"/>
                  </a:moveTo>
                  <a:cubicBezTo>
                    <a:pt x="10231" y="1"/>
                    <a:pt x="9150" y="110"/>
                    <a:pt x="7962" y="367"/>
                  </a:cubicBezTo>
                  <a:cubicBezTo>
                    <a:pt x="1" y="2086"/>
                    <a:pt x="118" y="5943"/>
                    <a:pt x="2196" y="7141"/>
                  </a:cubicBezTo>
                  <a:cubicBezTo>
                    <a:pt x="2674" y="7417"/>
                    <a:pt x="3165" y="7523"/>
                    <a:pt x="3637" y="7523"/>
                  </a:cubicBezTo>
                  <a:cubicBezTo>
                    <a:pt x="4981" y="7523"/>
                    <a:pt x="6174" y="6662"/>
                    <a:pt x="6501" y="6404"/>
                  </a:cubicBezTo>
                  <a:lnTo>
                    <a:pt x="6501" y="6404"/>
                  </a:lnTo>
                  <a:cubicBezTo>
                    <a:pt x="6254" y="6620"/>
                    <a:pt x="5638" y="7273"/>
                    <a:pt x="6706" y="7661"/>
                  </a:cubicBezTo>
                  <a:cubicBezTo>
                    <a:pt x="6859" y="7716"/>
                    <a:pt x="7013" y="7741"/>
                    <a:pt x="7166" y="7741"/>
                  </a:cubicBezTo>
                  <a:cubicBezTo>
                    <a:pt x="7977" y="7741"/>
                    <a:pt x="8751" y="7054"/>
                    <a:pt x="9131" y="6657"/>
                  </a:cubicBezTo>
                  <a:lnTo>
                    <a:pt x="9131" y="6657"/>
                  </a:lnTo>
                  <a:cubicBezTo>
                    <a:pt x="8816" y="7054"/>
                    <a:pt x="8406" y="7761"/>
                    <a:pt x="9296" y="7945"/>
                  </a:cubicBezTo>
                  <a:cubicBezTo>
                    <a:pt x="9381" y="7963"/>
                    <a:pt x="9468" y="7971"/>
                    <a:pt x="9554" y="7971"/>
                  </a:cubicBezTo>
                  <a:cubicBezTo>
                    <a:pt x="10095" y="7971"/>
                    <a:pt x="10638" y="7648"/>
                    <a:pt x="11067" y="7298"/>
                  </a:cubicBezTo>
                  <a:lnTo>
                    <a:pt x="11067" y="7298"/>
                  </a:lnTo>
                  <a:cubicBezTo>
                    <a:pt x="10940" y="7578"/>
                    <a:pt x="11023" y="7848"/>
                    <a:pt x="11648" y="7973"/>
                  </a:cubicBezTo>
                  <a:cubicBezTo>
                    <a:pt x="11755" y="7994"/>
                    <a:pt x="11862" y="8004"/>
                    <a:pt x="11969" y="8004"/>
                  </a:cubicBezTo>
                  <a:cubicBezTo>
                    <a:pt x="13268" y="8004"/>
                    <a:pt x="14542" y="6542"/>
                    <a:pt x="14812" y="6213"/>
                  </a:cubicBezTo>
                  <a:lnTo>
                    <a:pt x="14812" y="6213"/>
                  </a:lnTo>
                  <a:cubicBezTo>
                    <a:pt x="14591" y="6500"/>
                    <a:pt x="13811" y="7634"/>
                    <a:pt x="15331" y="7634"/>
                  </a:cubicBezTo>
                  <a:cubicBezTo>
                    <a:pt x="15345" y="7634"/>
                    <a:pt x="15360" y="7634"/>
                    <a:pt x="15374" y="7633"/>
                  </a:cubicBezTo>
                  <a:cubicBezTo>
                    <a:pt x="17178" y="7610"/>
                    <a:pt x="20003" y="5239"/>
                    <a:pt x="19061" y="3547"/>
                  </a:cubicBezTo>
                  <a:cubicBezTo>
                    <a:pt x="19061" y="3547"/>
                    <a:pt x="16790" y="1"/>
                    <a:pt x="11210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4" name="Google Shape;4147;p57">
              <a:extLst>
                <a:ext uri="{FF2B5EF4-FFF2-40B4-BE49-F238E27FC236}">
                  <a16:creationId xmlns:a16="http://schemas.microsoft.com/office/drawing/2014/main" id="{7E2A43AA-4D96-484C-9A93-6CAA293A4A64}"/>
                </a:ext>
              </a:extLst>
            </p:cNvPr>
            <p:cNvSpPr/>
            <p:nvPr/>
          </p:nvSpPr>
          <p:spPr>
            <a:xfrm>
              <a:off x="2523350" y="2207675"/>
              <a:ext cx="352650" cy="132925"/>
            </a:xfrm>
            <a:custGeom>
              <a:avLst/>
              <a:gdLst/>
              <a:ahLst/>
              <a:cxnLst/>
              <a:rect l="l" t="t" r="r" b="b"/>
              <a:pathLst>
                <a:path w="14106" h="5317" extrusionOk="0">
                  <a:moveTo>
                    <a:pt x="8882" y="1"/>
                  </a:moveTo>
                  <a:cubicBezTo>
                    <a:pt x="8077" y="1"/>
                    <a:pt x="7212" y="150"/>
                    <a:pt x="6285" y="432"/>
                  </a:cubicBezTo>
                  <a:cubicBezTo>
                    <a:pt x="6147" y="473"/>
                    <a:pt x="0" y="2480"/>
                    <a:pt x="1145" y="4251"/>
                  </a:cubicBezTo>
                  <a:cubicBezTo>
                    <a:pt x="1392" y="4635"/>
                    <a:pt x="1805" y="4785"/>
                    <a:pt x="2300" y="4785"/>
                  </a:cubicBezTo>
                  <a:cubicBezTo>
                    <a:pt x="4092" y="4785"/>
                    <a:pt x="6965" y="2814"/>
                    <a:pt x="6965" y="2813"/>
                  </a:cubicBezTo>
                  <a:lnTo>
                    <a:pt x="6965" y="2813"/>
                  </a:lnTo>
                  <a:cubicBezTo>
                    <a:pt x="6965" y="2814"/>
                    <a:pt x="5168" y="4546"/>
                    <a:pt x="6119" y="5202"/>
                  </a:cubicBezTo>
                  <a:cubicBezTo>
                    <a:pt x="6234" y="5281"/>
                    <a:pt x="6369" y="5316"/>
                    <a:pt x="6520" y="5316"/>
                  </a:cubicBezTo>
                  <a:cubicBezTo>
                    <a:pt x="7619" y="5316"/>
                    <a:pt x="9497" y="3456"/>
                    <a:pt x="9497" y="3456"/>
                  </a:cubicBezTo>
                  <a:lnTo>
                    <a:pt x="9497" y="3456"/>
                  </a:lnTo>
                  <a:cubicBezTo>
                    <a:pt x="9497" y="3456"/>
                    <a:pt x="8507" y="4785"/>
                    <a:pt x="9122" y="5202"/>
                  </a:cubicBezTo>
                  <a:cubicBezTo>
                    <a:pt x="9166" y="5233"/>
                    <a:pt x="9231" y="5247"/>
                    <a:pt x="9312" y="5247"/>
                  </a:cubicBezTo>
                  <a:cubicBezTo>
                    <a:pt x="10355" y="5247"/>
                    <a:pt x="14106" y="2884"/>
                    <a:pt x="12450" y="1361"/>
                  </a:cubicBezTo>
                  <a:cubicBezTo>
                    <a:pt x="11438" y="429"/>
                    <a:pt x="10248" y="1"/>
                    <a:pt x="8882" y="1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4148;p57">
              <a:extLst>
                <a:ext uri="{FF2B5EF4-FFF2-40B4-BE49-F238E27FC236}">
                  <a16:creationId xmlns:a16="http://schemas.microsoft.com/office/drawing/2014/main" id="{A08AE36A-693F-418B-B35A-D46F4D494D11}"/>
                </a:ext>
              </a:extLst>
            </p:cNvPr>
            <p:cNvSpPr/>
            <p:nvPr/>
          </p:nvSpPr>
          <p:spPr>
            <a:xfrm>
              <a:off x="2710900" y="2555025"/>
              <a:ext cx="89400" cy="91625"/>
            </a:xfrm>
            <a:custGeom>
              <a:avLst/>
              <a:gdLst/>
              <a:ahLst/>
              <a:cxnLst/>
              <a:rect l="l" t="t" r="r" b="b"/>
              <a:pathLst>
                <a:path w="3576" h="3665" extrusionOk="0">
                  <a:moveTo>
                    <a:pt x="2437" y="0"/>
                  </a:moveTo>
                  <a:cubicBezTo>
                    <a:pt x="2088" y="0"/>
                    <a:pt x="1716" y="125"/>
                    <a:pt x="1423" y="242"/>
                  </a:cubicBezTo>
                  <a:cubicBezTo>
                    <a:pt x="928" y="438"/>
                    <a:pt x="481" y="729"/>
                    <a:pt x="100" y="1102"/>
                  </a:cubicBezTo>
                  <a:cubicBezTo>
                    <a:pt x="1" y="1200"/>
                    <a:pt x="95" y="1335"/>
                    <a:pt x="204" y="1335"/>
                  </a:cubicBezTo>
                  <a:cubicBezTo>
                    <a:pt x="236" y="1335"/>
                    <a:pt x="268" y="1324"/>
                    <a:pt x="298" y="1299"/>
                  </a:cubicBezTo>
                  <a:cubicBezTo>
                    <a:pt x="612" y="1025"/>
                    <a:pt x="977" y="802"/>
                    <a:pt x="1370" y="654"/>
                  </a:cubicBezTo>
                  <a:cubicBezTo>
                    <a:pt x="1671" y="541"/>
                    <a:pt x="2036" y="424"/>
                    <a:pt x="2371" y="424"/>
                  </a:cubicBezTo>
                  <a:cubicBezTo>
                    <a:pt x="2422" y="424"/>
                    <a:pt x="2472" y="427"/>
                    <a:pt x="2521" y="433"/>
                  </a:cubicBezTo>
                  <a:cubicBezTo>
                    <a:pt x="2855" y="473"/>
                    <a:pt x="2935" y="799"/>
                    <a:pt x="2802" y="1075"/>
                  </a:cubicBezTo>
                  <a:cubicBezTo>
                    <a:pt x="2639" y="1407"/>
                    <a:pt x="2212" y="1549"/>
                    <a:pt x="1890" y="1667"/>
                  </a:cubicBezTo>
                  <a:cubicBezTo>
                    <a:pt x="1618" y="1770"/>
                    <a:pt x="1694" y="2149"/>
                    <a:pt x="1956" y="2149"/>
                  </a:cubicBezTo>
                  <a:cubicBezTo>
                    <a:pt x="1976" y="2149"/>
                    <a:pt x="1998" y="2146"/>
                    <a:pt x="2020" y="2142"/>
                  </a:cubicBezTo>
                  <a:cubicBezTo>
                    <a:pt x="2074" y="2130"/>
                    <a:pt x="2128" y="2125"/>
                    <a:pt x="2183" y="2125"/>
                  </a:cubicBezTo>
                  <a:cubicBezTo>
                    <a:pt x="2380" y="2125"/>
                    <a:pt x="2576" y="2197"/>
                    <a:pt x="2726" y="2325"/>
                  </a:cubicBezTo>
                  <a:cubicBezTo>
                    <a:pt x="2917" y="2490"/>
                    <a:pt x="3058" y="2783"/>
                    <a:pt x="2910" y="3018"/>
                  </a:cubicBezTo>
                  <a:cubicBezTo>
                    <a:pt x="2793" y="3206"/>
                    <a:pt x="2554" y="3318"/>
                    <a:pt x="2336" y="3318"/>
                  </a:cubicBezTo>
                  <a:cubicBezTo>
                    <a:pt x="2325" y="3318"/>
                    <a:pt x="2315" y="3317"/>
                    <a:pt x="2304" y="3317"/>
                  </a:cubicBezTo>
                  <a:cubicBezTo>
                    <a:pt x="1946" y="3297"/>
                    <a:pt x="1620" y="3053"/>
                    <a:pt x="1331" y="2866"/>
                  </a:cubicBezTo>
                  <a:cubicBezTo>
                    <a:pt x="1300" y="2846"/>
                    <a:pt x="1270" y="2838"/>
                    <a:pt x="1241" y="2838"/>
                  </a:cubicBezTo>
                  <a:cubicBezTo>
                    <a:pt x="1095" y="2838"/>
                    <a:pt x="999" y="3065"/>
                    <a:pt x="1154" y="3168"/>
                  </a:cubicBezTo>
                  <a:cubicBezTo>
                    <a:pt x="1539" y="3424"/>
                    <a:pt x="1958" y="3657"/>
                    <a:pt x="2430" y="3665"/>
                  </a:cubicBezTo>
                  <a:cubicBezTo>
                    <a:pt x="2437" y="3665"/>
                    <a:pt x="2445" y="3665"/>
                    <a:pt x="2453" y="3665"/>
                  </a:cubicBezTo>
                  <a:cubicBezTo>
                    <a:pt x="2822" y="3665"/>
                    <a:pt x="3211" y="3499"/>
                    <a:pt x="3379" y="3152"/>
                  </a:cubicBezTo>
                  <a:cubicBezTo>
                    <a:pt x="3576" y="2747"/>
                    <a:pt x="3379" y="2249"/>
                    <a:pt x="3055" y="1967"/>
                  </a:cubicBezTo>
                  <a:cubicBezTo>
                    <a:pt x="2969" y="1892"/>
                    <a:pt x="2876" y="1831"/>
                    <a:pt x="2777" y="1782"/>
                  </a:cubicBezTo>
                  <a:cubicBezTo>
                    <a:pt x="2968" y="1655"/>
                    <a:pt x="3128" y="1494"/>
                    <a:pt x="3225" y="1276"/>
                  </a:cubicBezTo>
                  <a:cubicBezTo>
                    <a:pt x="3405" y="873"/>
                    <a:pt x="3346" y="320"/>
                    <a:pt x="2915" y="104"/>
                  </a:cubicBezTo>
                  <a:cubicBezTo>
                    <a:pt x="2769" y="30"/>
                    <a:pt x="2605" y="0"/>
                    <a:pt x="24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4149;p57">
              <a:extLst>
                <a:ext uri="{FF2B5EF4-FFF2-40B4-BE49-F238E27FC236}">
                  <a16:creationId xmlns:a16="http://schemas.microsoft.com/office/drawing/2014/main" id="{73A534E0-533B-40D1-B607-355A1B7F49F4}"/>
                </a:ext>
              </a:extLst>
            </p:cNvPr>
            <p:cNvSpPr/>
            <p:nvPr/>
          </p:nvSpPr>
          <p:spPr>
            <a:xfrm>
              <a:off x="2713825" y="2474900"/>
              <a:ext cx="98000" cy="36425"/>
            </a:xfrm>
            <a:custGeom>
              <a:avLst/>
              <a:gdLst/>
              <a:ahLst/>
              <a:cxnLst/>
              <a:rect l="l" t="t" r="r" b="b"/>
              <a:pathLst>
                <a:path w="3920" h="1457" extrusionOk="0">
                  <a:moveTo>
                    <a:pt x="1745" y="0"/>
                  </a:moveTo>
                  <a:cubicBezTo>
                    <a:pt x="877" y="0"/>
                    <a:pt x="1" y="119"/>
                    <a:pt x="51" y="339"/>
                  </a:cubicBezTo>
                  <a:cubicBezTo>
                    <a:pt x="134" y="713"/>
                    <a:pt x="1683" y="1457"/>
                    <a:pt x="1683" y="1457"/>
                  </a:cubicBezTo>
                  <a:cubicBezTo>
                    <a:pt x="1683" y="1457"/>
                    <a:pt x="3919" y="462"/>
                    <a:pt x="3215" y="173"/>
                  </a:cubicBezTo>
                  <a:cubicBezTo>
                    <a:pt x="2929" y="56"/>
                    <a:pt x="2339" y="0"/>
                    <a:pt x="17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Google Shape;4150;p57">
              <a:extLst>
                <a:ext uri="{FF2B5EF4-FFF2-40B4-BE49-F238E27FC236}">
                  <a16:creationId xmlns:a16="http://schemas.microsoft.com/office/drawing/2014/main" id="{83E35221-A6D0-4960-9AEB-2851A57C18EB}"/>
                </a:ext>
              </a:extLst>
            </p:cNvPr>
            <p:cNvSpPr/>
            <p:nvPr/>
          </p:nvSpPr>
          <p:spPr>
            <a:xfrm>
              <a:off x="2751375" y="2486325"/>
              <a:ext cx="9600" cy="42900"/>
            </a:xfrm>
            <a:custGeom>
              <a:avLst/>
              <a:gdLst/>
              <a:ahLst/>
              <a:cxnLst/>
              <a:rect l="l" t="t" r="r" b="b"/>
              <a:pathLst>
                <a:path w="384" h="1716" extrusionOk="0">
                  <a:moveTo>
                    <a:pt x="191" y="1"/>
                  </a:moveTo>
                  <a:cubicBezTo>
                    <a:pt x="87" y="1"/>
                    <a:pt x="1" y="87"/>
                    <a:pt x="1" y="191"/>
                  </a:cubicBezTo>
                  <a:lnTo>
                    <a:pt x="1" y="1359"/>
                  </a:lnTo>
                  <a:lnTo>
                    <a:pt x="1" y="1525"/>
                  </a:lnTo>
                  <a:cubicBezTo>
                    <a:pt x="1" y="1627"/>
                    <a:pt x="89" y="1716"/>
                    <a:pt x="191" y="1716"/>
                  </a:cubicBezTo>
                  <a:cubicBezTo>
                    <a:pt x="297" y="1716"/>
                    <a:pt x="383" y="1627"/>
                    <a:pt x="383" y="1525"/>
                  </a:cubicBezTo>
                  <a:lnTo>
                    <a:pt x="383" y="357"/>
                  </a:lnTo>
                  <a:lnTo>
                    <a:pt x="383" y="191"/>
                  </a:lnTo>
                  <a:cubicBezTo>
                    <a:pt x="383" y="89"/>
                    <a:pt x="295" y="1"/>
                    <a:pt x="1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Google Shape;4151;p57">
              <a:extLst>
                <a:ext uri="{FF2B5EF4-FFF2-40B4-BE49-F238E27FC236}">
                  <a16:creationId xmlns:a16="http://schemas.microsoft.com/office/drawing/2014/main" id="{1B130279-27B7-4FB7-BC2C-6E534AF0E506}"/>
                </a:ext>
              </a:extLst>
            </p:cNvPr>
            <p:cNvSpPr/>
            <p:nvPr/>
          </p:nvSpPr>
          <p:spPr>
            <a:xfrm>
              <a:off x="2314150" y="254280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196" y="0"/>
                  </a:moveTo>
                  <a:cubicBezTo>
                    <a:pt x="51" y="0"/>
                    <a:pt x="1" y="231"/>
                    <a:pt x="161" y="272"/>
                  </a:cubicBezTo>
                  <a:cubicBezTo>
                    <a:pt x="1445" y="607"/>
                    <a:pt x="2727" y="938"/>
                    <a:pt x="4012" y="1272"/>
                  </a:cubicBezTo>
                  <a:lnTo>
                    <a:pt x="4553" y="1412"/>
                  </a:lnTo>
                  <a:cubicBezTo>
                    <a:pt x="4567" y="1416"/>
                    <a:pt x="4581" y="1418"/>
                    <a:pt x="4593" y="1418"/>
                  </a:cubicBezTo>
                  <a:cubicBezTo>
                    <a:pt x="4738" y="1418"/>
                    <a:pt x="4788" y="1187"/>
                    <a:pt x="4628" y="1145"/>
                  </a:cubicBezTo>
                  <a:cubicBezTo>
                    <a:pt x="3344" y="812"/>
                    <a:pt x="2060" y="480"/>
                    <a:pt x="776" y="147"/>
                  </a:cubicBezTo>
                  <a:lnTo>
                    <a:pt x="234" y="5"/>
                  </a:lnTo>
                  <a:cubicBezTo>
                    <a:pt x="221" y="2"/>
                    <a:pt x="208" y="0"/>
                    <a:pt x="1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Google Shape;4152;p57">
              <a:extLst>
                <a:ext uri="{FF2B5EF4-FFF2-40B4-BE49-F238E27FC236}">
                  <a16:creationId xmlns:a16="http://schemas.microsoft.com/office/drawing/2014/main" id="{4A6B5047-362D-4DBC-A0E6-2ED85E476CCE}"/>
                </a:ext>
              </a:extLst>
            </p:cNvPr>
            <p:cNvSpPr/>
            <p:nvPr/>
          </p:nvSpPr>
          <p:spPr>
            <a:xfrm>
              <a:off x="23146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4256" y="0"/>
                  </a:moveTo>
                  <a:cubicBezTo>
                    <a:pt x="4253" y="0"/>
                    <a:pt x="4250" y="0"/>
                    <a:pt x="4247" y="1"/>
                  </a:cubicBezTo>
                  <a:cubicBezTo>
                    <a:pt x="3060" y="66"/>
                    <a:pt x="1875" y="129"/>
                    <a:pt x="692" y="193"/>
                  </a:cubicBezTo>
                  <a:cubicBezTo>
                    <a:pt x="520" y="203"/>
                    <a:pt x="351" y="211"/>
                    <a:pt x="179" y="220"/>
                  </a:cubicBezTo>
                  <a:cubicBezTo>
                    <a:pt x="6" y="229"/>
                    <a:pt x="0" y="499"/>
                    <a:pt x="171" y="499"/>
                  </a:cubicBezTo>
                  <a:cubicBezTo>
                    <a:pt x="174" y="499"/>
                    <a:pt x="176" y="499"/>
                    <a:pt x="179" y="499"/>
                  </a:cubicBezTo>
                  <a:cubicBezTo>
                    <a:pt x="1364" y="434"/>
                    <a:pt x="2551" y="370"/>
                    <a:pt x="3734" y="305"/>
                  </a:cubicBezTo>
                  <a:cubicBezTo>
                    <a:pt x="3905" y="297"/>
                    <a:pt x="4075" y="286"/>
                    <a:pt x="4247" y="278"/>
                  </a:cubicBezTo>
                  <a:cubicBezTo>
                    <a:pt x="4420" y="269"/>
                    <a:pt x="4424" y="0"/>
                    <a:pt x="42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Google Shape;4153;p57">
              <a:extLst>
                <a:ext uri="{FF2B5EF4-FFF2-40B4-BE49-F238E27FC236}">
                  <a16:creationId xmlns:a16="http://schemas.microsoft.com/office/drawing/2014/main" id="{1C08F978-5F1D-4100-8FCB-848941EA0757}"/>
                </a:ext>
              </a:extLst>
            </p:cNvPr>
            <p:cNvSpPr/>
            <p:nvPr/>
          </p:nvSpPr>
          <p:spPr>
            <a:xfrm>
              <a:off x="2319575" y="2612675"/>
              <a:ext cx="118700" cy="33300"/>
            </a:xfrm>
            <a:custGeom>
              <a:avLst/>
              <a:gdLst/>
              <a:ahLst/>
              <a:cxnLst/>
              <a:rect l="l" t="t" r="r" b="b"/>
              <a:pathLst>
                <a:path w="4748" h="1332" extrusionOk="0">
                  <a:moveTo>
                    <a:pt x="4564" y="0"/>
                  </a:moveTo>
                  <a:cubicBezTo>
                    <a:pt x="4550" y="0"/>
                    <a:pt x="4535" y="3"/>
                    <a:pt x="4520" y="8"/>
                  </a:cubicBezTo>
                  <a:cubicBezTo>
                    <a:pt x="4023" y="162"/>
                    <a:pt x="3502" y="257"/>
                    <a:pt x="2997" y="379"/>
                  </a:cubicBezTo>
                  <a:cubicBezTo>
                    <a:pt x="2230" y="563"/>
                    <a:pt x="1465" y="747"/>
                    <a:pt x="697" y="931"/>
                  </a:cubicBezTo>
                  <a:cubicBezTo>
                    <a:pt x="520" y="975"/>
                    <a:pt x="341" y="1017"/>
                    <a:pt x="162" y="1060"/>
                  </a:cubicBezTo>
                  <a:cubicBezTo>
                    <a:pt x="1" y="1097"/>
                    <a:pt x="53" y="1331"/>
                    <a:pt x="200" y="1331"/>
                  </a:cubicBezTo>
                  <a:cubicBezTo>
                    <a:pt x="211" y="1331"/>
                    <a:pt x="223" y="1330"/>
                    <a:pt x="235" y="1327"/>
                  </a:cubicBezTo>
                  <a:cubicBezTo>
                    <a:pt x="1491" y="1025"/>
                    <a:pt x="2747" y="725"/>
                    <a:pt x="4001" y="420"/>
                  </a:cubicBezTo>
                  <a:cubicBezTo>
                    <a:pt x="4198" y="371"/>
                    <a:pt x="4400" y="334"/>
                    <a:pt x="4593" y="273"/>
                  </a:cubicBezTo>
                  <a:cubicBezTo>
                    <a:pt x="4748" y="227"/>
                    <a:pt x="4702" y="0"/>
                    <a:pt x="45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" name="Google Shape;4154;p57">
              <a:extLst>
                <a:ext uri="{FF2B5EF4-FFF2-40B4-BE49-F238E27FC236}">
                  <a16:creationId xmlns:a16="http://schemas.microsoft.com/office/drawing/2014/main" id="{D032AE06-246F-4F10-A133-2BCD93298344}"/>
                </a:ext>
              </a:extLst>
            </p:cNvPr>
            <p:cNvSpPr/>
            <p:nvPr/>
          </p:nvSpPr>
          <p:spPr>
            <a:xfrm>
              <a:off x="3087750" y="254285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4594" y="1"/>
                  </a:moveTo>
                  <a:cubicBezTo>
                    <a:pt x="4582" y="1"/>
                    <a:pt x="4569" y="2"/>
                    <a:pt x="4555" y="6"/>
                  </a:cubicBezTo>
                  <a:cubicBezTo>
                    <a:pt x="3270" y="339"/>
                    <a:pt x="1987" y="671"/>
                    <a:pt x="702" y="1005"/>
                  </a:cubicBezTo>
                  <a:lnTo>
                    <a:pt x="161" y="1146"/>
                  </a:lnTo>
                  <a:cubicBezTo>
                    <a:pt x="1" y="1185"/>
                    <a:pt x="53" y="1418"/>
                    <a:pt x="198" y="1418"/>
                  </a:cubicBezTo>
                  <a:cubicBezTo>
                    <a:pt x="210" y="1418"/>
                    <a:pt x="223" y="1417"/>
                    <a:pt x="236" y="1413"/>
                  </a:cubicBezTo>
                  <a:cubicBezTo>
                    <a:pt x="1521" y="1078"/>
                    <a:pt x="2802" y="746"/>
                    <a:pt x="4087" y="413"/>
                  </a:cubicBezTo>
                  <a:lnTo>
                    <a:pt x="4628" y="273"/>
                  </a:lnTo>
                  <a:cubicBezTo>
                    <a:pt x="4788" y="230"/>
                    <a:pt x="4738" y="1"/>
                    <a:pt x="45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" name="Google Shape;4155;p57">
              <a:extLst>
                <a:ext uri="{FF2B5EF4-FFF2-40B4-BE49-F238E27FC236}">
                  <a16:creationId xmlns:a16="http://schemas.microsoft.com/office/drawing/2014/main" id="{F73DFCE3-EF11-4CC4-8113-EDAFC43FE6E3}"/>
                </a:ext>
              </a:extLst>
            </p:cNvPr>
            <p:cNvSpPr/>
            <p:nvPr/>
          </p:nvSpPr>
          <p:spPr>
            <a:xfrm>
              <a:off x="30964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170" y="0"/>
                  </a:moveTo>
                  <a:cubicBezTo>
                    <a:pt x="0" y="0"/>
                    <a:pt x="3" y="269"/>
                    <a:pt x="179" y="278"/>
                  </a:cubicBezTo>
                  <a:cubicBezTo>
                    <a:pt x="1364" y="343"/>
                    <a:pt x="2549" y="406"/>
                    <a:pt x="3733" y="471"/>
                  </a:cubicBezTo>
                  <a:cubicBezTo>
                    <a:pt x="3905" y="480"/>
                    <a:pt x="4075" y="490"/>
                    <a:pt x="4245" y="499"/>
                  </a:cubicBezTo>
                  <a:cubicBezTo>
                    <a:pt x="4248" y="499"/>
                    <a:pt x="4251" y="499"/>
                    <a:pt x="4254" y="499"/>
                  </a:cubicBezTo>
                  <a:cubicBezTo>
                    <a:pt x="4424" y="499"/>
                    <a:pt x="4422" y="231"/>
                    <a:pt x="4245" y="220"/>
                  </a:cubicBezTo>
                  <a:cubicBezTo>
                    <a:pt x="3060" y="155"/>
                    <a:pt x="1875" y="93"/>
                    <a:pt x="691" y="28"/>
                  </a:cubicBezTo>
                  <a:cubicBezTo>
                    <a:pt x="520" y="18"/>
                    <a:pt x="351" y="9"/>
                    <a:pt x="179" y="1"/>
                  </a:cubicBezTo>
                  <a:cubicBezTo>
                    <a:pt x="176" y="0"/>
                    <a:pt x="173" y="0"/>
                    <a:pt x="1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Google Shape;4156;p57">
              <a:extLst>
                <a:ext uri="{FF2B5EF4-FFF2-40B4-BE49-F238E27FC236}">
                  <a16:creationId xmlns:a16="http://schemas.microsoft.com/office/drawing/2014/main" id="{0E3E4E0A-5E73-4A9D-81E0-D71CDEE6FF61}"/>
                </a:ext>
              </a:extLst>
            </p:cNvPr>
            <p:cNvSpPr/>
            <p:nvPr/>
          </p:nvSpPr>
          <p:spPr>
            <a:xfrm>
              <a:off x="3083375" y="2612650"/>
              <a:ext cx="118675" cy="33325"/>
            </a:xfrm>
            <a:custGeom>
              <a:avLst/>
              <a:gdLst/>
              <a:ahLst/>
              <a:cxnLst/>
              <a:rect l="l" t="t" r="r" b="b"/>
              <a:pathLst>
                <a:path w="4747" h="1333" extrusionOk="0">
                  <a:moveTo>
                    <a:pt x="185" y="0"/>
                  </a:moveTo>
                  <a:cubicBezTo>
                    <a:pt x="47" y="0"/>
                    <a:pt x="0" y="228"/>
                    <a:pt x="154" y="276"/>
                  </a:cubicBezTo>
                  <a:cubicBezTo>
                    <a:pt x="651" y="430"/>
                    <a:pt x="1172" y="525"/>
                    <a:pt x="1677" y="647"/>
                  </a:cubicBezTo>
                  <a:cubicBezTo>
                    <a:pt x="2443" y="831"/>
                    <a:pt x="3208" y="1015"/>
                    <a:pt x="3975" y="1199"/>
                  </a:cubicBezTo>
                  <a:cubicBezTo>
                    <a:pt x="4154" y="1243"/>
                    <a:pt x="4333" y="1285"/>
                    <a:pt x="4512" y="1328"/>
                  </a:cubicBezTo>
                  <a:cubicBezTo>
                    <a:pt x="4524" y="1331"/>
                    <a:pt x="4536" y="1332"/>
                    <a:pt x="4547" y="1332"/>
                  </a:cubicBezTo>
                  <a:cubicBezTo>
                    <a:pt x="4694" y="1332"/>
                    <a:pt x="4747" y="1098"/>
                    <a:pt x="4585" y="1061"/>
                  </a:cubicBezTo>
                  <a:cubicBezTo>
                    <a:pt x="3330" y="759"/>
                    <a:pt x="2074" y="459"/>
                    <a:pt x="819" y="154"/>
                  </a:cubicBezTo>
                  <a:cubicBezTo>
                    <a:pt x="623" y="105"/>
                    <a:pt x="421" y="68"/>
                    <a:pt x="228" y="7"/>
                  </a:cubicBezTo>
                  <a:cubicBezTo>
                    <a:pt x="213" y="2"/>
                    <a:pt x="198" y="0"/>
                    <a:pt x="1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" name="Google Shape;4157;p57">
              <a:extLst>
                <a:ext uri="{FF2B5EF4-FFF2-40B4-BE49-F238E27FC236}">
                  <a16:creationId xmlns:a16="http://schemas.microsoft.com/office/drawing/2014/main" id="{3A2A2F25-5C18-4612-8687-E15AD88BFE39}"/>
                </a:ext>
              </a:extLst>
            </p:cNvPr>
            <p:cNvSpPr/>
            <p:nvPr/>
          </p:nvSpPr>
          <p:spPr>
            <a:xfrm>
              <a:off x="2438825" y="2579325"/>
              <a:ext cx="109725" cy="99975"/>
            </a:xfrm>
            <a:custGeom>
              <a:avLst/>
              <a:gdLst/>
              <a:ahLst/>
              <a:cxnLst/>
              <a:rect l="l" t="t" r="r" b="b"/>
              <a:pathLst>
                <a:path w="4389" h="3999" extrusionOk="0">
                  <a:moveTo>
                    <a:pt x="2194" y="1"/>
                  </a:moveTo>
                  <a:cubicBezTo>
                    <a:pt x="1682" y="1"/>
                    <a:pt x="1171" y="196"/>
                    <a:pt x="780" y="587"/>
                  </a:cubicBezTo>
                  <a:cubicBezTo>
                    <a:pt x="1" y="1368"/>
                    <a:pt x="1" y="2632"/>
                    <a:pt x="780" y="3413"/>
                  </a:cubicBezTo>
                  <a:cubicBezTo>
                    <a:pt x="1171" y="3803"/>
                    <a:pt x="1682" y="3999"/>
                    <a:pt x="2194" y="3999"/>
                  </a:cubicBezTo>
                  <a:cubicBezTo>
                    <a:pt x="2706" y="3999"/>
                    <a:pt x="3218" y="3803"/>
                    <a:pt x="3608" y="3413"/>
                  </a:cubicBezTo>
                  <a:cubicBezTo>
                    <a:pt x="4389" y="2632"/>
                    <a:pt x="4389" y="1368"/>
                    <a:pt x="3608" y="587"/>
                  </a:cubicBezTo>
                  <a:cubicBezTo>
                    <a:pt x="3218" y="196"/>
                    <a:pt x="2706" y="1"/>
                    <a:pt x="2194" y="1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" name="Google Shape;4158;p57">
              <a:extLst>
                <a:ext uri="{FF2B5EF4-FFF2-40B4-BE49-F238E27FC236}">
                  <a16:creationId xmlns:a16="http://schemas.microsoft.com/office/drawing/2014/main" id="{EA45BEF8-E231-4FBA-BA7A-A7E5F4A1D19A}"/>
                </a:ext>
              </a:extLst>
            </p:cNvPr>
            <p:cNvSpPr/>
            <p:nvPr/>
          </p:nvSpPr>
          <p:spPr>
            <a:xfrm>
              <a:off x="2974825" y="2562675"/>
              <a:ext cx="109775" cy="100000"/>
            </a:xfrm>
            <a:custGeom>
              <a:avLst/>
              <a:gdLst/>
              <a:ahLst/>
              <a:cxnLst/>
              <a:rect l="l" t="t" r="r" b="b"/>
              <a:pathLst>
                <a:path w="4391" h="4000" extrusionOk="0">
                  <a:moveTo>
                    <a:pt x="2196" y="0"/>
                  </a:moveTo>
                  <a:cubicBezTo>
                    <a:pt x="1684" y="0"/>
                    <a:pt x="1172" y="195"/>
                    <a:pt x="782" y="586"/>
                  </a:cubicBezTo>
                  <a:cubicBezTo>
                    <a:pt x="1" y="1367"/>
                    <a:pt x="1" y="2633"/>
                    <a:pt x="782" y="3414"/>
                  </a:cubicBezTo>
                  <a:cubicBezTo>
                    <a:pt x="1172" y="3804"/>
                    <a:pt x="1684" y="3999"/>
                    <a:pt x="2196" y="3999"/>
                  </a:cubicBezTo>
                  <a:cubicBezTo>
                    <a:pt x="2707" y="3999"/>
                    <a:pt x="3219" y="3804"/>
                    <a:pt x="3610" y="3414"/>
                  </a:cubicBezTo>
                  <a:cubicBezTo>
                    <a:pt x="4391" y="2633"/>
                    <a:pt x="4391" y="1367"/>
                    <a:pt x="3610" y="586"/>
                  </a:cubicBezTo>
                  <a:cubicBezTo>
                    <a:pt x="3219" y="195"/>
                    <a:pt x="2707" y="0"/>
                    <a:pt x="2196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Google Shape;4159;p57">
              <a:extLst>
                <a:ext uri="{FF2B5EF4-FFF2-40B4-BE49-F238E27FC236}">
                  <a16:creationId xmlns:a16="http://schemas.microsoft.com/office/drawing/2014/main" id="{1F21F37F-9EFF-4520-8099-45B451A84CE8}"/>
                </a:ext>
              </a:extLst>
            </p:cNvPr>
            <p:cNvSpPr/>
            <p:nvPr/>
          </p:nvSpPr>
          <p:spPr>
            <a:xfrm>
              <a:off x="2480775" y="2423950"/>
              <a:ext cx="142325" cy="102025"/>
            </a:xfrm>
            <a:custGeom>
              <a:avLst/>
              <a:gdLst/>
              <a:ahLst/>
              <a:cxnLst/>
              <a:rect l="l" t="t" r="r" b="b"/>
              <a:pathLst>
                <a:path w="5693" h="4081" extrusionOk="0">
                  <a:moveTo>
                    <a:pt x="2874" y="0"/>
                  </a:moveTo>
                  <a:cubicBezTo>
                    <a:pt x="1984" y="0"/>
                    <a:pt x="1159" y="560"/>
                    <a:pt x="661" y="1364"/>
                  </a:cubicBezTo>
                  <a:cubicBezTo>
                    <a:pt x="206" y="2094"/>
                    <a:pt x="9" y="2962"/>
                    <a:pt x="1" y="3815"/>
                  </a:cubicBezTo>
                  <a:cubicBezTo>
                    <a:pt x="1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50" y="3814"/>
                  </a:cubicBezTo>
                  <a:cubicBezTo>
                    <a:pt x="560" y="2670"/>
                    <a:pt x="976" y="1321"/>
                    <a:pt x="2050" y="742"/>
                  </a:cubicBezTo>
                  <a:cubicBezTo>
                    <a:pt x="2308" y="602"/>
                    <a:pt x="2568" y="540"/>
                    <a:pt x="2821" y="540"/>
                  </a:cubicBezTo>
                  <a:cubicBezTo>
                    <a:pt x="3543" y="540"/>
                    <a:pt x="4207" y="1044"/>
                    <a:pt x="4596" y="1697"/>
                  </a:cubicBezTo>
                  <a:cubicBezTo>
                    <a:pt x="4977" y="2335"/>
                    <a:pt x="5137" y="3076"/>
                    <a:pt x="5143" y="3815"/>
                  </a:cubicBezTo>
                  <a:cubicBezTo>
                    <a:pt x="5145" y="3991"/>
                    <a:pt x="5283" y="4080"/>
                    <a:pt x="5420" y="4080"/>
                  </a:cubicBezTo>
                  <a:cubicBezTo>
                    <a:pt x="5557" y="4080"/>
                    <a:pt x="5692" y="3992"/>
                    <a:pt x="5692" y="3815"/>
                  </a:cubicBezTo>
                  <a:cubicBezTo>
                    <a:pt x="5680" y="2464"/>
                    <a:pt x="5140" y="862"/>
                    <a:pt x="3840" y="228"/>
                  </a:cubicBezTo>
                  <a:cubicBezTo>
                    <a:pt x="3517" y="71"/>
                    <a:pt x="3192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Google Shape;4160;p57">
              <a:extLst>
                <a:ext uri="{FF2B5EF4-FFF2-40B4-BE49-F238E27FC236}">
                  <a16:creationId xmlns:a16="http://schemas.microsoft.com/office/drawing/2014/main" id="{6C314748-FEAC-4116-BDD7-6BFF30B5E9E6}"/>
                </a:ext>
              </a:extLst>
            </p:cNvPr>
            <p:cNvSpPr/>
            <p:nvPr/>
          </p:nvSpPr>
          <p:spPr>
            <a:xfrm>
              <a:off x="2889225" y="2423950"/>
              <a:ext cx="142275" cy="102025"/>
            </a:xfrm>
            <a:custGeom>
              <a:avLst/>
              <a:gdLst/>
              <a:ahLst/>
              <a:cxnLst/>
              <a:rect l="l" t="t" r="r" b="b"/>
              <a:pathLst>
                <a:path w="5691" h="4081" extrusionOk="0">
                  <a:moveTo>
                    <a:pt x="2874" y="0"/>
                  </a:moveTo>
                  <a:cubicBezTo>
                    <a:pt x="1983" y="0"/>
                    <a:pt x="1158" y="560"/>
                    <a:pt x="659" y="1364"/>
                  </a:cubicBezTo>
                  <a:cubicBezTo>
                    <a:pt x="204" y="2094"/>
                    <a:pt x="8" y="2962"/>
                    <a:pt x="1" y="3815"/>
                  </a:cubicBezTo>
                  <a:cubicBezTo>
                    <a:pt x="0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49" y="3814"/>
                  </a:cubicBezTo>
                  <a:cubicBezTo>
                    <a:pt x="558" y="2670"/>
                    <a:pt x="975" y="1321"/>
                    <a:pt x="2049" y="742"/>
                  </a:cubicBezTo>
                  <a:cubicBezTo>
                    <a:pt x="2307" y="602"/>
                    <a:pt x="2567" y="540"/>
                    <a:pt x="2820" y="540"/>
                  </a:cubicBezTo>
                  <a:cubicBezTo>
                    <a:pt x="3541" y="540"/>
                    <a:pt x="4206" y="1044"/>
                    <a:pt x="4594" y="1697"/>
                  </a:cubicBezTo>
                  <a:cubicBezTo>
                    <a:pt x="4975" y="2335"/>
                    <a:pt x="5135" y="3076"/>
                    <a:pt x="5141" y="3815"/>
                  </a:cubicBezTo>
                  <a:cubicBezTo>
                    <a:pt x="5143" y="3991"/>
                    <a:pt x="5281" y="4080"/>
                    <a:pt x="5418" y="4080"/>
                  </a:cubicBezTo>
                  <a:cubicBezTo>
                    <a:pt x="5555" y="4080"/>
                    <a:pt x="5690" y="3992"/>
                    <a:pt x="5690" y="3815"/>
                  </a:cubicBezTo>
                  <a:cubicBezTo>
                    <a:pt x="5680" y="2464"/>
                    <a:pt x="5140" y="862"/>
                    <a:pt x="3839" y="228"/>
                  </a:cubicBezTo>
                  <a:cubicBezTo>
                    <a:pt x="3517" y="71"/>
                    <a:pt x="3191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28" name="Google Shape;4161;p57">
            <a:extLst>
              <a:ext uri="{FF2B5EF4-FFF2-40B4-BE49-F238E27FC236}">
                <a16:creationId xmlns:a16="http://schemas.microsoft.com/office/drawing/2014/main" id="{987BB563-F5E8-4958-9E7C-96223EF3F624}"/>
              </a:ext>
            </a:extLst>
          </p:cNvPr>
          <p:cNvGrpSpPr/>
          <p:nvPr/>
        </p:nvGrpSpPr>
        <p:grpSpPr>
          <a:xfrm rot="-461358">
            <a:off x="1034969" y="1389036"/>
            <a:ext cx="2745377" cy="4598761"/>
            <a:chOff x="5238875" y="1507675"/>
            <a:chExt cx="2059050" cy="3449100"/>
          </a:xfrm>
        </p:grpSpPr>
        <p:sp>
          <p:nvSpPr>
            <p:cNvPr id="129" name="Google Shape;4162;p57">
              <a:extLst>
                <a:ext uri="{FF2B5EF4-FFF2-40B4-BE49-F238E27FC236}">
                  <a16:creationId xmlns:a16="http://schemas.microsoft.com/office/drawing/2014/main" id="{A3A509C1-BE58-4B80-9E0B-000178F58A80}"/>
                </a:ext>
              </a:extLst>
            </p:cNvPr>
            <p:cNvSpPr/>
            <p:nvPr/>
          </p:nvSpPr>
          <p:spPr>
            <a:xfrm>
              <a:off x="5238875" y="1507675"/>
              <a:ext cx="2059050" cy="3449100"/>
            </a:xfrm>
            <a:custGeom>
              <a:avLst/>
              <a:gdLst/>
              <a:ahLst/>
              <a:cxnLst/>
              <a:rect l="l" t="t" r="r" b="b"/>
              <a:pathLst>
                <a:path w="82362" h="137964" extrusionOk="0">
                  <a:moveTo>
                    <a:pt x="34987" y="0"/>
                  </a:moveTo>
                  <a:cubicBezTo>
                    <a:pt x="33730" y="0"/>
                    <a:pt x="32427" y="275"/>
                    <a:pt x="31238" y="402"/>
                  </a:cubicBezTo>
                  <a:cubicBezTo>
                    <a:pt x="30055" y="530"/>
                    <a:pt x="29026" y="835"/>
                    <a:pt x="27924" y="1267"/>
                  </a:cubicBezTo>
                  <a:cubicBezTo>
                    <a:pt x="27645" y="1451"/>
                    <a:pt x="3033" y="13933"/>
                    <a:pt x="3033" y="13933"/>
                  </a:cubicBezTo>
                  <a:cubicBezTo>
                    <a:pt x="1862" y="14518"/>
                    <a:pt x="958" y="15509"/>
                    <a:pt x="495" y="16722"/>
                  </a:cubicBezTo>
                  <a:cubicBezTo>
                    <a:pt x="1" y="17997"/>
                    <a:pt x="54" y="19431"/>
                    <a:pt x="629" y="20648"/>
                  </a:cubicBezTo>
                  <a:lnTo>
                    <a:pt x="7338" y="34797"/>
                  </a:lnTo>
                  <a:cubicBezTo>
                    <a:pt x="7310" y="34926"/>
                    <a:pt x="7288" y="35057"/>
                    <a:pt x="7263" y="35194"/>
                  </a:cubicBezTo>
                  <a:cubicBezTo>
                    <a:pt x="7246" y="35286"/>
                    <a:pt x="7232" y="35375"/>
                    <a:pt x="7218" y="35461"/>
                  </a:cubicBezTo>
                  <a:lnTo>
                    <a:pt x="6920" y="35526"/>
                  </a:lnTo>
                  <a:lnTo>
                    <a:pt x="7095" y="36443"/>
                  </a:lnTo>
                  <a:cubicBezTo>
                    <a:pt x="7056" y="36862"/>
                    <a:pt x="7042" y="37158"/>
                    <a:pt x="7042" y="37213"/>
                  </a:cubicBezTo>
                  <a:lnTo>
                    <a:pt x="7023" y="37766"/>
                  </a:lnTo>
                  <a:lnTo>
                    <a:pt x="7171" y="38293"/>
                  </a:lnTo>
                  <a:cubicBezTo>
                    <a:pt x="7185" y="38340"/>
                    <a:pt x="7422" y="39177"/>
                    <a:pt x="7835" y="40285"/>
                  </a:cubicBezTo>
                  <a:lnTo>
                    <a:pt x="8490" y="43691"/>
                  </a:lnTo>
                  <a:lnTo>
                    <a:pt x="9079" y="46127"/>
                  </a:lnTo>
                  <a:lnTo>
                    <a:pt x="9366" y="47310"/>
                  </a:lnTo>
                  <a:lnTo>
                    <a:pt x="9528" y="47979"/>
                  </a:lnTo>
                  <a:lnTo>
                    <a:pt x="9721" y="48638"/>
                  </a:lnTo>
                  <a:lnTo>
                    <a:pt x="10415" y="50987"/>
                  </a:lnTo>
                  <a:lnTo>
                    <a:pt x="10424" y="51020"/>
                  </a:lnTo>
                  <a:cubicBezTo>
                    <a:pt x="10460" y="51134"/>
                    <a:pt x="10493" y="51257"/>
                    <a:pt x="10532" y="51385"/>
                  </a:cubicBezTo>
                  <a:cubicBezTo>
                    <a:pt x="10613" y="51659"/>
                    <a:pt x="10703" y="51969"/>
                    <a:pt x="10811" y="52289"/>
                  </a:cubicBezTo>
                  <a:lnTo>
                    <a:pt x="10820" y="52306"/>
                  </a:lnTo>
                  <a:lnTo>
                    <a:pt x="11230" y="53481"/>
                  </a:lnTo>
                  <a:lnTo>
                    <a:pt x="12086" y="55894"/>
                  </a:lnTo>
                  <a:lnTo>
                    <a:pt x="13068" y="58293"/>
                  </a:lnTo>
                  <a:lnTo>
                    <a:pt x="13079" y="58318"/>
                  </a:lnTo>
                  <a:cubicBezTo>
                    <a:pt x="13805" y="60011"/>
                    <a:pt x="14550" y="61602"/>
                    <a:pt x="15325" y="63100"/>
                  </a:cubicBezTo>
                  <a:cubicBezTo>
                    <a:pt x="15186" y="63370"/>
                    <a:pt x="15077" y="63663"/>
                    <a:pt x="14999" y="63970"/>
                  </a:cubicBezTo>
                  <a:cubicBezTo>
                    <a:pt x="14776" y="64880"/>
                    <a:pt x="14879" y="65823"/>
                    <a:pt x="15283" y="66660"/>
                  </a:cubicBezTo>
                  <a:cubicBezTo>
                    <a:pt x="15387" y="66894"/>
                    <a:pt x="15573" y="67273"/>
                    <a:pt x="15830" y="67667"/>
                  </a:cubicBezTo>
                  <a:cubicBezTo>
                    <a:pt x="16201" y="68227"/>
                    <a:pt x="16603" y="68646"/>
                    <a:pt x="17013" y="68953"/>
                  </a:cubicBezTo>
                  <a:cubicBezTo>
                    <a:pt x="17786" y="69965"/>
                    <a:pt x="18966" y="71450"/>
                    <a:pt x="20324" y="72948"/>
                  </a:cubicBezTo>
                  <a:cubicBezTo>
                    <a:pt x="21535" y="74276"/>
                    <a:pt x="22690" y="75394"/>
                    <a:pt x="23764" y="76284"/>
                  </a:cubicBezTo>
                  <a:lnTo>
                    <a:pt x="21401" y="92033"/>
                  </a:lnTo>
                  <a:lnTo>
                    <a:pt x="22682" y="92744"/>
                  </a:lnTo>
                  <a:cubicBezTo>
                    <a:pt x="22565" y="93623"/>
                    <a:pt x="22431" y="94633"/>
                    <a:pt x="22291" y="95746"/>
                  </a:cubicBezTo>
                  <a:lnTo>
                    <a:pt x="22107" y="97166"/>
                  </a:lnTo>
                  <a:lnTo>
                    <a:pt x="22118" y="97169"/>
                  </a:lnTo>
                  <a:cubicBezTo>
                    <a:pt x="21577" y="101724"/>
                    <a:pt x="20991" y="107655"/>
                    <a:pt x="20729" y="113673"/>
                  </a:cubicBezTo>
                  <a:lnTo>
                    <a:pt x="20617" y="116234"/>
                  </a:lnTo>
                  <a:lnTo>
                    <a:pt x="21089" y="116404"/>
                  </a:lnTo>
                  <a:cubicBezTo>
                    <a:pt x="21083" y="116767"/>
                    <a:pt x="21075" y="117124"/>
                    <a:pt x="21072" y="117475"/>
                  </a:cubicBezTo>
                  <a:lnTo>
                    <a:pt x="21033" y="119342"/>
                  </a:lnTo>
                  <a:lnTo>
                    <a:pt x="21058" y="119347"/>
                  </a:lnTo>
                  <a:cubicBezTo>
                    <a:pt x="21058" y="120368"/>
                    <a:pt x="21072" y="121342"/>
                    <a:pt x="21100" y="122263"/>
                  </a:cubicBezTo>
                  <a:cubicBezTo>
                    <a:pt x="21011" y="122349"/>
                    <a:pt x="20927" y="122444"/>
                    <a:pt x="20849" y="122539"/>
                  </a:cubicBezTo>
                  <a:cubicBezTo>
                    <a:pt x="20570" y="122664"/>
                    <a:pt x="20308" y="122818"/>
                    <a:pt x="20062" y="123002"/>
                  </a:cubicBezTo>
                  <a:cubicBezTo>
                    <a:pt x="19150" y="123683"/>
                    <a:pt x="18561" y="124715"/>
                    <a:pt x="18444" y="125836"/>
                  </a:cubicBezTo>
                  <a:cubicBezTo>
                    <a:pt x="18324" y="126994"/>
                    <a:pt x="18701" y="128118"/>
                    <a:pt x="19488" y="129022"/>
                  </a:cubicBezTo>
                  <a:cubicBezTo>
                    <a:pt x="19309" y="128994"/>
                    <a:pt x="19128" y="128981"/>
                    <a:pt x="18952" y="128981"/>
                  </a:cubicBezTo>
                  <a:cubicBezTo>
                    <a:pt x="17836" y="128981"/>
                    <a:pt x="16768" y="129513"/>
                    <a:pt x="16101" y="130409"/>
                  </a:cubicBezTo>
                  <a:cubicBezTo>
                    <a:pt x="15085" y="131773"/>
                    <a:pt x="15395" y="133310"/>
                    <a:pt x="15498" y="133815"/>
                  </a:cubicBezTo>
                  <a:cubicBezTo>
                    <a:pt x="15576" y="134200"/>
                    <a:pt x="15674" y="134535"/>
                    <a:pt x="15691" y="134596"/>
                  </a:cubicBezTo>
                  <a:lnTo>
                    <a:pt x="16249" y="136491"/>
                  </a:lnTo>
                  <a:lnTo>
                    <a:pt x="18160" y="136987"/>
                  </a:lnTo>
                  <a:cubicBezTo>
                    <a:pt x="20654" y="137634"/>
                    <a:pt x="23695" y="137964"/>
                    <a:pt x="27190" y="137964"/>
                  </a:cubicBezTo>
                  <a:cubicBezTo>
                    <a:pt x="31590" y="137964"/>
                    <a:pt x="35205" y="137442"/>
                    <a:pt x="35359" y="137420"/>
                  </a:cubicBezTo>
                  <a:lnTo>
                    <a:pt x="38327" y="136987"/>
                  </a:lnTo>
                  <a:cubicBezTo>
                    <a:pt x="38564" y="136951"/>
                    <a:pt x="38522" y="131444"/>
                    <a:pt x="38550" y="130978"/>
                  </a:cubicBezTo>
                  <a:cubicBezTo>
                    <a:pt x="38623" y="129658"/>
                    <a:pt x="38748" y="128319"/>
                    <a:pt x="38918" y="126977"/>
                  </a:cubicBezTo>
                  <a:cubicBezTo>
                    <a:pt x="38936" y="126839"/>
                    <a:pt x="39042" y="126773"/>
                    <a:pt x="39149" y="126773"/>
                  </a:cubicBezTo>
                  <a:cubicBezTo>
                    <a:pt x="39266" y="126773"/>
                    <a:pt x="39384" y="126853"/>
                    <a:pt x="39384" y="127005"/>
                  </a:cubicBezTo>
                  <a:cubicBezTo>
                    <a:pt x="39384" y="127954"/>
                    <a:pt x="39407" y="128902"/>
                    <a:pt x="39449" y="129859"/>
                  </a:cubicBezTo>
                  <a:cubicBezTo>
                    <a:pt x="39479" y="130537"/>
                    <a:pt x="39507" y="136973"/>
                    <a:pt x="39599" y="136987"/>
                  </a:cubicBezTo>
                  <a:lnTo>
                    <a:pt x="42568" y="137420"/>
                  </a:lnTo>
                  <a:cubicBezTo>
                    <a:pt x="42721" y="137439"/>
                    <a:pt x="46334" y="137964"/>
                    <a:pt x="50733" y="137964"/>
                  </a:cubicBezTo>
                  <a:cubicBezTo>
                    <a:pt x="54232" y="137964"/>
                    <a:pt x="57273" y="137634"/>
                    <a:pt x="59767" y="136987"/>
                  </a:cubicBezTo>
                  <a:lnTo>
                    <a:pt x="61678" y="136491"/>
                  </a:lnTo>
                  <a:lnTo>
                    <a:pt x="62236" y="134596"/>
                  </a:lnTo>
                  <a:cubicBezTo>
                    <a:pt x="62252" y="134535"/>
                    <a:pt x="62350" y="134200"/>
                    <a:pt x="62428" y="133815"/>
                  </a:cubicBezTo>
                  <a:cubicBezTo>
                    <a:pt x="62528" y="133310"/>
                    <a:pt x="62841" y="131773"/>
                    <a:pt x="61823" y="130409"/>
                  </a:cubicBezTo>
                  <a:cubicBezTo>
                    <a:pt x="61153" y="129513"/>
                    <a:pt x="60090" y="128981"/>
                    <a:pt x="58974" y="128981"/>
                  </a:cubicBezTo>
                  <a:cubicBezTo>
                    <a:pt x="58793" y="128981"/>
                    <a:pt x="58612" y="128994"/>
                    <a:pt x="58433" y="129022"/>
                  </a:cubicBezTo>
                  <a:cubicBezTo>
                    <a:pt x="59225" y="128118"/>
                    <a:pt x="59599" y="126994"/>
                    <a:pt x="59479" y="125834"/>
                  </a:cubicBezTo>
                  <a:cubicBezTo>
                    <a:pt x="59362" y="124712"/>
                    <a:pt x="58768" y="123674"/>
                    <a:pt x="57856" y="122996"/>
                  </a:cubicBezTo>
                  <a:cubicBezTo>
                    <a:pt x="57694" y="122876"/>
                    <a:pt x="57526" y="122773"/>
                    <a:pt x="57353" y="122678"/>
                  </a:cubicBezTo>
                  <a:cubicBezTo>
                    <a:pt x="57426" y="121897"/>
                    <a:pt x="57496" y="121094"/>
                    <a:pt x="57565" y="120271"/>
                  </a:cubicBezTo>
                  <a:lnTo>
                    <a:pt x="57577" y="120268"/>
                  </a:lnTo>
                  <a:lnTo>
                    <a:pt x="57666" y="119015"/>
                  </a:lnTo>
                  <a:cubicBezTo>
                    <a:pt x="57736" y="118114"/>
                    <a:pt x="57803" y="117196"/>
                    <a:pt x="57867" y="116262"/>
                  </a:cubicBezTo>
                  <a:lnTo>
                    <a:pt x="58899" y="115548"/>
                  </a:lnTo>
                  <a:lnTo>
                    <a:pt x="58999" y="113852"/>
                  </a:lnTo>
                  <a:cubicBezTo>
                    <a:pt x="59309" y="108582"/>
                    <a:pt x="59340" y="103206"/>
                    <a:pt x="59278" y="98823"/>
                  </a:cubicBezTo>
                  <a:lnTo>
                    <a:pt x="59295" y="98817"/>
                  </a:lnTo>
                  <a:lnTo>
                    <a:pt x="59242" y="96845"/>
                  </a:lnTo>
                  <a:cubicBezTo>
                    <a:pt x="59228" y="96145"/>
                    <a:pt x="59211" y="95478"/>
                    <a:pt x="59192" y="94850"/>
                  </a:cubicBezTo>
                  <a:lnTo>
                    <a:pt x="59758" y="94638"/>
                  </a:lnTo>
                  <a:lnTo>
                    <a:pt x="59541" y="79816"/>
                  </a:lnTo>
                  <a:cubicBezTo>
                    <a:pt x="60007" y="79601"/>
                    <a:pt x="60484" y="79345"/>
                    <a:pt x="60977" y="79046"/>
                  </a:cubicBezTo>
                  <a:cubicBezTo>
                    <a:pt x="62252" y="78271"/>
                    <a:pt x="63678" y="77177"/>
                    <a:pt x="65218" y="75796"/>
                  </a:cubicBezTo>
                  <a:cubicBezTo>
                    <a:pt x="66646" y="74513"/>
                    <a:pt x="67910" y="73216"/>
                    <a:pt x="68741" y="72323"/>
                  </a:cubicBezTo>
                  <a:cubicBezTo>
                    <a:pt x="69179" y="72055"/>
                    <a:pt x="69626" y="71673"/>
                    <a:pt x="70050" y="71137"/>
                  </a:cubicBezTo>
                  <a:cubicBezTo>
                    <a:pt x="70309" y="70808"/>
                    <a:pt x="70507" y="70493"/>
                    <a:pt x="70622" y="70289"/>
                  </a:cubicBezTo>
                  <a:cubicBezTo>
                    <a:pt x="71375" y="69078"/>
                    <a:pt x="71417" y="67591"/>
                    <a:pt x="70806" y="66367"/>
                  </a:cubicBezTo>
                  <a:cubicBezTo>
                    <a:pt x="71643" y="65139"/>
                    <a:pt x="72351" y="63953"/>
                    <a:pt x="72960" y="62910"/>
                  </a:cubicBezTo>
                  <a:lnTo>
                    <a:pt x="72976" y="62879"/>
                  </a:lnTo>
                  <a:cubicBezTo>
                    <a:pt x="74619" y="59984"/>
                    <a:pt x="76062" y="56798"/>
                    <a:pt x="77387" y="53140"/>
                  </a:cubicBezTo>
                  <a:lnTo>
                    <a:pt x="77398" y="53115"/>
                  </a:lnTo>
                  <a:lnTo>
                    <a:pt x="78246" y="50663"/>
                  </a:lnTo>
                  <a:lnTo>
                    <a:pt x="78958" y="48219"/>
                  </a:lnTo>
                  <a:lnTo>
                    <a:pt x="79298" y="47031"/>
                  </a:lnTo>
                  <a:lnTo>
                    <a:pt x="79309" y="46992"/>
                  </a:lnTo>
                  <a:cubicBezTo>
                    <a:pt x="79398" y="46660"/>
                    <a:pt x="79474" y="46342"/>
                    <a:pt x="79538" y="46063"/>
                  </a:cubicBezTo>
                  <a:cubicBezTo>
                    <a:pt x="79566" y="45943"/>
                    <a:pt x="79594" y="45820"/>
                    <a:pt x="79627" y="45700"/>
                  </a:cubicBezTo>
                  <a:lnTo>
                    <a:pt x="80191" y="43301"/>
                  </a:lnTo>
                  <a:lnTo>
                    <a:pt x="80347" y="42623"/>
                  </a:lnTo>
                  <a:lnTo>
                    <a:pt x="80472" y="41948"/>
                  </a:lnTo>
                  <a:lnTo>
                    <a:pt x="80693" y="40754"/>
                  </a:lnTo>
                  <a:lnTo>
                    <a:pt x="81142" y="38287"/>
                  </a:lnTo>
                  <a:lnTo>
                    <a:pt x="81295" y="37102"/>
                  </a:lnTo>
                  <a:cubicBezTo>
                    <a:pt x="81407" y="36711"/>
                    <a:pt x="81460" y="36304"/>
                    <a:pt x="81454" y="35891"/>
                  </a:cubicBezTo>
                  <a:lnTo>
                    <a:pt x="81546" y="35168"/>
                  </a:lnTo>
                  <a:cubicBezTo>
                    <a:pt x="82007" y="34348"/>
                    <a:pt x="82269" y="33458"/>
                    <a:pt x="82300" y="32549"/>
                  </a:cubicBezTo>
                  <a:cubicBezTo>
                    <a:pt x="82361" y="30855"/>
                    <a:pt x="81719" y="28928"/>
                    <a:pt x="80283" y="26475"/>
                  </a:cubicBezTo>
                  <a:cubicBezTo>
                    <a:pt x="79393" y="24955"/>
                    <a:pt x="78489" y="23755"/>
                    <a:pt x="78450" y="23708"/>
                  </a:cubicBezTo>
                  <a:lnTo>
                    <a:pt x="78137" y="23292"/>
                  </a:lnTo>
                  <a:cubicBezTo>
                    <a:pt x="78126" y="23278"/>
                    <a:pt x="78112" y="23264"/>
                    <a:pt x="78096" y="23253"/>
                  </a:cubicBezTo>
                  <a:lnTo>
                    <a:pt x="77666" y="22955"/>
                  </a:lnTo>
                  <a:cubicBezTo>
                    <a:pt x="77605" y="22913"/>
                    <a:pt x="77035" y="22520"/>
                    <a:pt x="76316" y="22118"/>
                  </a:cubicBezTo>
                  <a:cubicBezTo>
                    <a:pt x="75995" y="21939"/>
                    <a:pt x="75694" y="21786"/>
                    <a:pt x="75395" y="21655"/>
                  </a:cubicBezTo>
                  <a:lnTo>
                    <a:pt x="69894" y="9522"/>
                  </a:lnTo>
                  <a:cubicBezTo>
                    <a:pt x="69366" y="8364"/>
                    <a:pt x="68490" y="7555"/>
                    <a:pt x="67854" y="7081"/>
                  </a:cubicBezTo>
                  <a:cubicBezTo>
                    <a:pt x="67249" y="6635"/>
                    <a:pt x="66278" y="6049"/>
                    <a:pt x="65053" y="5812"/>
                  </a:cubicBezTo>
                  <a:lnTo>
                    <a:pt x="45290" y="1978"/>
                  </a:lnTo>
                  <a:lnTo>
                    <a:pt x="42439" y="1423"/>
                  </a:lnTo>
                  <a:lnTo>
                    <a:pt x="37231" y="416"/>
                  </a:lnTo>
                  <a:cubicBezTo>
                    <a:pt x="36526" y="106"/>
                    <a:pt x="35766" y="0"/>
                    <a:pt x="34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85725" dir="3420000" algn="bl" rotWithShape="0">
                <a:srgbClr val="004468">
                  <a:alpha val="18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Google Shape;4163;p57">
              <a:extLst>
                <a:ext uri="{FF2B5EF4-FFF2-40B4-BE49-F238E27FC236}">
                  <a16:creationId xmlns:a16="http://schemas.microsoft.com/office/drawing/2014/main" id="{022C6609-E6EF-491C-8514-77F8607AD740}"/>
                </a:ext>
              </a:extLst>
            </p:cNvPr>
            <p:cNvSpPr/>
            <p:nvPr/>
          </p:nvSpPr>
          <p:spPr>
            <a:xfrm>
              <a:off x="6619650" y="2296700"/>
              <a:ext cx="577825" cy="962900"/>
            </a:xfrm>
            <a:custGeom>
              <a:avLst/>
              <a:gdLst/>
              <a:ahLst/>
              <a:cxnLst/>
              <a:rect l="l" t="t" r="r" b="b"/>
              <a:pathLst>
                <a:path w="23113" h="38516" extrusionOk="0">
                  <a:moveTo>
                    <a:pt x="64" y="28548"/>
                  </a:moveTo>
                  <a:cubicBezTo>
                    <a:pt x="44" y="28568"/>
                    <a:pt x="22" y="28584"/>
                    <a:pt x="2" y="28604"/>
                  </a:cubicBezTo>
                  <a:cubicBezTo>
                    <a:pt x="1" y="28605"/>
                    <a:pt x="1" y="28605"/>
                    <a:pt x="1" y="28605"/>
                  </a:cubicBezTo>
                  <a:cubicBezTo>
                    <a:pt x="2" y="28605"/>
                    <a:pt x="29" y="28583"/>
                    <a:pt x="41" y="28576"/>
                  </a:cubicBezTo>
                  <a:lnTo>
                    <a:pt x="70" y="28556"/>
                  </a:lnTo>
                  <a:lnTo>
                    <a:pt x="64" y="28548"/>
                  </a:lnTo>
                  <a:close/>
                  <a:moveTo>
                    <a:pt x="13845" y="0"/>
                  </a:moveTo>
                  <a:lnTo>
                    <a:pt x="12883" y="4227"/>
                  </a:lnTo>
                  <a:lnTo>
                    <a:pt x="12305" y="6300"/>
                  </a:lnTo>
                  <a:lnTo>
                    <a:pt x="12018" y="7337"/>
                  </a:lnTo>
                  <a:lnTo>
                    <a:pt x="11876" y="7856"/>
                  </a:lnTo>
                  <a:lnTo>
                    <a:pt x="11708" y="8361"/>
                  </a:lnTo>
                  <a:lnTo>
                    <a:pt x="11036" y="10384"/>
                  </a:lnTo>
                  <a:cubicBezTo>
                    <a:pt x="10919" y="10719"/>
                    <a:pt x="10818" y="11062"/>
                    <a:pt x="10693" y="11391"/>
                  </a:cubicBezTo>
                  <a:lnTo>
                    <a:pt x="10310" y="12376"/>
                  </a:lnTo>
                  <a:lnTo>
                    <a:pt x="9543" y="14343"/>
                  </a:lnTo>
                  <a:lnTo>
                    <a:pt x="8681" y="16251"/>
                  </a:lnTo>
                  <a:cubicBezTo>
                    <a:pt x="7507" y="18764"/>
                    <a:pt x="6184" y="21175"/>
                    <a:pt x="4667" y="23354"/>
                  </a:cubicBezTo>
                  <a:cubicBezTo>
                    <a:pt x="3900" y="24428"/>
                    <a:pt x="3116" y="25477"/>
                    <a:pt x="2279" y="26406"/>
                  </a:cubicBezTo>
                  <a:cubicBezTo>
                    <a:pt x="1871" y="26885"/>
                    <a:pt x="1442" y="27307"/>
                    <a:pt x="1026" y="27722"/>
                  </a:cubicBezTo>
                  <a:cubicBezTo>
                    <a:pt x="822" y="27904"/>
                    <a:pt x="608" y="28127"/>
                    <a:pt x="421" y="28275"/>
                  </a:cubicBezTo>
                  <a:lnTo>
                    <a:pt x="144" y="28503"/>
                  </a:lnTo>
                  <a:lnTo>
                    <a:pt x="70" y="28556"/>
                  </a:lnTo>
                  <a:lnTo>
                    <a:pt x="7828" y="38516"/>
                  </a:lnTo>
                  <a:lnTo>
                    <a:pt x="8109" y="38279"/>
                  </a:lnTo>
                  <a:lnTo>
                    <a:pt x="8288" y="38120"/>
                  </a:lnTo>
                  <a:lnTo>
                    <a:pt x="8611" y="37816"/>
                  </a:lnTo>
                  <a:cubicBezTo>
                    <a:pt x="8815" y="37620"/>
                    <a:pt x="8977" y="37445"/>
                    <a:pt x="9164" y="37258"/>
                  </a:cubicBezTo>
                  <a:cubicBezTo>
                    <a:pt x="9351" y="37068"/>
                    <a:pt x="9513" y="36892"/>
                    <a:pt x="9669" y="36714"/>
                  </a:cubicBezTo>
                  <a:lnTo>
                    <a:pt x="10149" y="36173"/>
                  </a:lnTo>
                  <a:cubicBezTo>
                    <a:pt x="10757" y="35456"/>
                    <a:pt x="11334" y="34739"/>
                    <a:pt x="11859" y="34011"/>
                  </a:cubicBezTo>
                  <a:cubicBezTo>
                    <a:pt x="12936" y="32563"/>
                    <a:pt x="13845" y="31081"/>
                    <a:pt x="14716" y="29589"/>
                  </a:cubicBezTo>
                  <a:cubicBezTo>
                    <a:pt x="16417" y="26590"/>
                    <a:pt x="17751" y="23501"/>
                    <a:pt x="18881" y="20382"/>
                  </a:cubicBezTo>
                  <a:lnTo>
                    <a:pt x="19690" y="18036"/>
                  </a:lnTo>
                  <a:lnTo>
                    <a:pt x="20382" y="15670"/>
                  </a:lnTo>
                  <a:lnTo>
                    <a:pt x="20719" y="14493"/>
                  </a:lnTo>
                  <a:cubicBezTo>
                    <a:pt x="20828" y="14097"/>
                    <a:pt x="20912" y="13701"/>
                    <a:pt x="21009" y="13308"/>
                  </a:cubicBezTo>
                  <a:lnTo>
                    <a:pt x="21567" y="10931"/>
                  </a:lnTo>
                  <a:lnTo>
                    <a:pt x="21704" y="10339"/>
                  </a:lnTo>
                  <a:lnTo>
                    <a:pt x="21816" y="9742"/>
                  </a:lnTo>
                  <a:lnTo>
                    <a:pt x="22033" y="8554"/>
                  </a:lnTo>
                  <a:lnTo>
                    <a:pt x="22471" y="6174"/>
                  </a:lnTo>
                  <a:lnTo>
                    <a:pt x="23113" y="1412"/>
                  </a:lnTo>
                  <a:lnTo>
                    <a:pt x="13845" y="0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Google Shape;4164;p57">
              <a:extLst>
                <a:ext uri="{FF2B5EF4-FFF2-40B4-BE49-F238E27FC236}">
                  <a16:creationId xmlns:a16="http://schemas.microsoft.com/office/drawing/2014/main" id="{289443BC-0F06-4CA8-846A-C18881204A1A}"/>
                </a:ext>
              </a:extLst>
            </p:cNvPr>
            <p:cNvSpPr/>
            <p:nvPr/>
          </p:nvSpPr>
          <p:spPr>
            <a:xfrm>
              <a:off x="5513600" y="2415250"/>
              <a:ext cx="615400" cy="952875"/>
            </a:xfrm>
            <a:custGeom>
              <a:avLst/>
              <a:gdLst/>
              <a:ahLst/>
              <a:cxnLst/>
              <a:rect l="l" t="t" r="r" b="b"/>
              <a:pathLst>
                <a:path w="24616" h="38115" extrusionOk="0">
                  <a:moveTo>
                    <a:pt x="24551" y="27720"/>
                  </a:moveTo>
                  <a:lnTo>
                    <a:pt x="24544" y="27730"/>
                  </a:lnTo>
                  <a:lnTo>
                    <a:pt x="24544" y="27730"/>
                  </a:lnTo>
                  <a:lnTo>
                    <a:pt x="24573" y="27748"/>
                  </a:lnTo>
                  <a:cubicBezTo>
                    <a:pt x="24585" y="27753"/>
                    <a:pt x="24612" y="27775"/>
                    <a:pt x="24616" y="27775"/>
                  </a:cubicBezTo>
                  <a:cubicBezTo>
                    <a:pt x="24616" y="27775"/>
                    <a:pt x="24616" y="27774"/>
                    <a:pt x="24615" y="27773"/>
                  </a:cubicBezTo>
                  <a:lnTo>
                    <a:pt x="24551" y="27720"/>
                  </a:lnTo>
                  <a:close/>
                  <a:moveTo>
                    <a:pt x="9174" y="1"/>
                  </a:moveTo>
                  <a:lnTo>
                    <a:pt x="1" y="1934"/>
                  </a:lnTo>
                  <a:lnTo>
                    <a:pt x="908" y="6657"/>
                  </a:lnTo>
                  <a:lnTo>
                    <a:pt x="1477" y="9009"/>
                  </a:lnTo>
                  <a:lnTo>
                    <a:pt x="1761" y="10184"/>
                  </a:lnTo>
                  <a:lnTo>
                    <a:pt x="1906" y="10772"/>
                  </a:lnTo>
                  <a:lnTo>
                    <a:pt x="2076" y="11355"/>
                  </a:lnTo>
                  <a:lnTo>
                    <a:pt x="2771" y="13693"/>
                  </a:lnTo>
                  <a:cubicBezTo>
                    <a:pt x="2888" y="14081"/>
                    <a:pt x="2994" y="14474"/>
                    <a:pt x="3125" y="14862"/>
                  </a:cubicBezTo>
                  <a:lnTo>
                    <a:pt x="3530" y="16020"/>
                  </a:lnTo>
                  <a:lnTo>
                    <a:pt x="4353" y="18344"/>
                  </a:lnTo>
                  <a:lnTo>
                    <a:pt x="5296" y="20637"/>
                  </a:lnTo>
                  <a:cubicBezTo>
                    <a:pt x="6599" y="23686"/>
                    <a:pt x="8105" y="26699"/>
                    <a:pt x="9974" y="29592"/>
                  </a:cubicBezTo>
                  <a:cubicBezTo>
                    <a:pt x="10926" y="31037"/>
                    <a:pt x="11916" y="32463"/>
                    <a:pt x="13074" y="33847"/>
                  </a:cubicBezTo>
                  <a:cubicBezTo>
                    <a:pt x="13637" y="34541"/>
                    <a:pt x="14257" y="35225"/>
                    <a:pt x="14901" y="35908"/>
                  </a:cubicBezTo>
                  <a:lnTo>
                    <a:pt x="15412" y="36416"/>
                  </a:lnTo>
                  <a:cubicBezTo>
                    <a:pt x="15579" y="36586"/>
                    <a:pt x="15752" y="36756"/>
                    <a:pt x="15947" y="36935"/>
                  </a:cubicBezTo>
                  <a:cubicBezTo>
                    <a:pt x="16143" y="37111"/>
                    <a:pt x="16318" y="37275"/>
                    <a:pt x="16530" y="37459"/>
                  </a:cubicBezTo>
                  <a:lnTo>
                    <a:pt x="16874" y="37747"/>
                  </a:lnTo>
                  <a:lnTo>
                    <a:pt x="17058" y="37895"/>
                  </a:lnTo>
                  <a:lnTo>
                    <a:pt x="17353" y="38115"/>
                  </a:lnTo>
                  <a:lnTo>
                    <a:pt x="24544" y="27730"/>
                  </a:lnTo>
                  <a:lnTo>
                    <a:pt x="24544" y="27730"/>
                  </a:lnTo>
                  <a:lnTo>
                    <a:pt x="24465" y="27681"/>
                  </a:lnTo>
                  <a:lnTo>
                    <a:pt x="24174" y="27469"/>
                  </a:lnTo>
                  <a:cubicBezTo>
                    <a:pt x="23979" y="27332"/>
                    <a:pt x="23750" y="27120"/>
                    <a:pt x="23536" y="26953"/>
                  </a:cubicBezTo>
                  <a:cubicBezTo>
                    <a:pt x="23100" y="26565"/>
                    <a:pt x="22651" y="26163"/>
                    <a:pt x="22216" y="25709"/>
                  </a:cubicBezTo>
                  <a:cubicBezTo>
                    <a:pt x="21329" y="24830"/>
                    <a:pt x="20486" y="23826"/>
                    <a:pt x="19658" y="22796"/>
                  </a:cubicBezTo>
                  <a:cubicBezTo>
                    <a:pt x="18023" y="20707"/>
                    <a:pt x="16569" y="18372"/>
                    <a:pt x="15250" y="15931"/>
                  </a:cubicBezTo>
                  <a:lnTo>
                    <a:pt x="14285" y="14075"/>
                  </a:lnTo>
                  <a:lnTo>
                    <a:pt x="13406" y="12156"/>
                  </a:lnTo>
                  <a:lnTo>
                    <a:pt x="12968" y="11193"/>
                  </a:lnTo>
                  <a:cubicBezTo>
                    <a:pt x="12823" y="10870"/>
                    <a:pt x="12703" y="10535"/>
                    <a:pt x="12569" y="10206"/>
                  </a:cubicBezTo>
                  <a:lnTo>
                    <a:pt x="11782" y="8222"/>
                  </a:lnTo>
                  <a:lnTo>
                    <a:pt x="11587" y="7729"/>
                  </a:lnTo>
                  <a:lnTo>
                    <a:pt x="11411" y="7218"/>
                  </a:lnTo>
                  <a:lnTo>
                    <a:pt x="11065" y="6205"/>
                  </a:lnTo>
                  <a:lnTo>
                    <a:pt x="10373" y="4166"/>
                  </a:lnTo>
                  <a:lnTo>
                    <a:pt x="9174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Google Shape;4165;p57">
              <a:extLst>
                <a:ext uri="{FF2B5EF4-FFF2-40B4-BE49-F238E27FC236}">
                  <a16:creationId xmlns:a16="http://schemas.microsoft.com/office/drawing/2014/main" id="{205F2406-67E4-40B5-92DB-C5AE2E0EA0B1}"/>
                </a:ext>
              </a:extLst>
            </p:cNvPr>
            <p:cNvSpPr/>
            <p:nvPr/>
          </p:nvSpPr>
          <p:spPr>
            <a:xfrm>
              <a:off x="5820775" y="3731050"/>
              <a:ext cx="805000" cy="1029900"/>
            </a:xfrm>
            <a:custGeom>
              <a:avLst/>
              <a:gdLst/>
              <a:ahLst/>
              <a:cxnLst/>
              <a:rect l="l" t="t" r="r" b="b"/>
              <a:pathLst>
                <a:path w="32200" h="41196" extrusionOk="0">
                  <a:moveTo>
                    <a:pt x="3415" y="1"/>
                  </a:moveTo>
                  <a:cubicBezTo>
                    <a:pt x="3415" y="1"/>
                    <a:pt x="0" y="27798"/>
                    <a:pt x="1811" y="39309"/>
                  </a:cubicBezTo>
                  <a:cubicBezTo>
                    <a:pt x="1811" y="39309"/>
                    <a:pt x="4121" y="41193"/>
                    <a:pt x="7446" y="41193"/>
                  </a:cubicBezTo>
                  <a:cubicBezTo>
                    <a:pt x="8730" y="41193"/>
                    <a:pt x="10166" y="40912"/>
                    <a:pt x="11678" y="40132"/>
                  </a:cubicBezTo>
                  <a:lnTo>
                    <a:pt x="16242" y="13986"/>
                  </a:lnTo>
                  <a:lnTo>
                    <a:pt x="16251" y="13629"/>
                  </a:lnTo>
                  <a:cubicBezTo>
                    <a:pt x="16539" y="13625"/>
                    <a:pt x="16824" y="13623"/>
                    <a:pt x="17106" y="13623"/>
                  </a:cubicBezTo>
                  <a:cubicBezTo>
                    <a:pt x="17890" y="13623"/>
                    <a:pt x="18648" y="13639"/>
                    <a:pt x="19364" y="13665"/>
                  </a:cubicBezTo>
                  <a:lnTo>
                    <a:pt x="19372" y="13986"/>
                  </a:lnTo>
                  <a:lnTo>
                    <a:pt x="20031" y="40135"/>
                  </a:lnTo>
                  <a:cubicBezTo>
                    <a:pt x="21543" y="40915"/>
                    <a:pt x="22979" y="41196"/>
                    <a:pt x="24263" y="41196"/>
                  </a:cubicBezTo>
                  <a:cubicBezTo>
                    <a:pt x="27588" y="41196"/>
                    <a:pt x="29898" y="39312"/>
                    <a:pt x="29898" y="39312"/>
                  </a:cubicBezTo>
                  <a:cubicBezTo>
                    <a:pt x="31709" y="27798"/>
                    <a:pt x="32200" y="4"/>
                    <a:pt x="32200" y="4"/>
                  </a:cubicBezTo>
                  <a:lnTo>
                    <a:pt x="32200" y="4"/>
                  </a:lnTo>
                  <a:lnTo>
                    <a:pt x="26436" y="1173"/>
                  </a:lnTo>
                  <a:lnTo>
                    <a:pt x="9555" y="1245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" name="Google Shape;4166;p57">
              <a:extLst>
                <a:ext uri="{FF2B5EF4-FFF2-40B4-BE49-F238E27FC236}">
                  <a16:creationId xmlns:a16="http://schemas.microsoft.com/office/drawing/2014/main" id="{956DB1AA-DA07-4690-9799-011B55533C72}"/>
                </a:ext>
              </a:extLst>
            </p:cNvPr>
            <p:cNvSpPr/>
            <p:nvPr/>
          </p:nvSpPr>
          <p:spPr>
            <a:xfrm>
              <a:off x="5853625" y="3731125"/>
              <a:ext cx="772100" cy="740925"/>
            </a:xfrm>
            <a:custGeom>
              <a:avLst/>
              <a:gdLst/>
              <a:ahLst/>
              <a:cxnLst/>
              <a:rect l="l" t="t" r="r" b="b"/>
              <a:pathLst>
                <a:path w="30884" h="29637" extrusionOk="0">
                  <a:moveTo>
                    <a:pt x="2104" y="1"/>
                  </a:moveTo>
                  <a:cubicBezTo>
                    <a:pt x="2104" y="1"/>
                    <a:pt x="251" y="15088"/>
                    <a:pt x="0" y="27634"/>
                  </a:cubicBezTo>
                  <a:cubicBezTo>
                    <a:pt x="4419" y="28660"/>
                    <a:pt x="8520" y="29221"/>
                    <a:pt x="12228" y="29475"/>
                  </a:cubicBezTo>
                  <a:lnTo>
                    <a:pt x="14928" y="13983"/>
                  </a:lnTo>
                  <a:lnTo>
                    <a:pt x="14937" y="13626"/>
                  </a:lnTo>
                  <a:cubicBezTo>
                    <a:pt x="15225" y="13622"/>
                    <a:pt x="15510" y="13620"/>
                    <a:pt x="15792" y="13620"/>
                  </a:cubicBezTo>
                  <a:cubicBezTo>
                    <a:pt x="16576" y="13620"/>
                    <a:pt x="17334" y="13636"/>
                    <a:pt x="18050" y="13662"/>
                  </a:cubicBezTo>
                  <a:lnTo>
                    <a:pt x="18058" y="13983"/>
                  </a:lnTo>
                  <a:lnTo>
                    <a:pt x="18452" y="29637"/>
                  </a:lnTo>
                  <a:cubicBezTo>
                    <a:pt x="23295" y="29545"/>
                    <a:pt x="27131" y="28973"/>
                    <a:pt x="29695" y="28440"/>
                  </a:cubicBezTo>
                  <a:cubicBezTo>
                    <a:pt x="30604" y="15744"/>
                    <a:pt x="30883" y="1"/>
                    <a:pt x="30883" y="1"/>
                  </a:cubicBezTo>
                  <a:lnTo>
                    <a:pt x="30883" y="1"/>
                  </a:lnTo>
                  <a:lnTo>
                    <a:pt x="25119" y="1170"/>
                  </a:lnTo>
                  <a:lnTo>
                    <a:pt x="8238" y="1242"/>
                  </a:lnTo>
                  <a:lnTo>
                    <a:pt x="2104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" name="Google Shape;4167;p57">
              <a:extLst>
                <a:ext uri="{FF2B5EF4-FFF2-40B4-BE49-F238E27FC236}">
                  <a16:creationId xmlns:a16="http://schemas.microsoft.com/office/drawing/2014/main" id="{3866F509-8302-49EC-A045-2FD643C19329}"/>
                </a:ext>
              </a:extLst>
            </p:cNvPr>
            <p:cNvSpPr/>
            <p:nvPr/>
          </p:nvSpPr>
          <p:spPr>
            <a:xfrm>
              <a:off x="5844475" y="3743550"/>
              <a:ext cx="799575" cy="654850"/>
            </a:xfrm>
            <a:custGeom>
              <a:avLst/>
              <a:gdLst/>
              <a:ahLst/>
              <a:cxnLst/>
              <a:rect l="l" t="t" r="r" b="b"/>
              <a:pathLst>
                <a:path w="31983" h="26194" extrusionOk="0">
                  <a:moveTo>
                    <a:pt x="2470" y="0"/>
                  </a:moveTo>
                  <a:cubicBezTo>
                    <a:pt x="2470" y="0"/>
                    <a:pt x="536" y="12125"/>
                    <a:pt x="1" y="24383"/>
                  </a:cubicBezTo>
                  <a:cubicBezTo>
                    <a:pt x="3864" y="25781"/>
                    <a:pt x="10013" y="25998"/>
                    <a:pt x="13897" y="26194"/>
                  </a:cubicBezTo>
                  <a:lnTo>
                    <a:pt x="15294" y="13980"/>
                  </a:lnTo>
                  <a:lnTo>
                    <a:pt x="15303" y="13626"/>
                  </a:lnTo>
                  <a:cubicBezTo>
                    <a:pt x="15601" y="13620"/>
                    <a:pt x="15896" y="13618"/>
                    <a:pt x="16188" y="13618"/>
                  </a:cubicBezTo>
                  <a:cubicBezTo>
                    <a:pt x="16961" y="13618"/>
                    <a:pt x="17709" y="13635"/>
                    <a:pt x="18416" y="13659"/>
                  </a:cubicBezTo>
                  <a:lnTo>
                    <a:pt x="18424" y="13980"/>
                  </a:lnTo>
                  <a:lnTo>
                    <a:pt x="18134" y="25862"/>
                  </a:lnTo>
                  <a:cubicBezTo>
                    <a:pt x="22110" y="25795"/>
                    <a:pt x="28663" y="26026"/>
                    <a:pt x="31291" y="24202"/>
                  </a:cubicBezTo>
                  <a:cubicBezTo>
                    <a:pt x="31983" y="12496"/>
                    <a:pt x="31249" y="0"/>
                    <a:pt x="31249" y="0"/>
                  </a:cubicBezTo>
                  <a:lnTo>
                    <a:pt x="25485" y="1169"/>
                  </a:lnTo>
                  <a:lnTo>
                    <a:pt x="8604" y="1242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rgbClr val="4A479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" name="Google Shape;4168;p57">
              <a:extLst>
                <a:ext uri="{FF2B5EF4-FFF2-40B4-BE49-F238E27FC236}">
                  <a16:creationId xmlns:a16="http://schemas.microsoft.com/office/drawing/2014/main" id="{7FF52B04-7F6E-4F67-BFCC-7BADEAD36C73}"/>
                </a:ext>
              </a:extLst>
            </p:cNvPr>
            <p:cNvSpPr/>
            <p:nvPr/>
          </p:nvSpPr>
          <p:spPr>
            <a:xfrm>
              <a:off x="5887650" y="3743550"/>
              <a:ext cx="744275" cy="187675"/>
            </a:xfrm>
            <a:custGeom>
              <a:avLst/>
              <a:gdLst/>
              <a:ahLst/>
              <a:cxnLst/>
              <a:rect l="l" t="t" r="r" b="b"/>
              <a:pathLst>
                <a:path w="29771" h="7507" extrusionOk="0">
                  <a:moveTo>
                    <a:pt x="743" y="0"/>
                  </a:moveTo>
                  <a:cubicBezTo>
                    <a:pt x="743" y="0"/>
                    <a:pt x="419" y="2029"/>
                    <a:pt x="1" y="5273"/>
                  </a:cubicBezTo>
                  <a:cubicBezTo>
                    <a:pt x="5092" y="6877"/>
                    <a:pt x="10599" y="7506"/>
                    <a:pt x="16129" y="7506"/>
                  </a:cubicBezTo>
                  <a:cubicBezTo>
                    <a:pt x="20737" y="7506"/>
                    <a:pt x="25360" y="7069"/>
                    <a:pt x="29770" y="6395"/>
                  </a:cubicBezTo>
                  <a:cubicBezTo>
                    <a:pt x="29670" y="2539"/>
                    <a:pt x="29522" y="0"/>
                    <a:pt x="29522" y="0"/>
                  </a:cubicBezTo>
                  <a:lnTo>
                    <a:pt x="23758" y="1169"/>
                  </a:lnTo>
                  <a:lnTo>
                    <a:pt x="6877" y="1242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5" name="Google Shape;4169;p57">
              <a:extLst>
                <a:ext uri="{FF2B5EF4-FFF2-40B4-BE49-F238E27FC236}">
                  <a16:creationId xmlns:a16="http://schemas.microsoft.com/office/drawing/2014/main" id="{1D713731-39CF-4DBE-82A1-07268B385B09}"/>
                </a:ext>
              </a:extLst>
            </p:cNvPr>
            <p:cNvSpPr/>
            <p:nvPr/>
          </p:nvSpPr>
          <p:spPr>
            <a:xfrm>
              <a:off x="6111600" y="4075350"/>
              <a:ext cx="306825" cy="10625"/>
            </a:xfrm>
            <a:custGeom>
              <a:avLst/>
              <a:gdLst/>
              <a:ahLst/>
              <a:cxnLst/>
              <a:rect l="l" t="t" r="r" b="b"/>
              <a:pathLst>
                <a:path w="12273" h="425" extrusionOk="0">
                  <a:moveTo>
                    <a:pt x="4638" y="1"/>
                  </a:moveTo>
                  <a:cubicBezTo>
                    <a:pt x="3121" y="1"/>
                    <a:pt x="1605" y="25"/>
                    <a:pt x="90" y="103"/>
                  </a:cubicBezTo>
                  <a:cubicBezTo>
                    <a:pt x="42" y="105"/>
                    <a:pt x="1" y="147"/>
                    <a:pt x="6" y="195"/>
                  </a:cubicBezTo>
                  <a:cubicBezTo>
                    <a:pt x="12" y="245"/>
                    <a:pt x="48" y="278"/>
                    <a:pt x="98" y="278"/>
                  </a:cubicBezTo>
                  <a:lnTo>
                    <a:pt x="6138" y="384"/>
                  </a:lnTo>
                  <a:lnTo>
                    <a:pt x="9157" y="423"/>
                  </a:lnTo>
                  <a:cubicBezTo>
                    <a:pt x="9409" y="424"/>
                    <a:pt x="9661" y="425"/>
                    <a:pt x="9914" y="425"/>
                  </a:cubicBezTo>
                  <a:cubicBezTo>
                    <a:pt x="10670" y="425"/>
                    <a:pt x="11425" y="420"/>
                    <a:pt x="12181" y="401"/>
                  </a:cubicBezTo>
                  <a:cubicBezTo>
                    <a:pt x="12231" y="398"/>
                    <a:pt x="12273" y="359"/>
                    <a:pt x="12273" y="306"/>
                  </a:cubicBezTo>
                  <a:cubicBezTo>
                    <a:pt x="12262" y="264"/>
                    <a:pt x="12225" y="228"/>
                    <a:pt x="12181" y="223"/>
                  </a:cubicBezTo>
                  <a:cubicBezTo>
                    <a:pt x="11176" y="147"/>
                    <a:pt x="10169" y="103"/>
                    <a:pt x="9159" y="66"/>
                  </a:cubicBezTo>
                  <a:cubicBezTo>
                    <a:pt x="8152" y="41"/>
                    <a:pt x="7145" y="10"/>
                    <a:pt x="6138" y="8"/>
                  </a:cubicBezTo>
                  <a:cubicBezTo>
                    <a:pt x="5638" y="4"/>
                    <a:pt x="5138" y="1"/>
                    <a:pt x="4638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6" name="Google Shape;4170;p57">
              <a:extLst>
                <a:ext uri="{FF2B5EF4-FFF2-40B4-BE49-F238E27FC236}">
                  <a16:creationId xmlns:a16="http://schemas.microsoft.com/office/drawing/2014/main" id="{304ED508-8A24-4B3A-9B6E-81CB8EE3A074}"/>
                </a:ext>
              </a:extLst>
            </p:cNvPr>
            <p:cNvSpPr/>
            <p:nvPr/>
          </p:nvSpPr>
          <p:spPr>
            <a:xfrm>
              <a:off x="6262750" y="3703775"/>
              <a:ext cx="11300" cy="306450"/>
            </a:xfrm>
            <a:custGeom>
              <a:avLst/>
              <a:gdLst/>
              <a:ahLst/>
              <a:cxnLst/>
              <a:rect l="l" t="t" r="r" b="b"/>
              <a:pathLst>
                <a:path w="452" h="12258" extrusionOk="0">
                  <a:moveTo>
                    <a:pt x="224" y="1"/>
                  </a:moveTo>
                  <a:cubicBezTo>
                    <a:pt x="221" y="1"/>
                    <a:pt x="218" y="1"/>
                    <a:pt x="215" y="1"/>
                  </a:cubicBezTo>
                  <a:cubicBezTo>
                    <a:pt x="165" y="1"/>
                    <a:pt x="131" y="40"/>
                    <a:pt x="126" y="85"/>
                  </a:cubicBezTo>
                  <a:cubicBezTo>
                    <a:pt x="89" y="1092"/>
                    <a:pt x="78" y="2099"/>
                    <a:pt x="64" y="3109"/>
                  </a:cubicBezTo>
                  <a:lnTo>
                    <a:pt x="56" y="6128"/>
                  </a:lnTo>
                  <a:lnTo>
                    <a:pt x="50" y="9146"/>
                  </a:lnTo>
                  <a:cubicBezTo>
                    <a:pt x="39" y="10153"/>
                    <a:pt x="42" y="11160"/>
                    <a:pt x="6" y="12165"/>
                  </a:cubicBezTo>
                  <a:cubicBezTo>
                    <a:pt x="0" y="12212"/>
                    <a:pt x="39" y="12257"/>
                    <a:pt x="92" y="12257"/>
                  </a:cubicBezTo>
                  <a:cubicBezTo>
                    <a:pt x="95" y="12257"/>
                    <a:pt x="98" y="12257"/>
                    <a:pt x="101" y="12257"/>
                  </a:cubicBezTo>
                  <a:cubicBezTo>
                    <a:pt x="145" y="12257"/>
                    <a:pt x="182" y="12220"/>
                    <a:pt x="187" y="12179"/>
                  </a:cubicBezTo>
                  <a:cubicBezTo>
                    <a:pt x="385" y="10164"/>
                    <a:pt x="416" y="8147"/>
                    <a:pt x="438" y="6130"/>
                  </a:cubicBezTo>
                  <a:cubicBezTo>
                    <a:pt x="452" y="5123"/>
                    <a:pt x="438" y="4116"/>
                    <a:pt x="427" y="3106"/>
                  </a:cubicBezTo>
                  <a:cubicBezTo>
                    <a:pt x="402" y="2099"/>
                    <a:pt x="374" y="1092"/>
                    <a:pt x="312" y="85"/>
                  </a:cubicBezTo>
                  <a:cubicBezTo>
                    <a:pt x="307" y="38"/>
                    <a:pt x="270" y="1"/>
                    <a:pt x="22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7" name="Google Shape;4171;p57">
              <a:extLst>
                <a:ext uri="{FF2B5EF4-FFF2-40B4-BE49-F238E27FC236}">
                  <a16:creationId xmlns:a16="http://schemas.microsoft.com/office/drawing/2014/main" id="{E6A31902-45EA-4F91-9641-44AF3A21C038}"/>
                </a:ext>
              </a:extLst>
            </p:cNvPr>
            <p:cNvSpPr/>
            <p:nvPr/>
          </p:nvSpPr>
          <p:spPr>
            <a:xfrm>
              <a:off x="6215950" y="3799400"/>
              <a:ext cx="52400" cy="195325"/>
            </a:xfrm>
            <a:custGeom>
              <a:avLst/>
              <a:gdLst/>
              <a:ahLst/>
              <a:cxnLst/>
              <a:rect l="l" t="t" r="r" b="b"/>
              <a:pathLst>
                <a:path w="2096" h="7813" extrusionOk="0">
                  <a:moveTo>
                    <a:pt x="232" y="1"/>
                  </a:moveTo>
                  <a:cubicBezTo>
                    <a:pt x="184" y="1"/>
                    <a:pt x="142" y="40"/>
                    <a:pt x="140" y="85"/>
                  </a:cubicBezTo>
                  <a:cubicBezTo>
                    <a:pt x="28" y="1502"/>
                    <a:pt x="0" y="2925"/>
                    <a:pt x="81" y="4347"/>
                  </a:cubicBezTo>
                  <a:cubicBezTo>
                    <a:pt x="123" y="5059"/>
                    <a:pt x="190" y="5773"/>
                    <a:pt x="393" y="6484"/>
                  </a:cubicBezTo>
                  <a:cubicBezTo>
                    <a:pt x="502" y="6836"/>
                    <a:pt x="661" y="7187"/>
                    <a:pt x="932" y="7475"/>
                  </a:cubicBezTo>
                  <a:cubicBezTo>
                    <a:pt x="1120" y="7679"/>
                    <a:pt x="1403" y="7813"/>
                    <a:pt x="1685" y="7813"/>
                  </a:cubicBezTo>
                  <a:cubicBezTo>
                    <a:pt x="1804" y="7813"/>
                    <a:pt x="1922" y="7789"/>
                    <a:pt x="2034" y="7737"/>
                  </a:cubicBezTo>
                  <a:cubicBezTo>
                    <a:pt x="2078" y="7715"/>
                    <a:pt x="2095" y="7662"/>
                    <a:pt x="2076" y="7617"/>
                  </a:cubicBezTo>
                  <a:cubicBezTo>
                    <a:pt x="2058" y="7584"/>
                    <a:pt x="2028" y="7566"/>
                    <a:pt x="1995" y="7566"/>
                  </a:cubicBezTo>
                  <a:cubicBezTo>
                    <a:pt x="1987" y="7566"/>
                    <a:pt x="1978" y="7567"/>
                    <a:pt x="1970" y="7570"/>
                  </a:cubicBezTo>
                  <a:lnTo>
                    <a:pt x="1964" y="7570"/>
                  </a:lnTo>
                  <a:cubicBezTo>
                    <a:pt x="1904" y="7586"/>
                    <a:pt x="1843" y="7594"/>
                    <a:pt x="1782" y="7594"/>
                  </a:cubicBezTo>
                  <a:cubicBezTo>
                    <a:pt x="1540" y="7594"/>
                    <a:pt x="1304" y="7468"/>
                    <a:pt x="1152" y="7271"/>
                  </a:cubicBezTo>
                  <a:cubicBezTo>
                    <a:pt x="949" y="7028"/>
                    <a:pt x="831" y="6708"/>
                    <a:pt x="742" y="6384"/>
                  </a:cubicBezTo>
                  <a:cubicBezTo>
                    <a:pt x="566" y="5728"/>
                    <a:pt x="525" y="5020"/>
                    <a:pt x="460" y="4322"/>
                  </a:cubicBezTo>
                  <a:cubicBezTo>
                    <a:pt x="366" y="2919"/>
                    <a:pt x="346" y="1505"/>
                    <a:pt x="321" y="93"/>
                  </a:cubicBezTo>
                  <a:cubicBezTo>
                    <a:pt x="321" y="43"/>
                    <a:pt x="279" y="1"/>
                    <a:pt x="23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8" name="Google Shape;4172;p57">
              <a:extLst>
                <a:ext uri="{FF2B5EF4-FFF2-40B4-BE49-F238E27FC236}">
                  <a16:creationId xmlns:a16="http://schemas.microsoft.com/office/drawing/2014/main" id="{491AD060-9FBE-4F12-A192-F27A74DA3687}"/>
                </a:ext>
              </a:extLst>
            </p:cNvPr>
            <p:cNvSpPr/>
            <p:nvPr/>
          </p:nvSpPr>
          <p:spPr>
            <a:xfrm>
              <a:off x="6522050" y="3778825"/>
              <a:ext cx="92225" cy="154125"/>
            </a:xfrm>
            <a:custGeom>
              <a:avLst/>
              <a:gdLst/>
              <a:ahLst/>
              <a:cxnLst/>
              <a:rect l="l" t="t" r="r" b="b"/>
              <a:pathLst>
                <a:path w="3689" h="6165" extrusionOk="0">
                  <a:moveTo>
                    <a:pt x="131" y="1"/>
                  </a:moveTo>
                  <a:cubicBezTo>
                    <a:pt x="129" y="1"/>
                    <a:pt x="128" y="1"/>
                    <a:pt x="126" y="1"/>
                  </a:cubicBezTo>
                  <a:cubicBezTo>
                    <a:pt x="79" y="4"/>
                    <a:pt x="45" y="43"/>
                    <a:pt x="42" y="85"/>
                  </a:cubicBezTo>
                  <a:cubicBezTo>
                    <a:pt x="26" y="394"/>
                    <a:pt x="0" y="710"/>
                    <a:pt x="3" y="1019"/>
                  </a:cubicBezTo>
                  <a:lnTo>
                    <a:pt x="37" y="1491"/>
                  </a:lnTo>
                  <a:cubicBezTo>
                    <a:pt x="45" y="1647"/>
                    <a:pt x="65" y="1803"/>
                    <a:pt x="101" y="1957"/>
                  </a:cubicBezTo>
                  <a:lnTo>
                    <a:pt x="193" y="2425"/>
                  </a:lnTo>
                  <a:lnTo>
                    <a:pt x="335" y="2877"/>
                  </a:lnTo>
                  <a:cubicBezTo>
                    <a:pt x="377" y="3031"/>
                    <a:pt x="444" y="3176"/>
                    <a:pt x="514" y="3321"/>
                  </a:cubicBezTo>
                  <a:cubicBezTo>
                    <a:pt x="584" y="3463"/>
                    <a:pt x="634" y="3617"/>
                    <a:pt x="723" y="3750"/>
                  </a:cubicBezTo>
                  <a:cubicBezTo>
                    <a:pt x="1016" y="4320"/>
                    <a:pt x="1443" y="4808"/>
                    <a:pt x="1917" y="5226"/>
                  </a:cubicBezTo>
                  <a:cubicBezTo>
                    <a:pt x="2402" y="5636"/>
                    <a:pt x="2949" y="5968"/>
                    <a:pt x="3560" y="6161"/>
                  </a:cubicBezTo>
                  <a:cubicBezTo>
                    <a:pt x="3569" y="6163"/>
                    <a:pt x="3578" y="6164"/>
                    <a:pt x="3586" y="6164"/>
                  </a:cubicBezTo>
                  <a:cubicBezTo>
                    <a:pt x="3626" y="6164"/>
                    <a:pt x="3661" y="6139"/>
                    <a:pt x="3675" y="6099"/>
                  </a:cubicBezTo>
                  <a:cubicBezTo>
                    <a:pt x="3689" y="6058"/>
                    <a:pt x="3669" y="6013"/>
                    <a:pt x="3630" y="5993"/>
                  </a:cubicBezTo>
                  <a:lnTo>
                    <a:pt x="3624" y="5985"/>
                  </a:lnTo>
                  <a:cubicBezTo>
                    <a:pt x="3094" y="5717"/>
                    <a:pt x="2592" y="5366"/>
                    <a:pt x="2163" y="4953"/>
                  </a:cubicBezTo>
                  <a:cubicBezTo>
                    <a:pt x="1727" y="4548"/>
                    <a:pt x="1351" y="4077"/>
                    <a:pt x="1061" y="3561"/>
                  </a:cubicBezTo>
                  <a:cubicBezTo>
                    <a:pt x="974" y="3441"/>
                    <a:pt x="927" y="3296"/>
                    <a:pt x="857" y="3165"/>
                  </a:cubicBezTo>
                  <a:cubicBezTo>
                    <a:pt x="793" y="3031"/>
                    <a:pt x="729" y="2897"/>
                    <a:pt x="684" y="2752"/>
                  </a:cubicBezTo>
                  <a:lnTo>
                    <a:pt x="533" y="2330"/>
                  </a:lnTo>
                  <a:lnTo>
                    <a:pt x="425" y="1895"/>
                  </a:lnTo>
                  <a:cubicBezTo>
                    <a:pt x="335" y="1605"/>
                    <a:pt x="335" y="1301"/>
                    <a:pt x="279" y="1005"/>
                  </a:cubicBezTo>
                  <a:cubicBezTo>
                    <a:pt x="249" y="707"/>
                    <a:pt x="252" y="400"/>
                    <a:pt x="226" y="96"/>
                  </a:cubicBezTo>
                  <a:lnTo>
                    <a:pt x="224" y="85"/>
                  </a:lnTo>
                  <a:cubicBezTo>
                    <a:pt x="218" y="39"/>
                    <a:pt x="179" y="1"/>
                    <a:pt x="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4173;p57">
              <a:extLst>
                <a:ext uri="{FF2B5EF4-FFF2-40B4-BE49-F238E27FC236}">
                  <a16:creationId xmlns:a16="http://schemas.microsoft.com/office/drawing/2014/main" id="{8392EB34-D1D4-4927-A304-B112A1B8083B}"/>
                </a:ext>
              </a:extLst>
            </p:cNvPr>
            <p:cNvSpPr/>
            <p:nvPr/>
          </p:nvSpPr>
          <p:spPr>
            <a:xfrm>
              <a:off x="5904525" y="3778750"/>
              <a:ext cx="92150" cy="154075"/>
            </a:xfrm>
            <a:custGeom>
              <a:avLst/>
              <a:gdLst/>
              <a:ahLst/>
              <a:cxnLst/>
              <a:rect l="l" t="t" r="r" b="b"/>
              <a:pathLst>
                <a:path w="3686" h="6163" extrusionOk="0">
                  <a:moveTo>
                    <a:pt x="3561" y="1"/>
                  </a:moveTo>
                  <a:cubicBezTo>
                    <a:pt x="3558" y="1"/>
                    <a:pt x="3555" y="1"/>
                    <a:pt x="3552" y="1"/>
                  </a:cubicBezTo>
                  <a:cubicBezTo>
                    <a:pt x="3505" y="4"/>
                    <a:pt x="3471" y="37"/>
                    <a:pt x="3468" y="85"/>
                  </a:cubicBezTo>
                  <a:lnTo>
                    <a:pt x="3468" y="93"/>
                  </a:lnTo>
                  <a:cubicBezTo>
                    <a:pt x="3443" y="397"/>
                    <a:pt x="3446" y="704"/>
                    <a:pt x="3415" y="1005"/>
                  </a:cubicBezTo>
                  <a:cubicBezTo>
                    <a:pt x="3360" y="1301"/>
                    <a:pt x="3360" y="1608"/>
                    <a:pt x="3267" y="1893"/>
                  </a:cubicBezTo>
                  <a:lnTo>
                    <a:pt x="3161" y="2331"/>
                  </a:lnTo>
                  <a:lnTo>
                    <a:pt x="3011" y="2752"/>
                  </a:lnTo>
                  <a:cubicBezTo>
                    <a:pt x="2969" y="2894"/>
                    <a:pt x="2902" y="3031"/>
                    <a:pt x="2835" y="3162"/>
                  </a:cubicBezTo>
                  <a:cubicBezTo>
                    <a:pt x="2771" y="3296"/>
                    <a:pt x="2718" y="3438"/>
                    <a:pt x="2634" y="3561"/>
                  </a:cubicBezTo>
                  <a:cubicBezTo>
                    <a:pt x="2344" y="4080"/>
                    <a:pt x="1967" y="4549"/>
                    <a:pt x="1532" y="4953"/>
                  </a:cubicBezTo>
                  <a:cubicBezTo>
                    <a:pt x="1100" y="5363"/>
                    <a:pt x="600" y="5717"/>
                    <a:pt x="70" y="5985"/>
                  </a:cubicBezTo>
                  <a:lnTo>
                    <a:pt x="65" y="5988"/>
                  </a:lnTo>
                  <a:cubicBezTo>
                    <a:pt x="17" y="6013"/>
                    <a:pt x="1" y="6063"/>
                    <a:pt x="26" y="6111"/>
                  </a:cubicBezTo>
                  <a:cubicBezTo>
                    <a:pt x="37" y="6144"/>
                    <a:pt x="66" y="6163"/>
                    <a:pt x="99" y="6163"/>
                  </a:cubicBezTo>
                  <a:cubicBezTo>
                    <a:pt x="108" y="6163"/>
                    <a:pt x="117" y="6161"/>
                    <a:pt x="126" y="6158"/>
                  </a:cubicBezTo>
                  <a:cubicBezTo>
                    <a:pt x="737" y="5969"/>
                    <a:pt x="1284" y="5637"/>
                    <a:pt x="1769" y="5224"/>
                  </a:cubicBezTo>
                  <a:cubicBezTo>
                    <a:pt x="2244" y="4805"/>
                    <a:pt x="2673" y="4317"/>
                    <a:pt x="2966" y="3751"/>
                  </a:cubicBezTo>
                  <a:cubicBezTo>
                    <a:pt x="3053" y="3617"/>
                    <a:pt x="3106" y="3463"/>
                    <a:pt x="3175" y="3321"/>
                  </a:cubicBezTo>
                  <a:cubicBezTo>
                    <a:pt x="3240" y="3179"/>
                    <a:pt x="3307" y="3031"/>
                    <a:pt x="3351" y="2877"/>
                  </a:cubicBezTo>
                  <a:lnTo>
                    <a:pt x="3496" y="2425"/>
                  </a:lnTo>
                  <a:lnTo>
                    <a:pt x="3586" y="1957"/>
                  </a:lnTo>
                  <a:cubicBezTo>
                    <a:pt x="3622" y="1803"/>
                    <a:pt x="3641" y="1647"/>
                    <a:pt x="3650" y="1488"/>
                  </a:cubicBezTo>
                  <a:lnTo>
                    <a:pt x="3683" y="1019"/>
                  </a:lnTo>
                  <a:cubicBezTo>
                    <a:pt x="3686" y="704"/>
                    <a:pt x="3664" y="392"/>
                    <a:pt x="3644" y="85"/>
                  </a:cubicBezTo>
                  <a:cubicBezTo>
                    <a:pt x="3641" y="38"/>
                    <a:pt x="3605" y="1"/>
                    <a:pt x="356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0" name="Google Shape;4174;p57">
              <a:extLst>
                <a:ext uri="{FF2B5EF4-FFF2-40B4-BE49-F238E27FC236}">
                  <a16:creationId xmlns:a16="http://schemas.microsoft.com/office/drawing/2014/main" id="{236DF54C-9ABF-427D-8237-0F11C4221A33}"/>
                </a:ext>
              </a:extLst>
            </p:cNvPr>
            <p:cNvSpPr/>
            <p:nvPr/>
          </p:nvSpPr>
          <p:spPr>
            <a:xfrm>
              <a:off x="5711550" y="2901475"/>
              <a:ext cx="391425" cy="496150"/>
            </a:xfrm>
            <a:custGeom>
              <a:avLst/>
              <a:gdLst/>
              <a:ahLst/>
              <a:cxnLst/>
              <a:rect l="l" t="t" r="r" b="b"/>
              <a:pathLst>
                <a:path w="15657" h="19846" extrusionOk="0">
                  <a:moveTo>
                    <a:pt x="11239" y="1"/>
                  </a:moveTo>
                  <a:cubicBezTo>
                    <a:pt x="11185" y="1"/>
                    <a:pt x="11137" y="17"/>
                    <a:pt x="11095" y="52"/>
                  </a:cubicBezTo>
                  <a:cubicBezTo>
                    <a:pt x="5530" y="4815"/>
                    <a:pt x="0" y="9892"/>
                    <a:pt x="0" y="9892"/>
                  </a:cubicBezTo>
                  <a:cubicBezTo>
                    <a:pt x="0" y="9892"/>
                    <a:pt x="6983" y="19776"/>
                    <a:pt x="11062" y="19846"/>
                  </a:cubicBezTo>
                  <a:lnTo>
                    <a:pt x="15657" y="2653"/>
                  </a:lnTo>
                  <a:lnTo>
                    <a:pt x="15657" y="2653"/>
                  </a:lnTo>
                  <a:cubicBezTo>
                    <a:pt x="15638" y="2653"/>
                    <a:pt x="15620" y="2653"/>
                    <a:pt x="15602" y="2653"/>
                  </a:cubicBezTo>
                  <a:cubicBezTo>
                    <a:pt x="13694" y="2653"/>
                    <a:pt x="11937" y="1"/>
                    <a:pt x="1123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1" name="Google Shape;4175;p57">
              <a:extLst>
                <a:ext uri="{FF2B5EF4-FFF2-40B4-BE49-F238E27FC236}">
                  <a16:creationId xmlns:a16="http://schemas.microsoft.com/office/drawing/2014/main" id="{16E2AFDD-92C1-48D1-8FEC-EB48C4AF9BC0}"/>
                </a:ext>
              </a:extLst>
            </p:cNvPr>
            <p:cNvSpPr/>
            <p:nvPr/>
          </p:nvSpPr>
          <p:spPr>
            <a:xfrm>
              <a:off x="5696625" y="2889350"/>
              <a:ext cx="308700" cy="275975"/>
            </a:xfrm>
            <a:custGeom>
              <a:avLst/>
              <a:gdLst/>
              <a:ahLst/>
              <a:cxnLst/>
              <a:rect l="l" t="t" r="r" b="b"/>
              <a:pathLst>
                <a:path w="12348" h="11039" extrusionOk="0">
                  <a:moveTo>
                    <a:pt x="10792" y="1"/>
                  </a:moveTo>
                  <a:cubicBezTo>
                    <a:pt x="10594" y="1"/>
                    <a:pt x="10409" y="109"/>
                    <a:pt x="10314" y="289"/>
                  </a:cubicBezTo>
                  <a:cubicBezTo>
                    <a:pt x="8665" y="3528"/>
                    <a:pt x="1398" y="8544"/>
                    <a:pt x="310" y="9214"/>
                  </a:cubicBezTo>
                  <a:cubicBezTo>
                    <a:pt x="73" y="9359"/>
                    <a:pt x="0" y="9663"/>
                    <a:pt x="140" y="9908"/>
                  </a:cubicBezTo>
                  <a:cubicBezTo>
                    <a:pt x="140" y="9908"/>
                    <a:pt x="585" y="11039"/>
                    <a:pt x="1187" y="11039"/>
                  </a:cubicBezTo>
                  <a:cubicBezTo>
                    <a:pt x="1287" y="11039"/>
                    <a:pt x="1391" y="11008"/>
                    <a:pt x="1498" y="10935"/>
                  </a:cubicBezTo>
                  <a:cubicBezTo>
                    <a:pt x="2704" y="10120"/>
                    <a:pt x="10311" y="4951"/>
                    <a:pt x="12217" y="1171"/>
                  </a:cubicBezTo>
                  <a:cubicBezTo>
                    <a:pt x="12348" y="911"/>
                    <a:pt x="12217" y="585"/>
                    <a:pt x="11938" y="459"/>
                  </a:cubicBezTo>
                  <a:lnTo>
                    <a:pt x="11017" y="49"/>
                  </a:lnTo>
                  <a:cubicBezTo>
                    <a:pt x="10943" y="16"/>
                    <a:pt x="10866" y="1"/>
                    <a:pt x="10792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2" name="Google Shape;4176;p57">
              <a:extLst>
                <a:ext uri="{FF2B5EF4-FFF2-40B4-BE49-F238E27FC236}">
                  <a16:creationId xmlns:a16="http://schemas.microsoft.com/office/drawing/2014/main" id="{B84F4BC9-67E5-4AF3-8695-80B54BA917A2}"/>
                </a:ext>
              </a:extLst>
            </p:cNvPr>
            <p:cNvSpPr/>
            <p:nvPr/>
          </p:nvSpPr>
          <p:spPr>
            <a:xfrm>
              <a:off x="6587325" y="2944225"/>
              <a:ext cx="330475" cy="492250"/>
            </a:xfrm>
            <a:custGeom>
              <a:avLst/>
              <a:gdLst/>
              <a:ahLst/>
              <a:cxnLst/>
              <a:rect l="l" t="t" r="r" b="b"/>
              <a:pathLst>
                <a:path w="13219" h="19690" extrusionOk="0">
                  <a:moveTo>
                    <a:pt x="4309" y="1"/>
                  </a:moveTo>
                  <a:cubicBezTo>
                    <a:pt x="3677" y="1"/>
                    <a:pt x="1948" y="2025"/>
                    <a:pt x="335" y="2025"/>
                  </a:cubicBezTo>
                  <a:cubicBezTo>
                    <a:pt x="223" y="2025"/>
                    <a:pt x="111" y="2015"/>
                    <a:pt x="1" y="1994"/>
                  </a:cubicBezTo>
                  <a:lnTo>
                    <a:pt x="1" y="1994"/>
                  </a:lnTo>
                  <a:lnTo>
                    <a:pt x="1895" y="19668"/>
                  </a:lnTo>
                  <a:cubicBezTo>
                    <a:pt x="2001" y="19682"/>
                    <a:pt x="2110" y="19689"/>
                    <a:pt x="2221" y="19689"/>
                  </a:cubicBezTo>
                  <a:cubicBezTo>
                    <a:pt x="6024" y="19689"/>
                    <a:pt x="13219" y="11410"/>
                    <a:pt x="13219" y="11410"/>
                  </a:cubicBezTo>
                  <a:cubicBezTo>
                    <a:pt x="13219" y="11410"/>
                    <a:pt x="8883" y="5588"/>
                    <a:pt x="4473" y="75"/>
                  </a:cubicBezTo>
                  <a:cubicBezTo>
                    <a:pt x="4432" y="24"/>
                    <a:pt x="4377" y="1"/>
                    <a:pt x="430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3" name="Google Shape;4177;p57">
              <a:extLst>
                <a:ext uri="{FF2B5EF4-FFF2-40B4-BE49-F238E27FC236}">
                  <a16:creationId xmlns:a16="http://schemas.microsoft.com/office/drawing/2014/main" id="{A1541A76-15A0-4C3C-AB08-74F06D84AD14}"/>
                </a:ext>
              </a:extLst>
            </p:cNvPr>
            <p:cNvSpPr/>
            <p:nvPr/>
          </p:nvSpPr>
          <p:spPr>
            <a:xfrm>
              <a:off x="5869300" y="2967300"/>
              <a:ext cx="775325" cy="898700"/>
            </a:xfrm>
            <a:custGeom>
              <a:avLst/>
              <a:gdLst/>
              <a:ahLst/>
              <a:cxnLst/>
              <a:rect l="l" t="t" r="r" b="b"/>
              <a:pathLst>
                <a:path w="31013" h="35948" extrusionOk="0">
                  <a:moveTo>
                    <a:pt x="6827" y="1"/>
                  </a:moveTo>
                  <a:cubicBezTo>
                    <a:pt x="6501" y="1"/>
                    <a:pt x="6171" y="2"/>
                    <a:pt x="5840" y="6"/>
                  </a:cubicBezTo>
                  <a:cubicBezTo>
                    <a:pt x="4322" y="20"/>
                    <a:pt x="2241" y="16825"/>
                    <a:pt x="2241" y="16825"/>
                  </a:cubicBezTo>
                  <a:lnTo>
                    <a:pt x="1" y="31759"/>
                  </a:lnTo>
                  <a:cubicBezTo>
                    <a:pt x="1" y="31759"/>
                    <a:pt x="6205" y="35207"/>
                    <a:pt x="15055" y="35854"/>
                  </a:cubicBezTo>
                  <a:lnTo>
                    <a:pt x="15055" y="35860"/>
                  </a:lnTo>
                  <a:cubicBezTo>
                    <a:pt x="15096" y="35863"/>
                    <a:pt x="15135" y="35863"/>
                    <a:pt x="15177" y="35865"/>
                  </a:cubicBezTo>
                  <a:cubicBezTo>
                    <a:pt x="15219" y="35868"/>
                    <a:pt x="15258" y="35874"/>
                    <a:pt x="15300" y="35877"/>
                  </a:cubicBezTo>
                  <a:lnTo>
                    <a:pt x="15300" y="35874"/>
                  </a:lnTo>
                  <a:cubicBezTo>
                    <a:pt x="16140" y="35925"/>
                    <a:pt x="16961" y="35948"/>
                    <a:pt x="17761" y="35948"/>
                  </a:cubicBezTo>
                  <a:cubicBezTo>
                    <a:pt x="25400" y="35948"/>
                    <a:pt x="31012" y="33840"/>
                    <a:pt x="31012" y="33840"/>
                  </a:cubicBezTo>
                  <a:lnTo>
                    <a:pt x="30789" y="18745"/>
                  </a:lnTo>
                  <a:cubicBezTo>
                    <a:pt x="30524" y="11709"/>
                    <a:pt x="30446" y="890"/>
                    <a:pt x="30443" y="884"/>
                  </a:cubicBezTo>
                  <a:cubicBezTo>
                    <a:pt x="27959" y="477"/>
                    <a:pt x="25367" y="366"/>
                    <a:pt x="23151" y="366"/>
                  </a:cubicBezTo>
                  <a:cubicBezTo>
                    <a:pt x="20458" y="366"/>
                    <a:pt x="18320" y="530"/>
                    <a:pt x="17606" y="530"/>
                  </a:cubicBezTo>
                  <a:cubicBezTo>
                    <a:pt x="17587" y="530"/>
                    <a:pt x="17568" y="530"/>
                    <a:pt x="17551" y="530"/>
                  </a:cubicBezTo>
                  <a:cubicBezTo>
                    <a:pt x="16496" y="401"/>
                    <a:pt x="12060" y="1"/>
                    <a:pt x="6827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4" name="Google Shape;4178;p57">
              <a:extLst>
                <a:ext uri="{FF2B5EF4-FFF2-40B4-BE49-F238E27FC236}">
                  <a16:creationId xmlns:a16="http://schemas.microsoft.com/office/drawing/2014/main" id="{42BEB151-0C9D-4B36-B8D1-9E95F893BB7A}"/>
                </a:ext>
              </a:extLst>
            </p:cNvPr>
            <p:cNvSpPr/>
            <p:nvPr/>
          </p:nvSpPr>
          <p:spPr>
            <a:xfrm>
              <a:off x="6144525" y="3025875"/>
              <a:ext cx="354475" cy="184000"/>
            </a:xfrm>
            <a:custGeom>
              <a:avLst/>
              <a:gdLst/>
              <a:ahLst/>
              <a:cxnLst/>
              <a:rect l="l" t="t" r="r" b="b"/>
              <a:pathLst>
                <a:path w="14179" h="7360" extrusionOk="0">
                  <a:moveTo>
                    <a:pt x="1661" y="123"/>
                  </a:moveTo>
                  <a:cubicBezTo>
                    <a:pt x="182" y="123"/>
                    <a:pt x="215" y="1412"/>
                    <a:pt x="215" y="1412"/>
                  </a:cubicBezTo>
                  <a:cubicBezTo>
                    <a:pt x="0" y="4539"/>
                    <a:pt x="2425" y="6919"/>
                    <a:pt x="5549" y="7128"/>
                  </a:cubicBezTo>
                  <a:lnTo>
                    <a:pt x="8852" y="7349"/>
                  </a:lnTo>
                  <a:cubicBezTo>
                    <a:pt x="8964" y="7356"/>
                    <a:pt x="9075" y="7360"/>
                    <a:pt x="9186" y="7360"/>
                  </a:cubicBezTo>
                  <a:cubicBezTo>
                    <a:pt x="11751" y="7360"/>
                    <a:pt x="13912" y="5371"/>
                    <a:pt x="14086" y="2773"/>
                  </a:cubicBezTo>
                  <a:cubicBezTo>
                    <a:pt x="14086" y="2773"/>
                    <a:pt x="14178" y="1513"/>
                    <a:pt x="12610" y="1130"/>
                  </a:cubicBezTo>
                  <a:cubicBezTo>
                    <a:pt x="7987" y="0"/>
                    <a:pt x="3948" y="271"/>
                    <a:pt x="1842" y="129"/>
                  </a:cubicBezTo>
                  <a:cubicBezTo>
                    <a:pt x="1779" y="125"/>
                    <a:pt x="1719" y="123"/>
                    <a:pt x="1661" y="123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4179;p57">
              <a:extLst>
                <a:ext uri="{FF2B5EF4-FFF2-40B4-BE49-F238E27FC236}">
                  <a16:creationId xmlns:a16="http://schemas.microsoft.com/office/drawing/2014/main" id="{57D60E04-D745-417B-BEDB-F34E592CE025}"/>
                </a:ext>
              </a:extLst>
            </p:cNvPr>
            <p:cNvSpPr/>
            <p:nvPr/>
          </p:nvSpPr>
          <p:spPr>
            <a:xfrm>
              <a:off x="6683100" y="2936050"/>
              <a:ext cx="250525" cy="307975"/>
            </a:xfrm>
            <a:custGeom>
              <a:avLst/>
              <a:gdLst/>
              <a:ahLst/>
              <a:cxnLst/>
              <a:rect l="l" t="t" r="r" b="b"/>
              <a:pathLst>
                <a:path w="10021" h="12319" extrusionOk="0">
                  <a:moveTo>
                    <a:pt x="1457" y="1"/>
                  </a:moveTo>
                  <a:cubicBezTo>
                    <a:pt x="1411" y="1"/>
                    <a:pt x="1364" y="8"/>
                    <a:pt x="1317" y="23"/>
                  </a:cubicBezTo>
                  <a:lnTo>
                    <a:pt x="433" y="299"/>
                  </a:lnTo>
                  <a:cubicBezTo>
                    <a:pt x="159" y="382"/>
                    <a:pt x="0" y="684"/>
                    <a:pt x="87" y="963"/>
                  </a:cubicBezTo>
                  <a:cubicBezTo>
                    <a:pt x="1311" y="4977"/>
                    <a:pt x="7521" y="11187"/>
                    <a:pt x="8501" y="12169"/>
                  </a:cubicBezTo>
                  <a:cubicBezTo>
                    <a:pt x="8607" y="12275"/>
                    <a:pt x="8718" y="12318"/>
                    <a:pt x="8828" y="12318"/>
                  </a:cubicBezTo>
                  <a:cubicBezTo>
                    <a:pt x="9350" y="12318"/>
                    <a:pt x="9862" y="11341"/>
                    <a:pt x="9862" y="11341"/>
                  </a:cubicBezTo>
                  <a:cubicBezTo>
                    <a:pt x="10021" y="11123"/>
                    <a:pt x="9993" y="10808"/>
                    <a:pt x="9798" y="10629"/>
                  </a:cubicBezTo>
                  <a:cubicBezTo>
                    <a:pt x="8902" y="9812"/>
                    <a:pt x="2988" y="3803"/>
                    <a:pt x="1919" y="360"/>
                  </a:cubicBezTo>
                  <a:cubicBezTo>
                    <a:pt x="1856" y="143"/>
                    <a:pt x="1666" y="1"/>
                    <a:pt x="1457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4180;p57">
              <a:extLst>
                <a:ext uri="{FF2B5EF4-FFF2-40B4-BE49-F238E27FC236}">
                  <a16:creationId xmlns:a16="http://schemas.microsoft.com/office/drawing/2014/main" id="{F5C6DBFA-2E7A-42EB-8176-364A9A64279B}"/>
                </a:ext>
              </a:extLst>
            </p:cNvPr>
            <p:cNvSpPr/>
            <p:nvPr/>
          </p:nvSpPr>
          <p:spPr>
            <a:xfrm>
              <a:off x="6199400" y="2800050"/>
              <a:ext cx="263675" cy="374150"/>
            </a:xfrm>
            <a:custGeom>
              <a:avLst/>
              <a:gdLst/>
              <a:ahLst/>
              <a:cxnLst/>
              <a:rect l="l" t="t" r="r" b="b"/>
              <a:pathLst>
                <a:path w="10547" h="14966" extrusionOk="0">
                  <a:moveTo>
                    <a:pt x="5354" y="0"/>
                  </a:moveTo>
                  <a:cubicBezTo>
                    <a:pt x="2878" y="0"/>
                    <a:pt x="791" y="1928"/>
                    <a:pt x="623" y="4433"/>
                  </a:cubicBezTo>
                  <a:lnTo>
                    <a:pt x="174" y="11159"/>
                  </a:lnTo>
                  <a:cubicBezTo>
                    <a:pt x="1" y="13779"/>
                    <a:pt x="2068" y="14750"/>
                    <a:pt x="4682" y="14923"/>
                  </a:cubicBezTo>
                  <a:lnTo>
                    <a:pt x="4947" y="14939"/>
                  </a:lnTo>
                  <a:cubicBezTo>
                    <a:pt x="5202" y="14957"/>
                    <a:pt x="5453" y="14966"/>
                    <a:pt x="5698" y="14966"/>
                  </a:cubicBezTo>
                  <a:cubicBezTo>
                    <a:pt x="7969" y="14966"/>
                    <a:pt x="9760" y="14177"/>
                    <a:pt x="9919" y="11812"/>
                  </a:cubicBezTo>
                  <a:lnTo>
                    <a:pt x="10368" y="5086"/>
                  </a:lnTo>
                  <a:cubicBezTo>
                    <a:pt x="10546" y="2469"/>
                    <a:pt x="8560" y="204"/>
                    <a:pt x="5946" y="28"/>
                  </a:cubicBezTo>
                  <a:lnTo>
                    <a:pt x="5681" y="11"/>
                  </a:lnTo>
                  <a:cubicBezTo>
                    <a:pt x="5571" y="4"/>
                    <a:pt x="5462" y="0"/>
                    <a:pt x="535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Google Shape;4181;p57">
              <a:extLst>
                <a:ext uri="{FF2B5EF4-FFF2-40B4-BE49-F238E27FC236}">
                  <a16:creationId xmlns:a16="http://schemas.microsoft.com/office/drawing/2014/main" id="{EAFECD55-64BC-4082-801B-15D2581F7A5C}"/>
                </a:ext>
              </a:extLst>
            </p:cNvPr>
            <p:cNvSpPr/>
            <p:nvPr/>
          </p:nvSpPr>
          <p:spPr>
            <a:xfrm>
              <a:off x="6206175" y="2800050"/>
              <a:ext cx="256750" cy="280275"/>
            </a:xfrm>
            <a:custGeom>
              <a:avLst/>
              <a:gdLst/>
              <a:ahLst/>
              <a:cxnLst/>
              <a:rect l="l" t="t" r="r" b="b"/>
              <a:pathLst>
                <a:path w="10270" h="11211" extrusionOk="0">
                  <a:moveTo>
                    <a:pt x="5092" y="1"/>
                  </a:moveTo>
                  <a:cubicBezTo>
                    <a:pt x="2610" y="1"/>
                    <a:pt x="523" y="1926"/>
                    <a:pt x="352" y="4433"/>
                  </a:cubicBezTo>
                  <a:lnTo>
                    <a:pt x="0" y="9706"/>
                  </a:lnTo>
                  <a:cubicBezTo>
                    <a:pt x="3226" y="10892"/>
                    <a:pt x="6026" y="11210"/>
                    <a:pt x="8103" y="11210"/>
                  </a:cubicBezTo>
                  <a:cubicBezTo>
                    <a:pt x="8693" y="11210"/>
                    <a:pt x="9226" y="11184"/>
                    <a:pt x="9692" y="11145"/>
                  </a:cubicBezTo>
                  <a:lnTo>
                    <a:pt x="10097" y="5086"/>
                  </a:lnTo>
                  <a:cubicBezTo>
                    <a:pt x="10270" y="2466"/>
                    <a:pt x="8289" y="207"/>
                    <a:pt x="5675" y="28"/>
                  </a:cubicBezTo>
                  <a:lnTo>
                    <a:pt x="5410" y="11"/>
                  </a:lnTo>
                  <a:cubicBezTo>
                    <a:pt x="5303" y="4"/>
                    <a:pt x="5197" y="1"/>
                    <a:pt x="5092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" name="Google Shape;4182;p57">
              <a:extLst>
                <a:ext uri="{FF2B5EF4-FFF2-40B4-BE49-F238E27FC236}">
                  <a16:creationId xmlns:a16="http://schemas.microsoft.com/office/drawing/2014/main" id="{49EE7981-DC40-467D-A8BD-7BF8979AC889}"/>
                </a:ext>
              </a:extLst>
            </p:cNvPr>
            <p:cNvSpPr/>
            <p:nvPr/>
          </p:nvSpPr>
          <p:spPr>
            <a:xfrm>
              <a:off x="6170325" y="1893175"/>
              <a:ext cx="121300" cy="172625"/>
            </a:xfrm>
            <a:custGeom>
              <a:avLst/>
              <a:gdLst/>
              <a:ahLst/>
              <a:cxnLst/>
              <a:rect l="l" t="t" r="r" b="b"/>
              <a:pathLst>
                <a:path w="4852" h="6905" extrusionOk="0">
                  <a:moveTo>
                    <a:pt x="4159" y="1"/>
                  </a:moveTo>
                  <a:cubicBezTo>
                    <a:pt x="3955" y="1"/>
                    <a:pt x="3747" y="101"/>
                    <a:pt x="3597" y="245"/>
                  </a:cubicBezTo>
                  <a:cubicBezTo>
                    <a:pt x="3399" y="438"/>
                    <a:pt x="3279" y="691"/>
                    <a:pt x="3167" y="942"/>
                  </a:cubicBezTo>
                  <a:cubicBezTo>
                    <a:pt x="2439" y="2616"/>
                    <a:pt x="1990" y="4410"/>
                    <a:pt x="1839" y="6229"/>
                  </a:cubicBezTo>
                  <a:cubicBezTo>
                    <a:pt x="1669" y="4834"/>
                    <a:pt x="1493" y="3445"/>
                    <a:pt x="1323" y="2053"/>
                  </a:cubicBezTo>
                  <a:cubicBezTo>
                    <a:pt x="1275" y="1662"/>
                    <a:pt x="1144" y="1180"/>
                    <a:pt x="759" y="1107"/>
                  </a:cubicBezTo>
                  <a:cubicBezTo>
                    <a:pt x="731" y="1102"/>
                    <a:pt x="702" y="1099"/>
                    <a:pt x="673" y="1099"/>
                  </a:cubicBezTo>
                  <a:cubicBezTo>
                    <a:pt x="429" y="1099"/>
                    <a:pt x="204" y="1293"/>
                    <a:pt x="107" y="1528"/>
                  </a:cubicBezTo>
                  <a:cubicBezTo>
                    <a:pt x="1" y="1791"/>
                    <a:pt x="23" y="2084"/>
                    <a:pt x="54" y="2362"/>
                  </a:cubicBezTo>
                  <a:cubicBezTo>
                    <a:pt x="238" y="3955"/>
                    <a:pt x="745" y="5509"/>
                    <a:pt x="1535" y="6904"/>
                  </a:cubicBezTo>
                  <a:lnTo>
                    <a:pt x="2327" y="6865"/>
                  </a:lnTo>
                  <a:cubicBezTo>
                    <a:pt x="3376" y="5211"/>
                    <a:pt x="4182" y="3398"/>
                    <a:pt x="4710" y="1509"/>
                  </a:cubicBezTo>
                  <a:cubicBezTo>
                    <a:pt x="4782" y="1241"/>
                    <a:pt x="4852" y="962"/>
                    <a:pt x="4819" y="683"/>
                  </a:cubicBezTo>
                  <a:cubicBezTo>
                    <a:pt x="4782" y="404"/>
                    <a:pt x="4615" y="125"/>
                    <a:pt x="4350" y="33"/>
                  </a:cubicBezTo>
                  <a:cubicBezTo>
                    <a:pt x="4288" y="11"/>
                    <a:pt x="4223" y="1"/>
                    <a:pt x="4159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9" name="Google Shape;4183;p57">
              <a:extLst>
                <a:ext uri="{FF2B5EF4-FFF2-40B4-BE49-F238E27FC236}">
                  <a16:creationId xmlns:a16="http://schemas.microsoft.com/office/drawing/2014/main" id="{9AA480FA-21EE-441A-8B02-319DFCD4DB99}"/>
                </a:ext>
              </a:extLst>
            </p:cNvPr>
            <p:cNvSpPr/>
            <p:nvPr/>
          </p:nvSpPr>
          <p:spPr>
            <a:xfrm>
              <a:off x="5821600" y="1930575"/>
              <a:ext cx="1285225" cy="1106725"/>
            </a:xfrm>
            <a:custGeom>
              <a:avLst/>
              <a:gdLst/>
              <a:ahLst/>
              <a:cxnLst/>
              <a:rect l="l" t="t" r="r" b="b"/>
              <a:pathLst>
                <a:path w="51409" h="44269" extrusionOk="0">
                  <a:moveTo>
                    <a:pt x="26932" y="1"/>
                  </a:moveTo>
                  <a:cubicBezTo>
                    <a:pt x="21510" y="1"/>
                    <a:pt x="18823" y="3238"/>
                    <a:pt x="18823" y="3238"/>
                  </a:cubicBezTo>
                  <a:cubicBezTo>
                    <a:pt x="15980" y="2158"/>
                    <a:pt x="13778" y="1699"/>
                    <a:pt x="12016" y="1699"/>
                  </a:cubicBezTo>
                  <a:cubicBezTo>
                    <a:pt x="7272" y="1699"/>
                    <a:pt x="5716" y="5023"/>
                    <a:pt x="3429" y="8508"/>
                  </a:cubicBezTo>
                  <a:cubicBezTo>
                    <a:pt x="294" y="13284"/>
                    <a:pt x="1" y="22339"/>
                    <a:pt x="2908" y="31487"/>
                  </a:cubicBezTo>
                  <a:cubicBezTo>
                    <a:pt x="5812" y="40635"/>
                    <a:pt x="19208" y="43818"/>
                    <a:pt x="29265" y="44248"/>
                  </a:cubicBezTo>
                  <a:cubicBezTo>
                    <a:pt x="29590" y="44261"/>
                    <a:pt x="29906" y="44268"/>
                    <a:pt x="30215" y="44268"/>
                  </a:cubicBezTo>
                  <a:cubicBezTo>
                    <a:pt x="39494" y="44268"/>
                    <a:pt x="42095" y="38059"/>
                    <a:pt x="46674" y="27651"/>
                  </a:cubicBezTo>
                  <a:cubicBezTo>
                    <a:pt x="51408" y="16899"/>
                    <a:pt x="48158" y="9877"/>
                    <a:pt x="37286" y="3335"/>
                  </a:cubicBezTo>
                  <a:cubicBezTo>
                    <a:pt x="33128" y="832"/>
                    <a:pt x="29679" y="1"/>
                    <a:pt x="26932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0" name="Google Shape;4184;p57">
              <a:extLst>
                <a:ext uri="{FF2B5EF4-FFF2-40B4-BE49-F238E27FC236}">
                  <a16:creationId xmlns:a16="http://schemas.microsoft.com/office/drawing/2014/main" id="{A65B6FF2-7D27-4CFB-8A98-81906B68FC29}"/>
                </a:ext>
              </a:extLst>
            </p:cNvPr>
            <p:cNvSpPr/>
            <p:nvPr/>
          </p:nvSpPr>
          <p:spPr>
            <a:xfrm>
              <a:off x="5819225" y="1981500"/>
              <a:ext cx="439500" cy="920400"/>
            </a:xfrm>
            <a:custGeom>
              <a:avLst/>
              <a:gdLst/>
              <a:ahLst/>
              <a:cxnLst/>
              <a:rect l="l" t="t" r="r" b="b"/>
              <a:pathLst>
                <a:path w="17580" h="36816" extrusionOk="0">
                  <a:moveTo>
                    <a:pt x="13574" y="0"/>
                  </a:moveTo>
                  <a:cubicBezTo>
                    <a:pt x="12404" y="0"/>
                    <a:pt x="11208" y="206"/>
                    <a:pt x="10052" y="618"/>
                  </a:cubicBezTo>
                  <a:cubicBezTo>
                    <a:pt x="7759" y="1441"/>
                    <a:pt x="5670" y="3039"/>
                    <a:pt x="4010" y="5232"/>
                  </a:cubicBezTo>
                  <a:cubicBezTo>
                    <a:pt x="1973" y="7927"/>
                    <a:pt x="695" y="11381"/>
                    <a:pt x="319" y="15217"/>
                  </a:cubicBezTo>
                  <a:cubicBezTo>
                    <a:pt x="1" y="18442"/>
                    <a:pt x="296" y="21929"/>
                    <a:pt x="1217" y="25888"/>
                  </a:cubicBezTo>
                  <a:cubicBezTo>
                    <a:pt x="1599" y="27545"/>
                    <a:pt x="2090" y="29288"/>
                    <a:pt x="3075" y="30798"/>
                  </a:cubicBezTo>
                  <a:cubicBezTo>
                    <a:pt x="5059" y="33852"/>
                    <a:pt x="8487" y="35331"/>
                    <a:pt x="12438" y="36815"/>
                  </a:cubicBezTo>
                  <a:lnTo>
                    <a:pt x="12507" y="36628"/>
                  </a:lnTo>
                  <a:cubicBezTo>
                    <a:pt x="8590" y="35155"/>
                    <a:pt x="5193" y="33691"/>
                    <a:pt x="3240" y="30686"/>
                  </a:cubicBezTo>
                  <a:cubicBezTo>
                    <a:pt x="2272" y="29199"/>
                    <a:pt x="1783" y="27478"/>
                    <a:pt x="1404" y="25837"/>
                  </a:cubicBezTo>
                  <a:cubicBezTo>
                    <a:pt x="486" y="21901"/>
                    <a:pt x="199" y="18431"/>
                    <a:pt x="511" y="15231"/>
                  </a:cubicBezTo>
                  <a:cubicBezTo>
                    <a:pt x="885" y="11434"/>
                    <a:pt x="2146" y="8016"/>
                    <a:pt x="4163" y="5346"/>
                  </a:cubicBezTo>
                  <a:cubicBezTo>
                    <a:pt x="5798" y="3179"/>
                    <a:pt x="7860" y="1608"/>
                    <a:pt x="10119" y="799"/>
                  </a:cubicBezTo>
                  <a:cubicBezTo>
                    <a:pt x="11250" y="395"/>
                    <a:pt x="12421" y="193"/>
                    <a:pt x="13566" y="193"/>
                  </a:cubicBezTo>
                  <a:cubicBezTo>
                    <a:pt x="14949" y="193"/>
                    <a:pt x="16295" y="487"/>
                    <a:pt x="17490" y="1070"/>
                  </a:cubicBezTo>
                  <a:lnTo>
                    <a:pt x="17579" y="894"/>
                  </a:lnTo>
                  <a:cubicBezTo>
                    <a:pt x="16359" y="299"/>
                    <a:pt x="14985" y="0"/>
                    <a:pt x="13574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1" name="Google Shape;4185;p57">
              <a:extLst>
                <a:ext uri="{FF2B5EF4-FFF2-40B4-BE49-F238E27FC236}">
                  <a16:creationId xmlns:a16="http://schemas.microsoft.com/office/drawing/2014/main" id="{FAA15688-715B-4537-8218-95D12E336B78}"/>
                </a:ext>
              </a:extLst>
            </p:cNvPr>
            <p:cNvSpPr/>
            <p:nvPr/>
          </p:nvSpPr>
          <p:spPr>
            <a:xfrm>
              <a:off x="6303400" y="1917875"/>
              <a:ext cx="813675" cy="1118900"/>
            </a:xfrm>
            <a:custGeom>
              <a:avLst/>
              <a:gdLst/>
              <a:ahLst/>
              <a:cxnLst/>
              <a:rect l="l" t="t" r="r" b="b"/>
              <a:pathLst>
                <a:path w="32547" h="44756" extrusionOk="0">
                  <a:moveTo>
                    <a:pt x="8343" y="0"/>
                  </a:moveTo>
                  <a:cubicBezTo>
                    <a:pt x="3303" y="0"/>
                    <a:pt x="48" y="2680"/>
                    <a:pt x="0" y="2722"/>
                  </a:cubicBezTo>
                  <a:lnTo>
                    <a:pt x="126" y="2867"/>
                  </a:lnTo>
                  <a:cubicBezTo>
                    <a:pt x="172" y="2829"/>
                    <a:pt x="3372" y="194"/>
                    <a:pt x="8338" y="194"/>
                  </a:cubicBezTo>
                  <a:cubicBezTo>
                    <a:pt x="10677" y="194"/>
                    <a:pt x="13406" y="778"/>
                    <a:pt x="16382" y="2493"/>
                  </a:cubicBezTo>
                  <a:cubicBezTo>
                    <a:pt x="24514" y="7180"/>
                    <a:pt x="32317" y="13510"/>
                    <a:pt x="28537" y="24945"/>
                  </a:cubicBezTo>
                  <a:cubicBezTo>
                    <a:pt x="24495" y="37167"/>
                    <a:pt x="20731" y="42853"/>
                    <a:pt x="15964" y="43955"/>
                  </a:cubicBezTo>
                  <a:cubicBezTo>
                    <a:pt x="13953" y="44419"/>
                    <a:pt x="12009" y="44562"/>
                    <a:pt x="10370" y="44562"/>
                  </a:cubicBezTo>
                  <a:cubicBezTo>
                    <a:pt x="7710" y="44562"/>
                    <a:pt x="5854" y="44183"/>
                    <a:pt x="5823" y="44178"/>
                  </a:cubicBezTo>
                  <a:lnTo>
                    <a:pt x="5786" y="44368"/>
                  </a:lnTo>
                  <a:cubicBezTo>
                    <a:pt x="5817" y="44373"/>
                    <a:pt x="7686" y="44756"/>
                    <a:pt x="10367" y="44756"/>
                  </a:cubicBezTo>
                  <a:cubicBezTo>
                    <a:pt x="12022" y="44756"/>
                    <a:pt x="13980" y="44611"/>
                    <a:pt x="16011" y="44145"/>
                  </a:cubicBezTo>
                  <a:cubicBezTo>
                    <a:pt x="20854" y="43026"/>
                    <a:pt x="24654" y="37304"/>
                    <a:pt x="28721" y="25007"/>
                  </a:cubicBezTo>
                  <a:cubicBezTo>
                    <a:pt x="32546" y="13440"/>
                    <a:pt x="24679" y="7052"/>
                    <a:pt x="16480" y="2326"/>
                  </a:cubicBezTo>
                  <a:cubicBezTo>
                    <a:pt x="13472" y="592"/>
                    <a:pt x="10711" y="0"/>
                    <a:pt x="8343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2" name="Google Shape;4186;p57">
              <a:extLst>
                <a:ext uri="{FF2B5EF4-FFF2-40B4-BE49-F238E27FC236}">
                  <a16:creationId xmlns:a16="http://schemas.microsoft.com/office/drawing/2014/main" id="{EECA8636-73F7-4FDC-B1D1-BF7F801073D7}"/>
                </a:ext>
              </a:extLst>
            </p:cNvPr>
            <p:cNvSpPr/>
            <p:nvPr/>
          </p:nvSpPr>
          <p:spPr>
            <a:xfrm>
              <a:off x="5697725" y="2416900"/>
              <a:ext cx="342550" cy="301875"/>
            </a:xfrm>
            <a:custGeom>
              <a:avLst/>
              <a:gdLst/>
              <a:ahLst/>
              <a:cxnLst/>
              <a:rect l="l" t="t" r="r" b="b"/>
              <a:pathLst>
                <a:path w="13702" h="12075" extrusionOk="0">
                  <a:moveTo>
                    <a:pt x="6889" y="0"/>
                  </a:moveTo>
                  <a:cubicBezTo>
                    <a:pt x="4622" y="0"/>
                    <a:pt x="2445" y="1295"/>
                    <a:pt x="1415" y="3495"/>
                  </a:cubicBezTo>
                  <a:cubicBezTo>
                    <a:pt x="1" y="6519"/>
                    <a:pt x="1290" y="10106"/>
                    <a:pt x="4292" y="11512"/>
                  </a:cubicBezTo>
                  <a:cubicBezTo>
                    <a:pt x="5108" y="11894"/>
                    <a:pt x="5967" y="12075"/>
                    <a:pt x="6814" y="12075"/>
                  </a:cubicBezTo>
                  <a:cubicBezTo>
                    <a:pt x="9081" y="12075"/>
                    <a:pt x="11259" y="10780"/>
                    <a:pt x="12287" y="8580"/>
                  </a:cubicBezTo>
                  <a:cubicBezTo>
                    <a:pt x="13702" y="5556"/>
                    <a:pt x="12415" y="1969"/>
                    <a:pt x="9411" y="563"/>
                  </a:cubicBezTo>
                  <a:cubicBezTo>
                    <a:pt x="8595" y="181"/>
                    <a:pt x="7735" y="0"/>
                    <a:pt x="6889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3" name="Google Shape;4187;p57">
              <a:extLst>
                <a:ext uri="{FF2B5EF4-FFF2-40B4-BE49-F238E27FC236}">
                  <a16:creationId xmlns:a16="http://schemas.microsoft.com/office/drawing/2014/main" id="{18AB803E-BBAC-4213-8AEB-9B51CF0E9237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4" name="Google Shape;4188;p57">
              <a:extLst>
                <a:ext uri="{FF2B5EF4-FFF2-40B4-BE49-F238E27FC236}">
                  <a16:creationId xmlns:a16="http://schemas.microsoft.com/office/drawing/2014/main" id="{A16356F4-693D-411C-AA55-54A7924158DF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5" name="Google Shape;4189;p57">
              <a:extLst>
                <a:ext uri="{FF2B5EF4-FFF2-40B4-BE49-F238E27FC236}">
                  <a16:creationId xmlns:a16="http://schemas.microsoft.com/office/drawing/2014/main" id="{E7BD29F9-2EF9-47E4-B1C0-07E50160FBEF}"/>
                </a:ext>
              </a:extLst>
            </p:cNvPr>
            <p:cNvSpPr/>
            <p:nvPr/>
          </p:nvSpPr>
          <p:spPr>
            <a:xfrm>
              <a:off x="5743350" y="2514975"/>
              <a:ext cx="251800" cy="101400"/>
            </a:xfrm>
            <a:custGeom>
              <a:avLst/>
              <a:gdLst/>
              <a:ahLst/>
              <a:cxnLst/>
              <a:rect l="l" t="t" r="r" b="b"/>
              <a:pathLst>
                <a:path w="10072" h="4056" extrusionOk="0">
                  <a:moveTo>
                    <a:pt x="3641" y="0"/>
                  </a:moveTo>
                  <a:cubicBezTo>
                    <a:pt x="3376" y="0"/>
                    <a:pt x="3111" y="14"/>
                    <a:pt x="2849" y="43"/>
                  </a:cubicBezTo>
                  <a:cubicBezTo>
                    <a:pt x="2377" y="93"/>
                    <a:pt x="1911" y="171"/>
                    <a:pt x="1457" y="303"/>
                  </a:cubicBezTo>
                  <a:cubicBezTo>
                    <a:pt x="1002" y="423"/>
                    <a:pt x="564" y="587"/>
                    <a:pt x="129" y="802"/>
                  </a:cubicBezTo>
                  <a:cubicBezTo>
                    <a:pt x="42" y="844"/>
                    <a:pt x="0" y="950"/>
                    <a:pt x="26" y="1039"/>
                  </a:cubicBezTo>
                  <a:cubicBezTo>
                    <a:pt x="52" y="1119"/>
                    <a:pt x="129" y="1169"/>
                    <a:pt x="209" y="1169"/>
                  </a:cubicBezTo>
                  <a:cubicBezTo>
                    <a:pt x="230" y="1169"/>
                    <a:pt x="251" y="1166"/>
                    <a:pt x="271" y="1159"/>
                  </a:cubicBezTo>
                  <a:lnTo>
                    <a:pt x="285" y="1151"/>
                  </a:lnTo>
                  <a:cubicBezTo>
                    <a:pt x="1119" y="861"/>
                    <a:pt x="2012" y="679"/>
                    <a:pt x="2893" y="601"/>
                  </a:cubicBezTo>
                  <a:cubicBezTo>
                    <a:pt x="3126" y="584"/>
                    <a:pt x="3359" y="574"/>
                    <a:pt x="3592" y="574"/>
                  </a:cubicBezTo>
                  <a:cubicBezTo>
                    <a:pt x="4247" y="574"/>
                    <a:pt x="4899" y="648"/>
                    <a:pt x="5524" y="819"/>
                  </a:cubicBezTo>
                  <a:cubicBezTo>
                    <a:pt x="6372" y="1050"/>
                    <a:pt x="7181" y="1438"/>
                    <a:pt x="7868" y="1999"/>
                  </a:cubicBezTo>
                  <a:cubicBezTo>
                    <a:pt x="8236" y="2250"/>
                    <a:pt x="8526" y="2590"/>
                    <a:pt x="8847" y="2903"/>
                  </a:cubicBezTo>
                  <a:cubicBezTo>
                    <a:pt x="9014" y="3053"/>
                    <a:pt x="9129" y="3246"/>
                    <a:pt x="9274" y="3422"/>
                  </a:cubicBezTo>
                  <a:lnTo>
                    <a:pt x="9681" y="3960"/>
                  </a:lnTo>
                  <a:lnTo>
                    <a:pt x="9698" y="3979"/>
                  </a:lnTo>
                  <a:cubicBezTo>
                    <a:pt x="9737" y="4029"/>
                    <a:pt x="9795" y="4055"/>
                    <a:pt x="9854" y="4055"/>
                  </a:cubicBezTo>
                  <a:cubicBezTo>
                    <a:pt x="9892" y="4055"/>
                    <a:pt x="9930" y="4044"/>
                    <a:pt x="9963" y="4021"/>
                  </a:cubicBezTo>
                  <a:cubicBezTo>
                    <a:pt x="10049" y="3957"/>
                    <a:pt x="10072" y="3840"/>
                    <a:pt x="10010" y="3748"/>
                  </a:cubicBezTo>
                  <a:lnTo>
                    <a:pt x="9614" y="3170"/>
                  </a:lnTo>
                  <a:cubicBezTo>
                    <a:pt x="9475" y="2984"/>
                    <a:pt x="9363" y="2769"/>
                    <a:pt x="9196" y="2604"/>
                  </a:cubicBezTo>
                  <a:cubicBezTo>
                    <a:pt x="8878" y="2255"/>
                    <a:pt x="8576" y="1890"/>
                    <a:pt x="8188" y="1608"/>
                  </a:cubicBezTo>
                  <a:cubicBezTo>
                    <a:pt x="7999" y="1466"/>
                    <a:pt x="7837" y="1287"/>
                    <a:pt x="7622" y="1176"/>
                  </a:cubicBezTo>
                  <a:lnTo>
                    <a:pt x="7008" y="802"/>
                  </a:lnTo>
                  <a:cubicBezTo>
                    <a:pt x="6576" y="601"/>
                    <a:pt x="6144" y="392"/>
                    <a:pt x="5678" y="283"/>
                  </a:cubicBezTo>
                  <a:cubicBezTo>
                    <a:pt x="5015" y="96"/>
                    <a:pt x="4327" y="0"/>
                    <a:pt x="3641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6" name="Google Shape;4190;p57">
              <a:extLst>
                <a:ext uri="{FF2B5EF4-FFF2-40B4-BE49-F238E27FC236}">
                  <a16:creationId xmlns:a16="http://schemas.microsoft.com/office/drawing/2014/main" id="{B5718CF6-869B-4713-AFFD-9B68F1A3D85F}"/>
                </a:ext>
              </a:extLst>
            </p:cNvPr>
            <p:cNvSpPr/>
            <p:nvPr/>
          </p:nvSpPr>
          <p:spPr>
            <a:xfrm>
              <a:off x="5828375" y="2590350"/>
              <a:ext cx="195375" cy="80125"/>
            </a:xfrm>
            <a:custGeom>
              <a:avLst/>
              <a:gdLst/>
              <a:ahLst/>
              <a:cxnLst/>
              <a:rect l="l" t="t" r="r" b="b"/>
              <a:pathLst>
                <a:path w="7815" h="3205" extrusionOk="0">
                  <a:moveTo>
                    <a:pt x="2780" y="0"/>
                  </a:moveTo>
                  <a:cubicBezTo>
                    <a:pt x="2585" y="0"/>
                    <a:pt x="2390" y="10"/>
                    <a:pt x="2196" y="30"/>
                  </a:cubicBezTo>
                  <a:cubicBezTo>
                    <a:pt x="1456" y="111"/>
                    <a:pt x="742" y="309"/>
                    <a:pt x="89" y="683"/>
                  </a:cubicBezTo>
                  <a:cubicBezTo>
                    <a:pt x="34" y="716"/>
                    <a:pt x="0" y="786"/>
                    <a:pt x="17" y="850"/>
                  </a:cubicBezTo>
                  <a:cubicBezTo>
                    <a:pt x="38" y="921"/>
                    <a:pt x="101" y="963"/>
                    <a:pt x="167" y="963"/>
                  </a:cubicBezTo>
                  <a:cubicBezTo>
                    <a:pt x="179" y="963"/>
                    <a:pt x="192" y="962"/>
                    <a:pt x="204" y="959"/>
                  </a:cubicBezTo>
                  <a:lnTo>
                    <a:pt x="218" y="953"/>
                  </a:lnTo>
                  <a:cubicBezTo>
                    <a:pt x="882" y="772"/>
                    <a:pt x="1571" y="646"/>
                    <a:pt x="2249" y="591"/>
                  </a:cubicBezTo>
                  <a:cubicBezTo>
                    <a:pt x="2434" y="577"/>
                    <a:pt x="2620" y="570"/>
                    <a:pt x="2806" y="570"/>
                  </a:cubicBezTo>
                  <a:cubicBezTo>
                    <a:pt x="3301" y="570"/>
                    <a:pt x="3794" y="623"/>
                    <a:pt x="4269" y="752"/>
                  </a:cubicBezTo>
                  <a:cubicBezTo>
                    <a:pt x="4919" y="925"/>
                    <a:pt x="5546" y="1213"/>
                    <a:pt x="6082" y="1642"/>
                  </a:cubicBezTo>
                  <a:cubicBezTo>
                    <a:pt x="6364" y="1832"/>
                    <a:pt x="6592" y="2094"/>
                    <a:pt x="6844" y="2329"/>
                  </a:cubicBezTo>
                  <a:cubicBezTo>
                    <a:pt x="7089" y="2571"/>
                    <a:pt x="7282" y="2864"/>
                    <a:pt x="7510" y="3129"/>
                  </a:cubicBezTo>
                  <a:lnTo>
                    <a:pt x="7527" y="3152"/>
                  </a:lnTo>
                  <a:cubicBezTo>
                    <a:pt x="7559" y="3187"/>
                    <a:pt x="7601" y="3205"/>
                    <a:pt x="7644" y="3205"/>
                  </a:cubicBezTo>
                  <a:cubicBezTo>
                    <a:pt x="7673" y="3205"/>
                    <a:pt x="7702" y="3196"/>
                    <a:pt x="7728" y="3180"/>
                  </a:cubicBezTo>
                  <a:cubicBezTo>
                    <a:pt x="7798" y="3129"/>
                    <a:pt x="7814" y="3040"/>
                    <a:pt x="7770" y="2970"/>
                  </a:cubicBezTo>
                  <a:cubicBezTo>
                    <a:pt x="7563" y="2669"/>
                    <a:pt x="7382" y="2348"/>
                    <a:pt x="7148" y="2066"/>
                  </a:cubicBezTo>
                  <a:cubicBezTo>
                    <a:pt x="6905" y="1796"/>
                    <a:pt x="6671" y="1503"/>
                    <a:pt x="6369" y="1280"/>
                  </a:cubicBezTo>
                  <a:cubicBezTo>
                    <a:pt x="6093" y="1023"/>
                    <a:pt x="5769" y="836"/>
                    <a:pt x="5454" y="641"/>
                  </a:cubicBezTo>
                  <a:cubicBezTo>
                    <a:pt x="5119" y="479"/>
                    <a:pt x="4776" y="317"/>
                    <a:pt x="4411" y="228"/>
                  </a:cubicBezTo>
                  <a:cubicBezTo>
                    <a:pt x="3880" y="78"/>
                    <a:pt x="3329" y="0"/>
                    <a:pt x="2780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7" name="Google Shape;4191;p57">
              <a:extLst>
                <a:ext uri="{FF2B5EF4-FFF2-40B4-BE49-F238E27FC236}">
                  <a16:creationId xmlns:a16="http://schemas.microsoft.com/office/drawing/2014/main" id="{73427D99-0F5F-4767-9614-D10974F2B3FB}"/>
                </a:ext>
              </a:extLst>
            </p:cNvPr>
            <p:cNvSpPr/>
            <p:nvPr/>
          </p:nvSpPr>
          <p:spPr>
            <a:xfrm>
              <a:off x="6719850" y="2664150"/>
              <a:ext cx="303750" cy="302150"/>
            </a:xfrm>
            <a:custGeom>
              <a:avLst/>
              <a:gdLst/>
              <a:ahLst/>
              <a:cxnLst/>
              <a:rect l="l" t="t" r="r" b="b"/>
              <a:pathLst>
                <a:path w="12150" h="12086" extrusionOk="0">
                  <a:moveTo>
                    <a:pt x="6072" y="0"/>
                  </a:moveTo>
                  <a:cubicBezTo>
                    <a:pt x="2820" y="0"/>
                    <a:pt x="147" y="2620"/>
                    <a:pt x="76" y="5910"/>
                  </a:cubicBezTo>
                  <a:cubicBezTo>
                    <a:pt x="0" y="9247"/>
                    <a:pt x="2628" y="12012"/>
                    <a:pt x="5940" y="12084"/>
                  </a:cubicBezTo>
                  <a:cubicBezTo>
                    <a:pt x="5986" y="12085"/>
                    <a:pt x="6032" y="12086"/>
                    <a:pt x="6078" y="12086"/>
                  </a:cubicBezTo>
                  <a:cubicBezTo>
                    <a:pt x="9330" y="12086"/>
                    <a:pt x="12003" y="9466"/>
                    <a:pt x="12075" y="6175"/>
                  </a:cubicBezTo>
                  <a:cubicBezTo>
                    <a:pt x="12150" y="2839"/>
                    <a:pt x="9522" y="74"/>
                    <a:pt x="6210" y="2"/>
                  </a:cubicBezTo>
                  <a:cubicBezTo>
                    <a:pt x="6164" y="1"/>
                    <a:pt x="6118" y="0"/>
                    <a:pt x="6072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8" name="Google Shape;4192;p57">
              <a:extLst>
                <a:ext uri="{FF2B5EF4-FFF2-40B4-BE49-F238E27FC236}">
                  <a16:creationId xmlns:a16="http://schemas.microsoft.com/office/drawing/2014/main" id="{402DF9D5-BA74-49DA-9C06-16B96E05D7BE}"/>
                </a:ext>
              </a:extLst>
            </p:cNvPr>
            <p:cNvSpPr/>
            <p:nvPr/>
          </p:nvSpPr>
          <p:spPr>
            <a:xfrm>
              <a:off x="6741750" y="2765125"/>
              <a:ext cx="236725" cy="197350"/>
            </a:xfrm>
            <a:custGeom>
              <a:avLst/>
              <a:gdLst/>
              <a:ahLst/>
              <a:cxnLst/>
              <a:rect l="l" t="t" r="r" b="b"/>
              <a:pathLst>
                <a:path w="9469" h="7894" extrusionOk="0">
                  <a:moveTo>
                    <a:pt x="4701" y="1"/>
                  </a:moveTo>
                  <a:cubicBezTo>
                    <a:pt x="2168" y="1"/>
                    <a:pt x="97" y="1697"/>
                    <a:pt x="48" y="3844"/>
                  </a:cubicBezTo>
                  <a:cubicBezTo>
                    <a:pt x="0" y="6023"/>
                    <a:pt x="2056" y="7836"/>
                    <a:pt x="4645" y="7892"/>
                  </a:cubicBezTo>
                  <a:cubicBezTo>
                    <a:pt x="4688" y="7893"/>
                    <a:pt x="4731" y="7893"/>
                    <a:pt x="4774" y="7893"/>
                  </a:cubicBezTo>
                  <a:cubicBezTo>
                    <a:pt x="7302" y="7893"/>
                    <a:pt x="9372" y="6196"/>
                    <a:pt x="9419" y="4053"/>
                  </a:cubicBezTo>
                  <a:cubicBezTo>
                    <a:pt x="9469" y="1871"/>
                    <a:pt x="7410" y="58"/>
                    <a:pt x="4824" y="2"/>
                  </a:cubicBezTo>
                  <a:cubicBezTo>
                    <a:pt x="4783" y="1"/>
                    <a:pt x="4742" y="1"/>
                    <a:pt x="47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9" name="Google Shape;4193;p57">
              <a:extLst>
                <a:ext uri="{FF2B5EF4-FFF2-40B4-BE49-F238E27FC236}">
                  <a16:creationId xmlns:a16="http://schemas.microsoft.com/office/drawing/2014/main" id="{E4EE928C-EFD6-4FF2-AC37-C2E52F287314}"/>
                </a:ext>
              </a:extLst>
            </p:cNvPr>
            <p:cNvSpPr/>
            <p:nvPr/>
          </p:nvSpPr>
          <p:spPr>
            <a:xfrm>
              <a:off x="6738400" y="2764750"/>
              <a:ext cx="259050" cy="84300"/>
            </a:xfrm>
            <a:custGeom>
              <a:avLst/>
              <a:gdLst/>
              <a:ahLst/>
              <a:cxnLst/>
              <a:rect l="l" t="t" r="r" b="b"/>
              <a:pathLst>
                <a:path w="10362" h="3372" extrusionOk="0">
                  <a:moveTo>
                    <a:pt x="4135" y="0"/>
                  </a:moveTo>
                  <a:lnTo>
                    <a:pt x="3418" y="59"/>
                  </a:lnTo>
                  <a:cubicBezTo>
                    <a:pt x="3178" y="67"/>
                    <a:pt x="2952" y="154"/>
                    <a:pt x="2718" y="196"/>
                  </a:cubicBezTo>
                  <a:cubicBezTo>
                    <a:pt x="2246" y="277"/>
                    <a:pt x="1811" y="475"/>
                    <a:pt x="1370" y="642"/>
                  </a:cubicBezTo>
                  <a:cubicBezTo>
                    <a:pt x="1144" y="715"/>
                    <a:pt x="952" y="857"/>
                    <a:pt x="742" y="963"/>
                  </a:cubicBezTo>
                  <a:lnTo>
                    <a:pt x="129" y="1306"/>
                  </a:lnTo>
                  <a:cubicBezTo>
                    <a:pt x="37" y="1356"/>
                    <a:pt x="0" y="1476"/>
                    <a:pt x="56" y="1571"/>
                  </a:cubicBezTo>
                  <a:cubicBezTo>
                    <a:pt x="91" y="1634"/>
                    <a:pt x="158" y="1669"/>
                    <a:pt x="228" y="1669"/>
                  </a:cubicBezTo>
                  <a:cubicBezTo>
                    <a:pt x="257" y="1669"/>
                    <a:pt x="287" y="1663"/>
                    <a:pt x="316" y="1649"/>
                  </a:cubicBezTo>
                  <a:lnTo>
                    <a:pt x="338" y="1641"/>
                  </a:lnTo>
                  <a:lnTo>
                    <a:pt x="946" y="1342"/>
                  </a:lnTo>
                  <a:cubicBezTo>
                    <a:pt x="1153" y="1253"/>
                    <a:pt x="1339" y="1122"/>
                    <a:pt x="1557" y="1066"/>
                  </a:cubicBezTo>
                  <a:cubicBezTo>
                    <a:pt x="1981" y="932"/>
                    <a:pt x="2394" y="754"/>
                    <a:pt x="2832" y="695"/>
                  </a:cubicBezTo>
                  <a:cubicBezTo>
                    <a:pt x="3266" y="596"/>
                    <a:pt x="3708" y="549"/>
                    <a:pt x="4149" y="549"/>
                  </a:cubicBezTo>
                  <a:cubicBezTo>
                    <a:pt x="4587" y="549"/>
                    <a:pt x="5025" y="595"/>
                    <a:pt x="5454" y="681"/>
                  </a:cubicBezTo>
                  <a:cubicBezTo>
                    <a:pt x="6319" y="843"/>
                    <a:pt x="7142" y="1200"/>
                    <a:pt x="7907" y="1649"/>
                  </a:cubicBezTo>
                  <a:cubicBezTo>
                    <a:pt x="8660" y="2115"/>
                    <a:pt x="9382" y="2673"/>
                    <a:pt x="9999" y="3304"/>
                  </a:cubicBezTo>
                  <a:lnTo>
                    <a:pt x="10010" y="3315"/>
                  </a:lnTo>
                  <a:cubicBezTo>
                    <a:pt x="10047" y="3353"/>
                    <a:pt x="10097" y="3372"/>
                    <a:pt x="10147" y="3372"/>
                  </a:cubicBezTo>
                  <a:cubicBezTo>
                    <a:pt x="10197" y="3372"/>
                    <a:pt x="10246" y="3353"/>
                    <a:pt x="10284" y="3318"/>
                  </a:cubicBezTo>
                  <a:cubicBezTo>
                    <a:pt x="10356" y="3245"/>
                    <a:pt x="10362" y="3133"/>
                    <a:pt x="10303" y="3055"/>
                  </a:cubicBezTo>
                  <a:cubicBezTo>
                    <a:pt x="10010" y="2668"/>
                    <a:pt x="9689" y="2330"/>
                    <a:pt x="9332" y="2020"/>
                  </a:cubicBezTo>
                  <a:cubicBezTo>
                    <a:pt x="8984" y="1702"/>
                    <a:pt x="8601" y="1423"/>
                    <a:pt x="8200" y="1169"/>
                  </a:cubicBezTo>
                  <a:cubicBezTo>
                    <a:pt x="7402" y="659"/>
                    <a:pt x="6498" y="307"/>
                    <a:pt x="5558" y="129"/>
                  </a:cubicBezTo>
                  <a:cubicBezTo>
                    <a:pt x="5089" y="17"/>
                    <a:pt x="4609" y="14"/>
                    <a:pt x="413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0" name="Google Shape;4194;p57">
              <a:extLst>
                <a:ext uri="{FF2B5EF4-FFF2-40B4-BE49-F238E27FC236}">
                  <a16:creationId xmlns:a16="http://schemas.microsoft.com/office/drawing/2014/main" id="{96650C69-5B4E-4A84-8369-95D26017180B}"/>
                </a:ext>
              </a:extLst>
            </p:cNvPr>
            <p:cNvSpPr/>
            <p:nvPr/>
          </p:nvSpPr>
          <p:spPr>
            <a:xfrm>
              <a:off x="6688675" y="2808200"/>
              <a:ext cx="200875" cy="66525"/>
            </a:xfrm>
            <a:custGeom>
              <a:avLst/>
              <a:gdLst/>
              <a:ahLst/>
              <a:cxnLst/>
              <a:rect l="l" t="t" r="r" b="b"/>
              <a:pathLst>
                <a:path w="8035" h="2661" extrusionOk="0">
                  <a:moveTo>
                    <a:pt x="3203" y="1"/>
                  </a:moveTo>
                  <a:cubicBezTo>
                    <a:pt x="2832" y="34"/>
                    <a:pt x="2458" y="59"/>
                    <a:pt x="2098" y="162"/>
                  </a:cubicBezTo>
                  <a:cubicBezTo>
                    <a:pt x="1730" y="229"/>
                    <a:pt x="1395" y="386"/>
                    <a:pt x="1052" y="525"/>
                  </a:cubicBezTo>
                  <a:cubicBezTo>
                    <a:pt x="717" y="676"/>
                    <a:pt x="410" y="882"/>
                    <a:pt x="98" y="1063"/>
                  </a:cubicBezTo>
                  <a:cubicBezTo>
                    <a:pt x="23" y="1105"/>
                    <a:pt x="0" y="1195"/>
                    <a:pt x="42" y="1270"/>
                  </a:cubicBezTo>
                  <a:cubicBezTo>
                    <a:pt x="68" y="1316"/>
                    <a:pt x="118" y="1344"/>
                    <a:pt x="170" y="1344"/>
                  </a:cubicBezTo>
                  <a:cubicBezTo>
                    <a:pt x="190" y="1344"/>
                    <a:pt x="210" y="1340"/>
                    <a:pt x="229" y="1331"/>
                  </a:cubicBezTo>
                  <a:lnTo>
                    <a:pt x="254" y="1320"/>
                  </a:lnTo>
                  <a:cubicBezTo>
                    <a:pt x="578" y="1186"/>
                    <a:pt x="882" y="1010"/>
                    <a:pt x="1205" y="899"/>
                  </a:cubicBezTo>
                  <a:cubicBezTo>
                    <a:pt x="1537" y="801"/>
                    <a:pt x="1855" y="670"/>
                    <a:pt x="2196" y="623"/>
                  </a:cubicBezTo>
                  <a:cubicBezTo>
                    <a:pt x="2513" y="554"/>
                    <a:pt x="2834" y="522"/>
                    <a:pt x="3156" y="522"/>
                  </a:cubicBezTo>
                  <a:cubicBezTo>
                    <a:pt x="3512" y="522"/>
                    <a:pt x="3867" y="561"/>
                    <a:pt x="4216" y="631"/>
                  </a:cubicBezTo>
                  <a:cubicBezTo>
                    <a:pt x="4877" y="759"/>
                    <a:pt x="5513" y="1036"/>
                    <a:pt x="6099" y="1384"/>
                  </a:cubicBezTo>
                  <a:cubicBezTo>
                    <a:pt x="6679" y="1736"/>
                    <a:pt x="7243" y="2154"/>
                    <a:pt x="7753" y="2612"/>
                  </a:cubicBezTo>
                  <a:lnTo>
                    <a:pt x="7764" y="2623"/>
                  </a:lnTo>
                  <a:cubicBezTo>
                    <a:pt x="7793" y="2648"/>
                    <a:pt x="7828" y="2660"/>
                    <a:pt x="7863" y="2660"/>
                  </a:cubicBezTo>
                  <a:cubicBezTo>
                    <a:pt x="7904" y="2660"/>
                    <a:pt x="7946" y="2643"/>
                    <a:pt x="7976" y="2609"/>
                  </a:cubicBezTo>
                  <a:cubicBezTo>
                    <a:pt x="8029" y="2553"/>
                    <a:pt x="8035" y="2475"/>
                    <a:pt x="7996" y="2419"/>
                  </a:cubicBezTo>
                  <a:cubicBezTo>
                    <a:pt x="7577" y="1800"/>
                    <a:pt x="7022" y="1301"/>
                    <a:pt x="6397" y="899"/>
                  </a:cubicBezTo>
                  <a:cubicBezTo>
                    <a:pt x="5770" y="503"/>
                    <a:pt x="5058" y="229"/>
                    <a:pt x="4324" y="93"/>
                  </a:cubicBezTo>
                  <a:cubicBezTo>
                    <a:pt x="3956" y="9"/>
                    <a:pt x="3580" y="3"/>
                    <a:pt x="3203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1" name="Google Shape;4195;p57">
              <a:extLst>
                <a:ext uri="{FF2B5EF4-FFF2-40B4-BE49-F238E27FC236}">
                  <a16:creationId xmlns:a16="http://schemas.microsoft.com/office/drawing/2014/main" id="{ECD2F67C-B891-4EF7-AF08-BA42F1611E35}"/>
                </a:ext>
              </a:extLst>
            </p:cNvPr>
            <p:cNvSpPr/>
            <p:nvPr/>
          </p:nvSpPr>
          <p:spPr>
            <a:xfrm>
              <a:off x="5885000" y="2042225"/>
              <a:ext cx="1101150" cy="1012150"/>
            </a:xfrm>
            <a:custGeom>
              <a:avLst/>
              <a:gdLst/>
              <a:ahLst/>
              <a:cxnLst/>
              <a:rect l="l" t="t" r="r" b="b"/>
              <a:pathLst>
                <a:path w="44046" h="40486" extrusionOk="0">
                  <a:moveTo>
                    <a:pt x="22282" y="0"/>
                  </a:moveTo>
                  <a:cubicBezTo>
                    <a:pt x="14516" y="0"/>
                    <a:pt x="7119" y="4759"/>
                    <a:pt x="4029" y="12539"/>
                  </a:cubicBezTo>
                  <a:cubicBezTo>
                    <a:pt x="0" y="22666"/>
                    <a:pt x="3064" y="34135"/>
                    <a:pt x="14675" y="38814"/>
                  </a:cubicBezTo>
                  <a:cubicBezTo>
                    <a:pt x="17528" y="39963"/>
                    <a:pt x="20198" y="40485"/>
                    <a:pt x="22665" y="40485"/>
                  </a:cubicBezTo>
                  <a:cubicBezTo>
                    <a:pt x="30922" y="40485"/>
                    <a:pt x="36923" y="34636"/>
                    <a:pt x="40020" y="26840"/>
                  </a:cubicBezTo>
                  <a:cubicBezTo>
                    <a:pt x="44046" y="16710"/>
                    <a:pt x="39250" y="5297"/>
                    <a:pt x="29310" y="1350"/>
                  </a:cubicBezTo>
                  <a:cubicBezTo>
                    <a:pt x="27006" y="434"/>
                    <a:pt x="24627" y="0"/>
                    <a:pt x="22282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2" name="Google Shape;4196;p57">
              <a:extLst>
                <a:ext uri="{FF2B5EF4-FFF2-40B4-BE49-F238E27FC236}">
                  <a16:creationId xmlns:a16="http://schemas.microsoft.com/office/drawing/2014/main" id="{1706D556-31BC-4D73-9501-CF44E8B68D9A}"/>
                </a:ext>
              </a:extLst>
            </p:cNvPr>
            <p:cNvSpPr/>
            <p:nvPr/>
          </p:nvSpPr>
          <p:spPr>
            <a:xfrm>
              <a:off x="6060594" y="2678964"/>
              <a:ext cx="225137" cy="151020"/>
            </a:xfrm>
            <a:custGeom>
              <a:avLst/>
              <a:gdLst/>
              <a:ahLst/>
              <a:cxnLst/>
              <a:rect l="l" t="t" r="r" b="b"/>
              <a:pathLst>
                <a:path w="13411" h="8996" extrusionOk="0">
                  <a:moveTo>
                    <a:pt x="4581" y="0"/>
                  </a:moveTo>
                  <a:cubicBezTo>
                    <a:pt x="2872" y="0"/>
                    <a:pt x="1477" y="620"/>
                    <a:pt x="926" y="1796"/>
                  </a:cubicBezTo>
                  <a:cubicBezTo>
                    <a:pt x="0" y="3782"/>
                    <a:pt x="1833" y="6600"/>
                    <a:pt x="5025" y="8093"/>
                  </a:cubicBezTo>
                  <a:cubicBezTo>
                    <a:pt x="6327" y="8701"/>
                    <a:pt x="7653" y="8996"/>
                    <a:pt x="8830" y="8996"/>
                  </a:cubicBezTo>
                  <a:cubicBezTo>
                    <a:pt x="10540" y="8996"/>
                    <a:pt x="11935" y="8376"/>
                    <a:pt x="12485" y="7200"/>
                  </a:cubicBezTo>
                  <a:cubicBezTo>
                    <a:pt x="13411" y="5214"/>
                    <a:pt x="11578" y="2396"/>
                    <a:pt x="8386" y="903"/>
                  </a:cubicBezTo>
                  <a:cubicBezTo>
                    <a:pt x="7084" y="295"/>
                    <a:pt x="5758" y="0"/>
                    <a:pt x="4581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3" name="Google Shape;4197;p57">
              <a:extLst>
                <a:ext uri="{FF2B5EF4-FFF2-40B4-BE49-F238E27FC236}">
                  <a16:creationId xmlns:a16="http://schemas.microsoft.com/office/drawing/2014/main" id="{30F0420D-340F-48E7-8DEF-F8B871416EB0}"/>
                </a:ext>
              </a:extLst>
            </p:cNvPr>
            <p:cNvSpPr/>
            <p:nvPr/>
          </p:nvSpPr>
          <p:spPr>
            <a:xfrm>
              <a:off x="6485386" y="2778987"/>
              <a:ext cx="256456" cy="156047"/>
            </a:xfrm>
            <a:custGeom>
              <a:avLst/>
              <a:gdLst/>
              <a:ahLst/>
              <a:cxnLst/>
              <a:rect l="l" t="t" r="r" b="b"/>
              <a:pathLst>
                <a:path w="13233" h="8053" extrusionOk="0">
                  <a:moveTo>
                    <a:pt x="5783" y="0"/>
                  </a:moveTo>
                  <a:cubicBezTo>
                    <a:pt x="2892" y="0"/>
                    <a:pt x="552" y="1284"/>
                    <a:pt x="296" y="3165"/>
                  </a:cubicBezTo>
                  <a:cubicBezTo>
                    <a:pt x="0" y="5339"/>
                    <a:pt x="2589" y="7484"/>
                    <a:pt x="6079" y="7958"/>
                  </a:cubicBezTo>
                  <a:cubicBezTo>
                    <a:pt x="6547" y="8022"/>
                    <a:pt x="7007" y="8053"/>
                    <a:pt x="7453" y="8053"/>
                  </a:cubicBezTo>
                  <a:cubicBezTo>
                    <a:pt x="10344" y="8053"/>
                    <a:pt x="12680" y="6769"/>
                    <a:pt x="12936" y="4887"/>
                  </a:cubicBezTo>
                  <a:cubicBezTo>
                    <a:pt x="13232" y="2716"/>
                    <a:pt x="10640" y="571"/>
                    <a:pt x="7150" y="94"/>
                  </a:cubicBezTo>
                  <a:cubicBezTo>
                    <a:pt x="6685" y="31"/>
                    <a:pt x="6228" y="0"/>
                    <a:pt x="5783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" name="Google Shape;4198;p57">
              <a:extLst>
                <a:ext uri="{FF2B5EF4-FFF2-40B4-BE49-F238E27FC236}">
                  <a16:creationId xmlns:a16="http://schemas.microsoft.com/office/drawing/2014/main" id="{DCB7FA7F-C2F2-4397-87D8-53B060C83DB5}"/>
                </a:ext>
              </a:extLst>
            </p:cNvPr>
            <p:cNvSpPr/>
            <p:nvPr/>
          </p:nvSpPr>
          <p:spPr>
            <a:xfrm>
              <a:off x="6123450" y="2485850"/>
              <a:ext cx="159475" cy="140400"/>
            </a:xfrm>
            <a:custGeom>
              <a:avLst/>
              <a:gdLst/>
              <a:ahLst/>
              <a:cxnLst/>
              <a:rect l="l" t="t" r="r" b="b"/>
              <a:pathLst>
                <a:path w="6379" h="5616" extrusionOk="0">
                  <a:moveTo>
                    <a:pt x="3212" y="1"/>
                  </a:moveTo>
                  <a:cubicBezTo>
                    <a:pt x="2202" y="1"/>
                    <a:pt x="1222" y="553"/>
                    <a:pt x="718" y="1518"/>
                  </a:cubicBezTo>
                  <a:cubicBezTo>
                    <a:pt x="1" y="2896"/>
                    <a:pt x="522" y="4587"/>
                    <a:pt x="1887" y="5301"/>
                  </a:cubicBezTo>
                  <a:cubicBezTo>
                    <a:pt x="2296" y="5514"/>
                    <a:pt x="2734" y="5615"/>
                    <a:pt x="3167" y="5615"/>
                  </a:cubicBezTo>
                  <a:cubicBezTo>
                    <a:pt x="4177" y="5615"/>
                    <a:pt x="5157" y="5063"/>
                    <a:pt x="5661" y="4098"/>
                  </a:cubicBezTo>
                  <a:cubicBezTo>
                    <a:pt x="6378" y="2720"/>
                    <a:pt x="5859" y="1027"/>
                    <a:pt x="4492" y="315"/>
                  </a:cubicBezTo>
                  <a:cubicBezTo>
                    <a:pt x="4083" y="102"/>
                    <a:pt x="3645" y="1"/>
                    <a:pt x="32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" name="Google Shape;4199;p57">
              <a:extLst>
                <a:ext uri="{FF2B5EF4-FFF2-40B4-BE49-F238E27FC236}">
                  <a16:creationId xmlns:a16="http://schemas.microsoft.com/office/drawing/2014/main" id="{8A015732-6059-479B-9A71-40A3ADF42207}"/>
                </a:ext>
              </a:extLst>
            </p:cNvPr>
            <p:cNvSpPr/>
            <p:nvPr/>
          </p:nvSpPr>
          <p:spPr>
            <a:xfrm>
              <a:off x="6540525" y="2573525"/>
              <a:ext cx="146150" cy="140675"/>
            </a:xfrm>
            <a:custGeom>
              <a:avLst/>
              <a:gdLst/>
              <a:ahLst/>
              <a:cxnLst/>
              <a:rect l="l" t="t" r="r" b="b"/>
              <a:pathLst>
                <a:path w="5846" h="5627" extrusionOk="0">
                  <a:moveTo>
                    <a:pt x="2926" y="0"/>
                  </a:moveTo>
                  <a:cubicBezTo>
                    <a:pt x="1512" y="0"/>
                    <a:pt x="296" y="1088"/>
                    <a:pt x="151" y="2541"/>
                  </a:cubicBezTo>
                  <a:cubicBezTo>
                    <a:pt x="1" y="4090"/>
                    <a:pt x="1117" y="5462"/>
                    <a:pt x="2648" y="5613"/>
                  </a:cubicBezTo>
                  <a:cubicBezTo>
                    <a:pt x="2740" y="5622"/>
                    <a:pt x="2831" y="5626"/>
                    <a:pt x="2922" y="5626"/>
                  </a:cubicBezTo>
                  <a:cubicBezTo>
                    <a:pt x="4337" y="5626"/>
                    <a:pt x="5553" y="4541"/>
                    <a:pt x="5695" y="3085"/>
                  </a:cubicBezTo>
                  <a:cubicBezTo>
                    <a:pt x="5845" y="1537"/>
                    <a:pt x="4729" y="162"/>
                    <a:pt x="3198" y="14"/>
                  </a:cubicBezTo>
                  <a:cubicBezTo>
                    <a:pt x="3106" y="5"/>
                    <a:pt x="3016" y="0"/>
                    <a:pt x="29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" name="Google Shape;4200;p57">
              <a:extLst>
                <a:ext uri="{FF2B5EF4-FFF2-40B4-BE49-F238E27FC236}">
                  <a16:creationId xmlns:a16="http://schemas.microsoft.com/office/drawing/2014/main" id="{00330605-EECC-4BF3-9D63-D949B024399B}"/>
                </a:ext>
              </a:extLst>
            </p:cNvPr>
            <p:cNvSpPr/>
            <p:nvPr/>
          </p:nvSpPr>
          <p:spPr>
            <a:xfrm>
              <a:off x="6320625" y="2842675"/>
              <a:ext cx="57350" cy="40050"/>
            </a:xfrm>
            <a:custGeom>
              <a:avLst/>
              <a:gdLst/>
              <a:ahLst/>
              <a:cxnLst/>
              <a:rect l="l" t="t" r="r" b="b"/>
              <a:pathLst>
                <a:path w="2294" h="1602" extrusionOk="0">
                  <a:moveTo>
                    <a:pt x="65" y="0"/>
                  </a:moveTo>
                  <a:cubicBezTo>
                    <a:pt x="59" y="0"/>
                    <a:pt x="54" y="1"/>
                    <a:pt x="48" y="2"/>
                  </a:cubicBezTo>
                  <a:cubicBezTo>
                    <a:pt x="20" y="11"/>
                    <a:pt x="1" y="47"/>
                    <a:pt x="12" y="78"/>
                  </a:cubicBezTo>
                  <a:cubicBezTo>
                    <a:pt x="176" y="524"/>
                    <a:pt x="511" y="895"/>
                    <a:pt x="902" y="1160"/>
                  </a:cubicBezTo>
                  <a:cubicBezTo>
                    <a:pt x="1292" y="1425"/>
                    <a:pt x="1755" y="1584"/>
                    <a:pt x="2227" y="1601"/>
                  </a:cubicBezTo>
                  <a:cubicBezTo>
                    <a:pt x="2257" y="1601"/>
                    <a:pt x="2285" y="1581"/>
                    <a:pt x="2288" y="1551"/>
                  </a:cubicBezTo>
                  <a:cubicBezTo>
                    <a:pt x="2294" y="1517"/>
                    <a:pt x="2271" y="1487"/>
                    <a:pt x="2238" y="1484"/>
                  </a:cubicBezTo>
                  <a:cubicBezTo>
                    <a:pt x="1792" y="1428"/>
                    <a:pt x="1368" y="1258"/>
                    <a:pt x="1005" y="1007"/>
                  </a:cubicBezTo>
                  <a:cubicBezTo>
                    <a:pt x="642" y="750"/>
                    <a:pt x="349" y="413"/>
                    <a:pt x="120" y="30"/>
                  </a:cubicBezTo>
                  <a:cubicBezTo>
                    <a:pt x="109" y="13"/>
                    <a:pt x="87" y="0"/>
                    <a:pt x="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" name="Google Shape;4201;p57">
              <a:extLst>
                <a:ext uri="{FF2B5EF4-FFF2-40B4-BE49-F238E27FC236}">
                  <a16:creationId xmlns:a16="http://schemas.microsoft.com/office/drawing/2014/main" id="{26F4E51D-BDCD-4DBC-BB03-A52B3CD9CD43}"/>
                </a:ext>
              </a:extLst>
            </p:cNvPr>
            <p:cNvSpPr/>
            <p:nvPr/>
          </p:nvSpPr>
          <p:spPr>
            <a:xfrm>
              <a:off x="6071325" y="2324075"/>
              <a:ext cx="290125" cy="108625"/>
            </a:xfrm>
            <a:custGeom>
              <a:avLst/>
              <a:gdLst/>
              <a:ahLst/>
              <a:cxnLst/>
              <a:rect l="l" t="t" r="r" b="b"/>
              <a:pathLst>
                <a:path w="11605" h="4345" extrusionOk="0">
                  <a:moveTo>
                    <a:pt x="8367" y="1"/>
                  </a:moveTo>
                  <a:cubicBezTo>
                    <a:pt x="5848" y="1"/>
                    <a:pt x="1851" y="2342"/>
                    <a:pt x="1851" y="2342"/>
                  </a:cubicBezTo>
                  <a:cubicBezTo>
                    <a:pt x="0" y="4007"/>
                    <a:pt x="2642" y="4345"/>
                    <a:pt x="3935" y="4345"/>
                  </a:cubicBezTo>
                  <a:cubicBezTo>
                    <a:pt x="4111" y="4345"/>
                    <a:pt x="4262" y="4339"/>
                    <a:pt x="4373" y="4329"/>
                  </a:cubicBezTo>
                  <a:cubicBezTo>
                    <a:pt x="5300" y="4239"/>
                    <a:pt x="11605" y="2950"/>
                    <a:pt x="10051" y="702"/>
                  </a:cubicBezTo>
                  <a:cubicBezTo>
                    <a:pt x="9701" y="197"/>
                    <a:pt x="9096" y="1"/>
                    <a:pt x="8367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" name="Google Shape;4202;p57">
              <a:extLst>
                <a:ext uri="{FF2B5EF4-FFF2-40B4-BE49-F238E27FC236}">
                  <a16:creationId xmlns:a16="http://schemas.microsoft.com/office/drawing/2014/main" id="{7301E060-FDCC-4677-AD7D-85422FA9CB3B}"/>
                </a:ext>
              </a:extLst>
            </p:cNvPr>
            <p:cNvSpPr/>
            <p:nvPr/>
          </p:nvSpPr>
          <p:spPr>
            <a:xfrm>
              <a:off x="6571350" y="2430725"/>
              <a:ext cx="247175" cy="159175"/>
            </a:xfrm>
            <a:custGeom>
              <a:avLst/>
              <a:gdLst/>
              <a:ahLst/>
              <a:cxnLst/>
              <a:rect l="l" t="t" r="r" b="b"/>
              <a:pathLst>
                <a:path w="9887" h="6367" extrusionOk="0">
                  <a:moveTo>
                    <a:pt x="3120" y="0"/>
                  </a:moveTo>
                  <a:cubicBezTo>
                    <a:pt x="2816" y="0"/>
                    <a:pt x="2533" y="75"/>
                    <a:pt x="2280" y="244"/>
                  </a:cubicBezTo>
                  <a:cubicBezTo>
                    <a:pt x="1" y="1759"/>
                    <a:pt x="5382" y="5288"/>
                    <a:pt x="6214" y="5712"/>
                  </a:cubicBezTo>
                  <a:cubicBezTo>
                    <a:pt x="6647" y="5932"/>
                    <a:pt x="7814" y="6366"/>
                    <a:pt x="8646" y="6366"/>
                  </a:cubicBezTo>
                  <a:cubicBezTo>
                    <a:pt x="9404" y="6366"/>
                    <a:pt x="9886" y="6007"/>
                    <a:pt x="9288" y="4800"/>
                  </a:cubicBezTo>
                  <a:cubicBezTo>
                    <a:pt x="9288" y="4800"/>
                    <a:pt x="5549" y="0"/>
                    <a:pt x="3120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" name="Google Shape;4203;p57">
              <a:extLst>
                <a:ext uri="{FF2B5EF4-FFF2-40B4-BE49-F238E27FC236}">
                  <a16:creationId xmlns:a16="http://schemas.microsoft.com/office/drawing/2014/main" id="{637E8C98-D7D8-4DB0-AAB9-F72E62A9EF62}"/>
                </a:ext>
              </a:extLst>
            </p:cNvPr>
            <p:cNvSpPr/>
            <p:nvPr/>
          </p:nvSpPr>
          <p:spPr>
            <a:xfrm>
              <a:off x="6415350" y="2674000"/>
              <a:ext cx="89075" cy="91675"/>
            </a:xfrm>
            <a:custGeom>
              <a:avLst/>
              <a:gdLst/>
              <a:ahLst/>
              <a:cxnLst/>
              <a:rect l="l" t="t" r="r" b="b"/>
              <a:pathLst>
                <a:path w="3563" h="3667" extrusionOk="0">
                  <a:moveTo>
                    <a:pt x="173" y="1"/>
                  </a:moveTo>
                  <a:lnTo>
                    <a:pt x="0" y="3667"/>
                  </a:lnTo>
                  <a:cubicBezTo>
                    <a:pt x="0" y="3667"/>
                    <a:pt x="0" y="3667"/>
                    <a:pt x="0" y="3667"/>
                  </a:cubicBezTo>
                  <a:cubicBezTo>
                    <a:pt x="32" y="3667"/>
                    <a:pt x="3337" y="3661"/>
                    <a:pt x="3487" y="1385"/>
                  </a:cubicBezTo>
                  <a:cubicBezTo>
                    <a:pt x="3563" y="236"/>
                    <a:pt x="3017" y="9"/>
                    <a:pt x="2309" y="9"/>
                  </a:cubicBezTo>
                  <a:cubicBezTo>
                    <a:pt x="1847" y="9"/>
                    <a:pt x="1315" y="105"/>
                    <a:pt x="842" y="105"/>
                  </a:cubicBezTo>
                  <a:cubicBezTo>
                    <a:pt x="597" y="105"/>
                    <a:pt x="369" y="80"/>
                    <a:pt x="173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" name="Google Shape;4204;p57">
              <a:extLst>
                <a:ext uri="{FF2B5EF4-FFF2-40B4-BE49-F238E27FC236}">
                  <a16:creationId xmlns:a16="http://schemas.microsoft.com/office/drawing/2014/main" id="{5923C404-4828-429B-857C-AEED3A4B0995}"/>
                </a:ext>
              </a:extLst>
            </p:cNvPr>
            <p:cNvSpPr/>
            <p:nvPr/>
          </p:nvSpPr>
          <p:spPr>
            <a:xfrm>
              <a:off x="6407100" y="2507150"/>
              <a:ext cx="100050" cy="260500"/>
            </a:xfrm>
            <a:custGeom>
              <a:avLst/>
              <a:gdLst/>
              <a:ahLst/>
              <a:cxnLst/>
              <a:rect l="l" t="t" r="r" b="b"/>
              <a:pathLst>
                <a:path w="4002" h="10420" extrusionOk="0">
                  <a:moveTo>
                    <a:pt x="1726" y="1"/>
                  </a:moveTo>
                  <a:cubicBezTo>
                    <a:pt x="1695" y="1"/>
                    <a:pt x="1668" y="18"/>
                    <a:pt x="1655" y="49"/>
                  </a:cubicBezTo>
                  <a:cubicBezTo>
                    <a:pt x="1145" y="1268"/>
                    <a:pt x="701" y="2510"/>
                    <a:pt x="352" y="3793"/>
                  </a:cubicBezTo>
                  <a:cubicBezTo>
                    <a:pt x="182" y="4440"/>
                    <a:pt x="37" y="5088"/>
                    <a:pt x="9" y="5779"/>
                  </a:cubicBezTo>
                  <a:cubicBezTo>
                    <a:pt x="1" y="5952"/>
                    <a:pt x="15" y="6131"/>
                    <a:pt x="51" y="6315"/>
                  </a:cubicBezTo>
                  <a:cubicBezTo>
                    <a:pt x="87" y="6494"/>
                    <a:pt x="177" y="6728"/>
                    <a:pt x="417" y="6845"/>
                  </a:cubicBezTo>
                  <a:cubicBezTo>
                    <a:pt x="674" y="6952"/>
                    <a:pt x="926" y="6977"/>
                    <a:pt x="1170" y="6977"/>
                  </a:cubicBezTo>
                  <a:cubicBezTo>
                    <a:pt x="1275" y="6977"/>
                    <a:pt x="1378" y="6972"/>
                    <a:pt x="1479" y="6968"/>
                  </a:cubicBezTo>
                  <a:cubicBezTo>
                    <a:pt x="1817" y="6951"/>
                    <a:pt x="2143" y="6901"/>
                    <a:pt x="2459" y="6884"/>
                  </a:cubicBezTo>
                  <a:cubicBezTo>
                    <a:pt x="2521" y="6881"/>
                    <a:pt x="2584" y="6880"/>
                    <a:pt x="2646" y="6880"/>
                  </a:cubicBezTo>
                  <a:cubicBezTo>
                    <a:pt x="2895" y="6880"/>
                    <a:pt x="3135" y="6908"/>
                    <a:pt x="3307" y="7015"/>
                  </a:cubicBezTo>
                  <a:cubicBezTo>
                    <a:pt x="3527" y="7141"/>
                    <a:pt x="3622" y="7425"/>
                    <a:pt x="3639" y="7724"/>
                  </a:cubicBezTo>
                  <a:cubicBezTo>
                    <a:pt x="3644" y="7875"/>
                    <a:pt x="3650" y="8034"/>
                    <a:pt x="3616" y="8181"/>
                  </a:cubicBezTo>
                  <a:lnTo>
                    <a:pt x="3586" y="8405"/>
                  </a:lnTo>
                  <a:cubicBezTo>
                    <a:pt x="3569" y="8477"/>
                    <a:pt x="3541" y="8547"/>
                    <a:pt x="3516" y="8617"/>
                  </a:cubicBezTo>
                  <a:cubicBezTo>
                    <a:pt x="3483" y="8767"/>
                    <a:pt x="3385" y="8884"/>
                    <a:pt x="3315" y="9018"/>
                  </a:cubicBezTo>
                  <a:cubicBezTo>
                    <a:pt x="3212" y="9130"/>
                    <a:pt x="3128" y="9258"/>
                    <a:pt x="3003" y="9353"/>
                  </a:cubicBezTo>
                  <a:cubicBezTo>
                    <a:pt x="2777" y="9562"/>
                    <a:pt x="2495" y="9713"/>
                    <a:pt x="2205" y="9841"/>
                  </a:cubicBezTo>
                  <a:cubicBezTo>
                    <a:pt x="1619" y="10092"/>
                    <a:pt x="966" y="10218"/>
                    <a:pt x="327" y="10263"/>
                  </a:cubicBezTo>
                  <a:lnTo>
                    <a:pt x="319" y="10263"/>
                  </a:lnTo>
                  <a:cubicBezTo>
                    <a:pt x="277" y="10265"/>
                    <a:pt x="246" y="10299"/>
                    <a:pt x="246" y="10341"/>
                  </a:cubicBezTo>
                  <a:cubicBezTo>
                    <a:pt x="246" y="10385"/>
                    <a:pt x="277" y="10419"/>
                    <a:pt x="322" y="10419"/>
                  </a:cubicBezTo>
                  <a:cubicBezTo>
                    <a:pt x="346" y="10419"/>
                    <a:pt x="371" y="10419"/>
                    <a:pt x="396" y="10419"/>
                  </a:cubicBezTo>
                  <a:cubicBezTo>
                    <a:pt x="1045" y="10419"/>
                    <a:pt x="1684" y="10313"/>
                    <a:pt x="2302" y="10092"/>
                  </a:cubicBezTo>
                  <a:cubicBezTo>
                    <a:pt x="2620" y="9967"/>
                    <a:pt x="2933" y="9813"/>
                    <a:pt x="3198" y="9582"/>
                  </a:cubicBezTo>
                  <a:cubicBezTo>
                    <a:pt x="3343" y="9481"/>
                    <a:pt x="3446" y="9334"/>
                    <a:pt x="3569" y="9205"/>
                  </a:cubicBezTo>
                  <a:cubicBezTo>
                    <a:pt x="3658" y="9052"/>
                    <a:pt x="3775" y="8912"/>
                    <a:pt x="3826" y="8739"/>
                  </a:cubicBezTo>
                  <a:cubicBezTo>
                    <a:pt x="3859" y="8656"/>
                    <a:pt x="3895" y="8572"/>
                    <a:pt x="3921" y="8488"/>
                  </a:cubicBezTo>
                  <a:lnTo>
                    <a:pt x="3965" y="8223"/>
                  </a:lnTo>
                  <a:cubicBezTo>
                    <a:pt x="4001" y="8045"/>
                    <a:pt x="4001" y="7875"/>
                    <a:pt x="3996" y="7696"/>
                  </a:cubicBezTo>
                  <a:cubicBezTo>
                    <a:pt x="3985" y="7517"/>
                    <a:pt x="3957" y="7336"/>
                    <a:pt x="3884" y="7155"/>
                  </a:cubicBezTo>
                  <a:cubicBezTo>
                    <a:pt x="3809" y="6973"/>
                    <a:pt x="3678" y="6803"/>
                    <a:pt x="3502" y="6695"/>
                  </a:cubicBezTo>
                  <a:cubicBezTo>
                    <a:pt x="3219" y="6524"/>
                    <a:pt x="2918" y="6492"/>
                    <a:pt x="2637" y="6492"/>
                  </a:cubicBezTo>
                  <a:cubicBezTo>
                    <a:pt x="2569" y="6492"/>
                    <a:pt x="2502" y="6494"/>
                    <a:pt x="2436" y="6496"/>
                  </a:cubicBezTo>
                  <a:cubicBezTo>
                    <a:pt x="2093" y="6510"/>
                    <a:pt x="1767" y="6552"/>
                    <a:pt x="1449" y="6575"/>
                  </a:cubicBezTo>
                  <a:cubicBezTo>
                    <a:pt x="1350" y="6581"/>
                    <a:pt x="1249" y="6585"/>
                    <a:pt x="1151" y="6585"/>
                  </a:cubicBezTo>
                  <a:cubicBezTo>
                    <a:pt x="937" y="6585"/>
                    <a:pt x="731" y="6564"/>
                    <a:pt x="567" y="6494"/>
                  </a:cubicBezTo>
                  <a:cubicBezTo>
                    <a:pt x="503" y="6469"/>
                    <a:pt x="442" y="6368"/>
                    <a:pt x="408" y="6229"/>
                  </a:cubicBezTo>
                  <a:cubicBezTo>
                    <a:pt x="386" y="6089"/>
                    <a:pt x="369" y="5938"/>
                    <a:pt x="375" y="5782"/>
                  </a:cubicBezTo>
                  <a:cubicBezTo>
                    <a:pt x="389" y="5152"/>
                    <a:pt x="531" y="4510"/>
                    <a:pt x="676" y="3874"/>
                  </a:cubicBezTo>
                  <a:cubicBezTo>
                    <a:pt x="824" y="3241"/>
                    <a:pt x="1005" y="2607"/>
                    <a:pt x="1198" y="1980"/>
                  </a:cubicBezTo>
                  <a:cubicBezTo>
                    <a:pt x="1387" y="1349"/>
                    <a:pt x="1591" y="730"/>
                    <a:pt x="1800" y="105"/>
                  </a:cubicBezTo>
                  <a:cubicBezTo>
                    <a:pt x="1814" y="63"/>
                    <a:pt x="1795" y="21"/>
                    <a:pt x="1758" y="7"/>
                  </a:cubicBezTo>
                  <a:cubicBezTo>
                    <a:pt x="1748" y="3"/>
                    <a:pt x="1737" y="1"/>
                    <a:pt x="17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1" name="Google Shape;4205;p57">
              <a:extLst>
                <a:ext uri="{FF2B5EF4-FFF2-40B4-BE49-F238E27FC236}">
                  <a16:creationId xmlns:a16="http://schemas.microsoft.com/office/drawing/2014/main" id="{B1B4DB2C-51D8-421F-AE97-CB1F35A4B8F3}"/>
                </a:ext>
              </a:extLst>
            </p:cNvPr>
            <p:cNvSpPr/>
            <p:nvPr/>
          </p:nvSpPr>
          <p:spPr>
            <a:xfrm>
              <a:off x="5857300" y="1949875"/>
              <a:ext cx="1199425" cy="700450"/>
            </a:xfrm>
            <a:custGeom>
              <a:avLst/>
              <a:gdLst/>
              <a:ahLst/>
              <a:cxnLst/>
              <a:rect l="l" t="t" r="r" b="b"/>
              <a:pathLst>
                <a:path w="47977" h="28018" extrusionOk="0">
                  <a:moveTo>
                    <a:pt x="25365" y="0"/>
                  </a:moveTo>
                  <a:cubicBezTo>
                    <a:pt x="20058" y="0"/>
                    <a:pt x="16726" y="2399"/>
                    <a:pt x="16726" y="2399"/>
                  </a:cubicBezTo>
                  <a:cubicBezTo>
                    <a:pt x="16726" y="2399"/>
                    <a:pt x="15202" y="1187"/>
                    <a:pt x="12884" y="1187"/>
                  </a:cubicBezTo>
                  <a:cubicBezTo>
                    <a:pt x="11282" y="1187"/>
                    <a:pt x="9300" y="1766"/>
                    <a:pt x="7179" y="3724"/>
                  </a:cubicBezTo>
                  <a:cubicBezTo>
                    <a:pt x="1990" y="8517"/>
                    <a:pt x="1" y="20025"/>
                    <a:pt x="4161" y="20106"/>
                  </a:cubicBezTo>
                  <a:cubicBezTo>
                    <a:pt x="4176" y="20106"/>
                    <a:pt x="4192" y="20106"/>
                    <a:pt x="4208" y="20106"/>
                  </a:cubicBezTo>
                  <a:cubicBezTo>
                    <a:pt x="8375" y="20106"/>
                    <a:pt x="15643" y="9870"/>
                    <a:pt x="15643" y="9870"/>
                  </a:cubicBezTo>
                  <a:cubicBezTo>
                    <a:pt x="20065" y="13795"/>
                    <a:pt x="21733" y="15762"/>
                    <a:pt x="25544" y="18356"/>
                  </a:cubicBezTo>
                  <a:cubicBezTo>
                    <a:pt x="27101" y="19417"/>
                    <a:pt x="28290" y="19788"/>
                    <a:pt x="29205" y="19788"/>
                  </a:cubicBezTo>
                  <a:cubicBezTo>
                    <a:pt x="31318" y="19788"/>
                    <a:pt x="31965" y="17810"/>
                    <a:pt x="32301" y="17810"/>
                  </a:cubicBezTo>
                  <a:cubicBezTo>
                    <a:pt x="32344" y="17810"/>
                    <a:pt x="32383" y="17843"/>
                    <a:pt x="32418" y="17918"/>
                  </a:cubicBezTo>
                  <a:cubicBezTo>
                    <a:pt x="35412" y="24221"/>
                    <a:pt x="42183" y="28017"/>
                    <a:pt x="42183" y="28017"/>
                  </a:cubicBezTo>
                  <a:cubicBezTo>
                    <a:pt x="46747" y="20566"/>
                    <a:pt x="47977" y="10707"/>
                    <a:pt x="36575" y="3512"/>
                  </a:cubicBezTo>
                  <a:cubicBezTo>
                    <a:pt x="32335" y="840"/>
                    <a:pt x="28505" y="0"/>
                    <a:pt x="25365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2" name="Google Shape;4206;p57">
              <a:extLst>
                <a:ext uri="{FF2B5EF4-FFF2-40B4-BE49-F238E27FC236}">
                  <a16:creationId xmlns:a16="http://schemas.microsoft.com/office/drawing/2014/main" id="{18F79DEC-4461-47FA-A6A3-14656AD05613}"/>
                </a:ext>
              </a:extLst>
            </p:cNvPr>
            <p:cNvSpPr/>
            <p:nvPr/>
          </p:nvSpPr>
          <p:spPr>
            <a:xfrm>
              <a:off x="6253250" y="2163275"/>
              <a:ext cx="431750" cy="301175"/>
            </a:xfrm>
            <a:custGeom>
              <a:avLst/>
              <a:gdLst/>
              <a:ahLst/>
              <a:cxnLst/>
              <a:rect l="l" t="t" r="r" b="b"/>
              <a:pathLst>
                <a:path w="17270" h="12047" extrusionOk="0">
                  <a:moveTo>
                    <a:pt x="168" y="0"/>
                  </a:moveTo>
                  <a:lnTo>
                    <a:pt x="1" y="104"/>
                  </a:lnTo>
                  <a:cubicBezTo>
                    <a:pt x="2651" y="4598"/>
                    <a:pt x="6448" y="8336"/>
                    <a:pt x="10990" y="10914"/>
                  </a:cubicBezTo>
                  <a:cubicBezTo>
                    <a:pt x="12027" y="11505"/>
                    <a:pt x="13154" y="12047"/>
                    <a:pt x="14357" y="12047"/>
                  </a:cubicBezTo>
                  <a:cubicBezTo>
                    <a:pt x="14427" y="12047"/>
                    <a:pt x="14502" y="12047"/>
                    <a:pt x="14574" y="12036"/>
                  </a:cubicBezTo>
                  <a:cubicBezTo>
                    <a:pt x="15813" y="11966"/>
                    <a:pt x="17197" y="11056"/>
                    <a:pt x="17269" y="9709"/>
                  </a:cubicBezTo>
                  <a:lnTo>
                    <a:pt x="17074" y="9698"/>
                  </a:lnTo>
                  <a:cubicBezTo>
                    <a:pt x="17007" y="10939"/>
                    <a:pt x="15718" y="11776"/>
                    <a:pt x="14563" y="11840"/>
                  </a:cubicBezTo>
                  <a:cubicBezTo>
                    <a:pt x="14493" y="11844"/>
                    <a:pt x="14422" y="11846"/>
                    <a:pt x="14352" y="11846"/>
                  </a:cubicBezTo>
                  <a:cubicBezTo>
                    <a:pt x="13197" y="11846"/>
                    <a:pt x="12102" y="11320"/>
                    <a:pt x="11087" y="10741"/>
                  </a:cubicBezTo>
                  <a:cubicBezTo>
                    <a:pt x="6579" y="8183"/>
                    <a:pt x="2802" y="4467"/>
                    <a:pt x="168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3" name="Google Shape;4207;p57">
              <a:extLst>
                <a:ext uri="{FF2B5EF4-FFF2-40B4-BE49-F238E27FC236}">
                  <a16:creationId xmlns:a16="http://schemas.microsoft.com/office/drawing/2014/main" id="{708533D0-A2FF-4321-9FB9-9421AB645F60}"/>
                </a:ext>
              </a:extLst>
            </p:cNvPr>
            <p:cNvSpPr/>
            <p:nvPr/>
          </p:nvSpPr>
          <p:spPr>
            <a:xfrm>
              <a:off x="5886250" y="2163475"/>
              <a:ext cx="376450" cy="296375"/>
            </a:xfrm>
            <a:custGeom>
              <a:avLst/>
              <a:gdLst/>
              <a:ahLst/>
              <a:cxnLst/>
              <a:rect l="l" t="t" r="r" b="b"/>
              <a:pathLst>
                <a:path w="15058" h="11855" extrusionOk="0">
                  <a:moveTo>
                    <a:pt x="14873" y="1"/>
                  </a:moveTo>
                  <a:cubicBezTo>
                    <a:pt x="13339" y="4238"/>
                    <a:pt x="10407" y="7913"/>
                    <a:pt x="6613" y="10348"/>
                  </a:cubicBezTo>
                  <a:cubicBezTo>
                    <a:pt x="5697" y="10937"/>
                    <a:pt x="4478" y="11617"/>
                    <a:pt x="3153" y="11659"/>
                  </a:cubicBezTo>
                  <a:cubicBezTo>
                    <a:pt x="3132" y="11660"/>
                    <a:pt x="3111" y="11660"/>
                    <a:pt x="3089" y="11660"/>
                  </a:cubicBezTo>
                  <a:cubicBezTo>
                    <a:pt x="1963" y="11660"/>
                    <a:pt x="615" y="11085"/>
                    <a:pt x="185" y="9918"/>
                  </a:cubicBezTo>
                  <a:lnTo>
                    <a:pt x="1" y="9985"/>
                  </a:lnTo>
                  <a:cubicBezTo>
                    <a:pt x="475" y="11283"/>
                    <a:pt x="1889" y="11855"/>
                    <a:pt x="3047" y="11855"/>
                  </a:cubicBezTo>
                  <a:cubicBezTo>
                    <a:pt x="3083" y="11855"/>
                    <a:pt x="3120" y="11855"/>
                    <a:pt x="3156" y="11849"/>
                  </a:cubicBezTo>
                  <a:cubicBezTo>
                    <a:pt x="4529" y="11807"/>
                    <a:pt x="5781" y="11115"/>
                    <a:pt x="6716" y="10510"/>
                  </a:cubicBezTo>
                  <a:cubicBezTo>
                    <a:pt x="10546" y="8052"/>
                    <a:pt x="13506" y="4344"/>
                    <a:pt x="15057" y="68"/>
                  </a:cubicBezTo>
                  <a:lnTo>
                    <a:pt x="14873" y="1"/>
                  </a:ln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4" name="Google Shape;4208;p57">
              <a:extLst>
                <a:ext uri="{FF2B5EF4-FFF2-40B4-BE49-F238E27FC236}">
                  <a16:creationId xmlns:a16="http://schemas.microsoft.com/office/drawing/2014/main" id="{D213D979-DBDC-4C18-8DF2-1954BEB332D1}"/>
                </a:ext>
              </a:extLst>
            </p:cNvPr>
            <p:cNvSpPr/>
            <p:nvPr/>
          </p:nvSpPr>
          <p:spPr>
            <a:xfrm>
              <a:off x="6207500" y="2031750"/>
              <a:ext cx="401675" cy="332975"/>
            </a:xfrm>
            <a:custGeom>
              <a:avLst/>
              <a:gdLst/>
              <a:ahLst/>
              <a:cxnLst/>
              <a:rect l="l" t="t" r="r" b="b"/>
              <a:pathLst>
                <a:path w="16067" h="13319" extrusionOk="0">
                  <a:moveTo>
                    <a:pt x="201" y="1"/>
                  </a:moveTo>
                  <a:cubicBezTo>
                    <a:pt x="168" y="1"/>
                    <a:pt x="134" y="10"/>
                    <a:pt x="104" y="28"/>
                  </a:cubicBezTo>
                  <a:cubicBezTo>
                    <a:pt x="59" y="53"/>
                    <a:pt x="28" y="97"/>
                    <a:pt x="14" y="148"/>
                  </a:cubicBezTo>
                  <a:cubicBezTo>
                    <a:pt x="0" y="195"/>
                    <a:pt x="6" y="248"/>
                    <a:pt x="34" y="293"/>
                  </a:cubicBezTo>
                  <a:cubicBezTo>
                    <a:pt x="550" y="1144"/>
                    <a:pt x="1044" y="1911"/>
                    <a:pt x="1538" y="2633"/>
                  </a:cubicBezTo>
                  <a:cubicBezTo>
                    <a:pt x="2084" y="3426"/>
                    <a:pt x="2648" y="4173"/>
                    <a:pt x="3198" y="4865"/>
                  </a:cubicBezTo>
                  <a:cubicBezTo>
                    <a:pt x="4372" y="6333"/>
                    <a:pt x="5633" y="7716"/>
                    <a:pt x="6944" y="8983"/>
                  </a:cubicBezTo>
                  <a:cubicBezTo>
                    <a:pt x="7714" y="9725"/>
                    <a:pt x="8370" y="10319"/>
                    <a:pt x="9014" y="10849"/>
                  </a:cubicBezTo>
                  <a:cubicBezTo>
                    <a:pt x="9092" y="10911"/>
                    <a:pt x="9165" y="10972"/>
                    <a:pt x="9237" y="11033"/>
                  </a:cubicBezTo>
                  <a:cubicBezTo>
                    <a:pt x="9868" y="11555"/>
                    <a:pt x="10521" y="12096"/>
                    <a:pt x="11241" y="12551"/>
                  </a:cubicBezTo>
                  <a:cubicBezTo>
                    <a:pt x="11720" y="12847"/>
                    <a:pt x="12136" y="13042"/>
                    <a:pt x="12543" y="13159"/>
                  </a:cubicBezTo>
                  <a:cubicBezTo>
                    <a:pt x="12878" y="13265"/>
                    <a:pt x="13216" y="13318"/>
                    <a:pt x="13542" y="13318"/>
                  </a:cubicBezTo>
                  <a:cubicBezTo>
                    <a:pt x="13701" y="13318"/>
                    <a:pt x="13863" y="13307"/>
                    <a:pt x="14019" y="13276"/>
                  </a:cubicBezTo>
                  <a:cubicBezTo>
                    <a:pt x="14533" y="13182"/>
                    <a:pt x="14996" y="12961"/>
                    <a:pt x="15358" y="12643"/>
                  </a:cubicBezTo>
                  <a:cubicBezTo>
                    <a:pt x="15763" y="12306"/>
                    <a:pt x="16017" y="11820"/>
                    <a:pt x="16059" y="11315"/>
                  </a:cubicBezTo>
                  <a:cubicBezTo>
                    <a:pt x="16067" y="11212"/>
                    <a:pt x="15986" y="11117"/>
                    <a:pt x="15880" y="11109"/>
                  </a:cubicBezTo>
                  <a:cubicBezTo>
                    <a:pt x="15876" y="11109"/>
                    <a:pt x="15873" y="11108"/>
                    <a:pt x="15869" y="11108"/>
                  </a:cubicBezTo>
                  <a:cubicBezTo>
                    <a:pt x="15823" y="11108"/>
                    <a:pt x="15777" y="11125"/>
                    <a:pt x="15741" y="11156"/>
                  </a:cubicBezTo>
                  <a:cubicBezTo>
                    <a:pt x="15704" y="11187"/>
                    <a:pt x="15679" y="11234"/>
                    <a:pt x="15676" y="11285"/>
                  </a:cubicBezTo>
                  <a:cubicBezTo>
                    <a:pt x="15629" y="11686"/>
                    <a:pt x="15417" y="12066"/>
                    <a:pt x="15090" y="12328"/>
                  </a:cubicBezTo>
                  <a:cubicBezTo>
                    <a:pt x="15090" y="12331"/>
                    <a:pt x="15085" y="12331"/>
                    <a:pt x="15085" y="12331"/>
                  </a:cubicBezTo>
                  <a:cubicBezTo>
                    <a:pt x="14786" y="12585"/>
                    <a:pt x="14387" y="12763"/>
                    <a:pt x="13941" y="12844"/>
                  </a:cubicBezTo>
                  <a:cubicBezTo>
                    <a:pt x="13817" y="12864"/>
                    <a:pt x="13689" y="12875"/>
                    <a:pt x="13559" y="12875"/>
                  </a:cubicBezTo>
                  <a:cubicBezTo>
                    <a:pt x="13278" y="12875"/>
                    <a:pt x="12984" y="12828"/>
                    <a:pt x="12677" y="12732"/>
                  </a:cubicBezTo>
                  <a:cubicBezTo>
                    <a:pt x="12306" y="12618"/>
                    <a:pt x="11930" y="12434"/>
                    <a:pt x="11486" y="12161"/>
                  </a:cubicBezTo>
                  <a:cubicBezTo>
                    <a:pt x="10808" y="11723"/>
                    <a:pt x="10172" y="11190"/>
                    <a:pt x="9556" y="10674"/>
                  </a:cubicBezTo>
                  <a:cubicBezTo>
                    <a:pt x="9477" y="10612"/>
                    <a:pt x="9402" y="10545"/>
                    <a:pt x="9324" y="10484"/>
                  </a:cubicBezTo>
                  <a:cubicBezTo>
                    <a:pt x="8554" y="9828"/>
                    <a:pt x="7882" y="9223"/>
                    <a:pt x="7279" y="8643"/>
                  </a:cubicBezTo>
                  <a:cubicBezTo>
                    <a:pt x="5985" y="7407"/>
                    <a:pt x="4729" y="6043"/>
                    <a:pt x="3555" y="4589"/>
                  </a:cubicBezTo>
                  <a:cubicBezTo>
                    <a:pt x="2400" y="3152"/>
                    <a:pt x="1328" y="1643"/>
                    <a:pt x="366" y="95"/>
                  </a:cubicBezTo>
                  <a:cubicBezTo>
                    <a:pt x="363" y="95"/>
                    <a:pt x="363" y="92"/>
                    <a:pt x="363" y="92"/>
                  </a:cubicBezTo>
                  <a:cubicBezTo>
                    <a:pt x="326" y="33"/>
                    <a:pt x="264" y="1"/>
                    <a:pt x="2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5" name="Google Shape;4209;p57">
              <a:extLst>
                <a:ext uri="{FF2B5EF4-FFF2-40B4-BE49-F238E27FC236}">
                  <a16:creationId xmlns:a16="http://schemas.microsoft.com/office/drawing/2014/main" id="{8D1D921C-CA2B-425F-879B-9A6803F0AA9A}"/>
                </a:ext>
              </a:extLst>
            </p:cNvPr>
            <p:cNvSpPr/>
            <p:nvPr/>
          </p:nvSpPr>
          <p:spPr>
            <a:xfrm>
              <a:off x="6419600" y="2004425"/>
              <a:ext cx="527225" cy="556825"/>
            </a:xfrm>
            <a:custGeom>
              <a:avLst/>
              <a:gdLst/>
              <a:ahLst/>
              <a:cxnLst/>
              <a:rect l="l" t="t" r="r" b="b"/>
              <a:pathLst>
                <a:path w="21089" h="22273" extrusionOk="0">
                  <a:moveTo>
                    <a:pt x="1919" y="1"/>
                  </a:moveTo>
                  <a:cubicBezTo>
                    <a:pt x="1342" y="1"/>
                    <a:pt x="760" y="34"/>
                    <a:pt x="176" y="100"/>
                  </a:cubicBezTo>
                  <a:lnTo>
                    <a:pt x="170" y="100"/>
                  </a:lnTo>
                  <a:cubicBezTo>
                    <a:pt x="117" y="105"/>
                    <a:pt x="70" y="133"/>
                    <a:pt x="39" y="181"/>
                  </a:cubicBezTo>
                  <a:cubicBezTo>
                    <a:pt x="11" y="222"/>
                    <a:pt x="0" y="267"/>
                    <a:pt x="9" y="314"/>
                  </a:cubicBezTo>
                  <a:cubicBezTo>
                    <a:pt x="14" y="362"/>
                    <a:pt x="39" y="407"/>
                    <a:pt x="78" y="437"/>
                  </a:cubicBezTo>
                  <a:cubicBezTo>
                    <a:pt x="108" y="467"/>
                    <a:pt x="148" y="481"/>
                    <a:pt x="191" y="481"/>
                  </a:cubicBezTo>
                  <a:cubicBezTo>
                    <a:pt x="201" y="481"/>
                    <a:pt x="211" y="481"/>
                    <a:pt x="221" y="479"/>
                  </a:cubicBezTo>
                  <a:cubicBezTo>
                    <a:pt x="686" y="431"/>
                    <a:pt x="1159" y="407"/>
                    <a:pt x="1638" y="407"/>
                  </a:cubicBezTo>
                  <a:cubicBezTo>
                    <a:pt x="3860" y="407"/>
                    <a:pt x="6214" y="920"/>
                    <a:pt x="8523" y="1919"/>
                  </a:cubicBezTo>
                  <a:cubicBezTo>
                    <a:pt x="9831" y="2491"/>
                    <a:pt x="11090" y="3182"/>
                    <a:pt x="12273" y="3969"/>
                  </a:cubicBezTo>
                  <a:cubicBezTo>
                    <a:pt x="13561" y="4831"/>
                    <a:pt x="14658" y="5696"/>
                    <a:pt x="15620" y="6619"/>
                  </a:cubicBezTo>
                  <a:cubicBezTo>
                    <a:pt x="17858" y="8748"/>
                    <a:pt x="19417" y="11203"/>
                    <a:pt x="20126" y="13725"/>
                  </a:cubicBezTo>
                  <a:cubicBezTo>
                    <a:pt x="20313" y="14369"/>
                    <a:pt x="20452" y="15070"/>
                    <a:pt x="20541" y="15803"/>
                  </a:cubicBezTo>
                  <a:cubicBezTo>
                    <a:pt x="20628" y="16520"/>
                    <a:pt x="20653" y="17232"/>
                    <a:pt x="20611" y="17918"/>
                  </a:cubicBezTo>
                  <a:cubicBezTo>
                    <a:pt x="20541" y="19335"/>
                    <a:pt x="20182" y="20744"/>
                    <a:pt x="19573" y="21991"/>
                  </a:cubicBezTo>
                  <a:cubicBezTo>
                    <a:pt x="19554" y="22039"/>
                    <a:pt x="19551" y="22089"/>
                    <a:pt x="19565" y="22139"/>
                  </a:cubicBezTo>
                  <a:cubicBezTo>
                    <a:pt x="19579" y="22186"/>
                    <a:pt x="19612" y="22225"/>
                    <a:pt x="19654" y="22251"/>
                  </a:cubicBezTo>
                  <a:cubicBezTo>
                    <a:pt x="19682" y="22267"/>
                    <a:pt x="19713" y="22273"/>
                    <a:pt x="19746" y="22273"/>
                  </a:cubicBezTo>
                  <a:cubicBezTo>
                    <a:pt x="19766" y="22273"/>
                    <a:pt x="19783" y="22270"/>
                    <a:pt x="19802" y="22262"/>
                  </a:cubicBezTo>
                  <a:cubicBezTo>
                    <a:pt x="19852" y="22248"/>
                    <a:pt x="19891" y="22212"/>
                    <a:pt x="19917" y="22164"/>
                  </a:cubicBezTo>
                  <a:cubicBezTo>
                    <a:pt x="20561" y="20870"/>
                    <a:pt x="20949" y="19408"/>
                    <a:pt x="21035" y="17943"/>
                  </a:cubicBezTo>
                  <a:cubicBezTo>
                    <a:pt x="21088" y="17248"/>
                    <a:pt x="21066" y="16509"/>
                    <a:pt x="20979" y="15750"/>
                  </a:cubicBezTo>
                  <a:cubicBezTo>
                    <a:pt x="20893" y="14997"/>
                    <a:pt x="20754" y="14272"/>
                    <a:pt x="20558" y="13602"/>
                  </a:cubicBezTo>
                  <a:cubicBezTo>
                    <a:pt x="19833" y="10999"/>
                    <a:pt x="18240" y="8466"/>
                    <a:pt x="15949" y="6276"/>
                  </a:cubicBezTo>
                  <a:cubicBezTo>
                    <a:pt x="14928" y="5291"/>
                    <a:pt x="13782" y="4382"/>
                    <a:pt x="12538" y="3570"/>
                  </a:cubicBezTo>
                  <a:cubicBezTo>
                    <a:pt x="11324" y="2767"/>
                    <a:pt x="10032" y="2069"/>
                    <a:pt x="8704" y="1497"/>
                  </a:cubicBezTo>
                  <a:cubicBezTo>
                    <a:pt x="7231" y="878"/>
                    <a:pt x="5870" y="465"/>
                    <a:pt x="4534" y="236"/>
                  </a:cubicBezTo>
                  <a:cubicBezTo>
                    <a:pt x="3681" y="79"/>
                    <a:pt x="2806" y="1"/>
                    <a:pt x="1919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6" name="Google Shape;4210;p57">
              <a:extLst>
                <a:ext uri="{FF2B5EF4-FFF2-40B4-BE49-F238E27FC236}">
                  <a16:creationId xmlns:a16="http://schemas.microsoft.com/office/drawing/2014/main" id="{11C7E600-EA9B-434E-A16C-79A0936A7CAB}"/>
                </a:ext>
              </a:extLst>
            </p:cNvPr>
            <p:cNvSpPr/>
            <p:nvPr/>
          </p:nvSpPr>
          <p:spPr>
            <a:xfrm>
              <a:off x="5877675" y="2022325"/>
              <a:ext cx="237025" cy="338825"/>
            </a:xfrm>
            <a:custGeom>
              <a:avLst/>
              <a:gdLst/>
              <a:ahLst/>
              <a:cxnLst/>
              <a:rect l="l" t="t" r="r" b="b"/>
              <a:pathLst>
                <a:path w="9481" h="13553" extrusionOk="0">
                  <a:moveTo>
                    <a:pt x="9265" y="1"/>
                  </a:moveTo>
                  <a:cubicBezTo>
                    <a:pt x="9234" y="1"/>
                    <a:pt x="9204" y="8"/>
                    <a:pt x="9176" y="23"/>
                  </a:cubicBezTo>
                  <a:cubicBezTo>
                    <a:pt x="7965" y="653"/>
                    <a:pt x="6816" y="1462"/>
                    <a:pt x="5748" y="2427"/>
                  </a:cubicBezTo>
                  <a:cubicBezTo>
                    <a:pt x="4682" y="3390"/>
                    <a:pt x="3753" y="4453"/>
                    <a:pt x="2988" y="5580"/>
                  </a:cubicBezTo>
                  <a:cubicBezTo>
                    <a:pt x="2199" y="6738"/>
                    <a:pt x="1543" y="7982"/>
                    <a:pt x="1036" y="9279"/>
                  </a:cubicBezTo>
                  <a:cubicBezTo>
                    <a:pt x="525" y="10576"/>
                    <a:pt x="179" y="11943"/>
                    <a:pt x="9" y="13335"/>
                  </a:cubicBezTo>
                  <a:lnTo>
                    <a:pt x="9" y="13344"/>
                  </a:lnTo>
                  <a:cubicBezTo>
                    <a:pt x="1" y="13444"/>
                    <a:pt x="70" y="13531"/>
                    <a:pt x="168" y="13547"/>
                  </a:cubicBezTo>
                  <a:cubicBezTo>
                    <a:pt x="179" y="13553"/>
                    <a:pt x="193" y="13553"/>
                    <a:pt x="204" y="13553"/>
                  </a:cubicBezTo>
                  <a:cubicBezTo>
                    <a:pt x="240" y="13553"/>
                    <a:pt x="277" y="13542"/>
                    <a:pt x="316" y="13517"/>
                  </a:cubicBezTo>
                  <a:cubicBezTo>
                    <a:pt x="360" y="13486"/>
                    <a:pt x="388" y="13441"/>
                    <a:pt x="394" y="13388"/>
                  </a:cubicBezTo>
                  <a:cubicBezTo>
                    <a:pt x="796" y="10696"/>
                    <a:pt x="1831" y="8088"/>
                    <a:pt x="3390" y="5848"/>
                  </a:cubicBezTo>
                  <a:cubicBezTo>
                    <a:pt x="4202" y="4687"/>
                    <a:pt x="5103" y="3652"/>
                    <a:pt x="6063" y="2765"/>
                  </a:cubicBezTo>
                  <a:cubicBezTo>
                    <a:pt x="7067" y="1844"/>
                    <a:pt x="8175" y="1035"/>
                    <a:pt x="9360" y="360"/>
                  </a:cubicBezTo>
                  <a:cubicBezTo>
                    <a:pt x="9447" y="307"/>
                    <a:pt x="9480" y="198"/>
                    <a:pt x="9438" y="109"/>
                  </a:cubicBezTo>
                  <a:cubicBezTo>
                    <a:pt x="9416" y="64"/>
                    <a:pt x="9377" y="28"/>
                    <a:pt x="9330" y="11"/>
                  </a:cubicBezTo>
                  <a:cubicBezTo>
                    <a:pt x="9309" y="4"/>
                    <a:pt x="9287" y="1"/>
                    <a:pt x="926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7" name="Google Shape;4211;p57">
              <a:extLst>
                <a:ext uri="{FF2B5EF4-FFF2-40B4-BE49-F238E27FC236}">
                  <a16:creationId xmlns:a16="http://schemas.microsoft.com/office/drawing/2014/main" id="{F15D9C34-0ED6-4543-B702-E4C65D640ABF}"/>
                </a:ext>
              </a:extLst>
            </p:cNvPr>
            <p:cNvSpPr/>
            <p:nvPr/>
          </p:nvSpPr>
          <p:spPr>
            <a:xfrm>
              <a:off x="5955375" y="2113275"/>
              <a:ext cx="174525" cy="231500"/>
            </a:xfrm>
            <a:custGeom>
              <a:avLst/>
              <a:gdLst/>
              <a:ahLst/>
              <a:cxnLst/>
              <a:rect l="l" t="t" r="r" b="b"/>
              <a:pathLst>
                <a:path w="6981" h="9260" extrusionOk="0">
                  <a:moveTo>
                    <a:pt x="6780" y="1"/>
                  </a:moveTo>
                  <a:cubicBezTo>
                    <a:pt x="6697" y="1"/>
                    <a:pt x="6619" y="56"/>
                    <a:pt x="6595" y="140"/>
                  </a:cubicBezTo>
                  <a:cubicBezTo>
                    <a:pt x="6261" y="1275"/>
                    <a:pt x="5873" y="2344"/>
                    <a:pt x="5440" y="3312"/>
                  </a:cubicBezTo>
                  <a:cubicBezTo>
                    <a:pt x="5000" y="4285"/>
                    <a:pt x="4467" y="5287"/>
                    <a:pt x="3848" y="6283"/>
                  </a:cubicBezTo>
                  <a:cubicBezTo>
                    <a:pt x="3546" y="6763"/>
                    <a:pt x="3228" y="7231"/>
                    <a:pt x="2893" y="7678"/>
                  </a:cubicBezTo>
                  <a:cubicBezTo>
                    <a:pt x="2584" y="8116"/>
                    <a:pt x="2229" y="8542"/>
                    <a:pt x="1755" y="8746"/>
                  </a:cubicBezTo>
                  <a:cubicBezTo>
                    <a:pt x="1647" y="8794"/>
                    <a:pt x="1533" y="8818"/>
                    <a:pt x="1421" y="8818"/>
                  </a:cubicBezTo>
                  <a:cubicBezTo>
                    <a:pt x="1311" y="8818"/>
                    <a:pt x="1203" y="8795"/>
                    <a:pt x="1105" y="8749"/>
                  </a:cubicBezTo>
                  <a:cubicBezTo>
                    <a:pt x="915" y="8662"/>
                    <a:pt x="754" y="8484"/>
                    <a:pt x="642" y="8247"/>
                  </a:cubicBezTo>
                  <a:cubicBezTo>
                    <a:pt x="422" y="7772"/>
                    <a:pt x="519" y="7173"/>
                    <a:pt x="600" y="6693"/>
                  </a:cubicBezTo>
                  <a:cubicBezTo>
                    <a:pt x="611" y="6643"/>
                    <a:pt x="597" y="6590"/>
                    <a:pt x="570" y="6548"/>
                  </a:cubicBezTo>
                  <a:cubicBezTo>
                    <a:pt x="542" y="6511"/>
                    <a:pt x="500" y="6484"/>
                    <a:pt x="450" y="6472"/>
                  </a:cubicBezTo>
                  <a:cubicBezTo>
                    <a:pt x="436" y="6470"/>
                    <a:pt x="422" y="6468"/>
                    <a:pt x="409" y="6468"/>
                  </a:cubicBezTo>
                  <a:cubicBezTo>
                    <a:pt x="371" y="6468"/>
                    <a:pt x="336" y="6480"/>
                    <a:pt x="304" y="6500"/>
                  </a:cubicBezTo>
                  <a:cubicBezTo>
                    <a:pt x="263" y="6528"/>
                    <a:pt x="235" y="6570"/>
                    <a:pt x="224" y="6617"/>
                  </a:cubicBezTo>
                  <a:lnTo>
                    <a:pt x="224" y="6623"/>
                  </a:lnTo>
                  <a:lnTo>
                    <a:pt x="221" y="6640"/>
                  </a:lnTo>
                  <a:cubicBezTo>
                    <a:pt x="118" y="7195"/>
                    <a:pt x="0" y="7825"/>
                    <a:pt x="254" y="8417"/>
                  </a:cubicBezTo>
                  <a:cubicBezTo>
                    <a:pt x="394" y="8752"/>
                    <a:pt x="631" y="9011"/>
                    <a:pt x="921" y="9148"/>
                  </a:cubicBezTo>
                  <a:cubicBezTo>
                    <a:pt x="1077" y="9220"/>
                    <a:pt x="1256" y="9259"/>
                    <a:pt x="1434" y="9259"/>
                  </a:cubicBezTo>
                  <a:cubicBezTo>
                    <a:pt x="1602" y="9259"/>
                    <a:pt x="1772" y="9226"/>
                    <a:pt x="1931" y="9162"/>
                  </a:cubicBezTo>
                  <a:cubicBezTo>
                    <a:pt x="2536" y="8911"/>
                    <a:pt x="2944" y="8409"/>
                    <a:pt x="3273" y="7957"/>
                  </a:cubicBezTo>
                  <a:cubicBezTo>
                    <a:pt x="3616" y="7502"/>
                    <a:pt x="3948" y="7028"/>
                    <a:pt x="4255" y="6542"/>
                  </a:cubicBezTo>
                  <a:cubicBezTo>
                    <a:pt x="4843" y="5635"/>
                    <a:pt x="5371" y="4637"/>
                    <a:pt x="5865" y="3498"/>
                  </a:cubicBezTo>
                  <a:cubicBezTo>
                    <a:pt x="6107" y="2932"/>
                    <a:pt x="6308" y="2405"/>
                    <a:pt x="6487" y="1894"/>
                  </a:cubicBezTo>
                  <a:cubicBezTo>
                    <a:pt x="6651" y="1406"/>
                    <a:pt x="6810" y="865"/>
                    <a:pt x="6967" y="240"/>
                  </a:cubicBezTo>
                  <a:lnTo>
                    <a:pt x="6967" y="237"/>
                  </a:lnTo>
                  <a:cubicBezTo>
                    <a:pt x="6980" y="187"/>
                    <a:pt x="6972" y="131"/>
                    <a:pt x="6944" y="89"/>
                  </a:cubicBezTo>
                  <a:cubicBezTo>
                    <a:pt x="6916" y="45"/>
                    <a:pt x="6869" y="17"/>
                    <a:pt x="6821" y="6"/>
                  </a:cubicBezTo>
                  <a:cubicBezTo>
                    <a:pt x="6807" y="2"/>
                    <a:pt x="6793" y="1"/>
                    <a:pt x="6780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8" name="Google Shape;4212;p57">
              <a:extLst>
                <a:ext uri="{FF2B5EF4-FFF2-40B4-BE49-F238E27FC236}">
                  <a16:creationId xmlns:a16="http://schemas.microsoft.com/office/drawing/2014/main" id="{A7907322-0E93-49CD-BEF3-4AFE2B3F9F05}"/>
                </a:ext>
              </a:extLst>
            </p:cNvPr>
            <p:cNvSpPr/>
            <p:nvPr/>
          </p:nvSpPr>
          <p:spPr>
            <a:xfrm>
              <a:off x="5977750" y="2093800"/>
              <a:ext cx="95375" cy="142375"/>
            </a:xfrm>
            <a:custGeom>
              <a:avLst/>
              <a:gdLst/>
              <a:ahLst/>
              <a:cxnLst/>
              <a:rect l="l" t="t" r="r" b="b"/>
              <a:pathLst>
                <a:path w="3815" h="5695" extrusionOk="0">
                  <a:moveTo>
                    <a:pt x="3615" y="1"/>
                  </a:moveTo>
                  <a:cubicBezTo>
                    <a:pt x="3575" y="1"/>
                    <a:pt x="3537" y="11"/>
                    <a:pt x="3505" y="37"/>
                  </a:cubicBezTo>
                  <a:cubicBezTo>
                    <a:pt x="2634" y="656"/>
                    <a:pt x="1881" y="1465"/>
                    <a:pt x="1267" y="2431"/>
                  </a:cubicBezTo>
                  <a:cubicBezTo>
                    <a:pt x="659" y="3388"/>
                    <a:pt x="241" y="4409"/>
                    <a:pt x="23" y="5463"/>
                  </a:cubicBezTo>
                  <a:cubicBezTo>
                    <a:pt x="1" y="5561"/>
                    <a:pt x="57" y="5658"/>
                    <a:pt x="154" y="5689"/>
                  </a:cubicBezTo>
                  <a:cubicBezTo>
                    <a:pt x="157" y="5692"/>
                    <a:pt x="163" y="5692"/>
                    <a:pt x="166" y="5692"/>
                  </a:cubicBezTo>
                  <a:cubicBezTo>
                    <a:pt x="182" y="5695"/>
                    <a:pt x="196" y="5695"/>
                    <a:pt x="210" y="5695"/>
                  </a:cubicBezTo>
                  <a:cubicBezTo>
                    <a:pt x="294" y="5695"/>
                    <a:pt x="372" y="5639"/>
                    <a:pt x="400" y="5561"/>
                  </a:cubicBezTo>
                  <a:cubicBezTo>
                    <a:pt x="679" y="4545"/>
                    <a:pt x="1111" y="3583"/>
                    <a:pt x="1678" y="2701"/>
                  </a:cubicBezTo>
                  <a:cubicBezTo>
                    <a:pt x="2236" y="1839"/>
                    <a:pt x="2930" y="1047"/>
                    <a:pt x="3748" y="344"/>
                  </a:cubicBezTo>
                  <a:cubicBezTo>
                    <a:pt x="3784" y="310"/>
                    <a:pt x="3809" y="266"/>
                    <a:pt x="3812" y="218"/>
                  </a:cubicBezTo>
                  <a:cubicBezTo>
                    <a:pt x="3815" y="168"/>
                    <a:pt x="3803" y="121"/>
                    <a:pt x="3773" y="82"/>
                  </a:cubicBezTo>
                  <a:cubicBezTo>
                    <a:pt x="3742" y="40"/>
                    <a:pt x="3700" y="15"/>
                    <a:pt x="3653" y="4"/>
                  </a:cubicBezTo>
                  <a:cubicBezTo>
                    <a:pt x="3640" y="2"/>
                    <a:pt x="3628" y="1"/>
                    <a:pt x="361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9" name="Google Shape;4213;p57">
              <a:extLst>
                <a:ext uri="{FF2B5EF4-FFF2-40B4-BE49-F238E27FC236}">
                  <a16:creationId xmlns:a16="http://schemas.microsoft.com/office/drawing/2014/main" id="{AB9AA631-F559-4CF1-B5AC-E0015DD96EA9}"/>
                </a:ext>
              </a:extLst>
            </p:cNvPr>
            <p:cNvSpPr/>
            <p:nvPr/>
          </p:nvSpPr>
          <p:spPr>
            <a:xfrm>
              <a:off x="6753250" y="2222775"/>
              <a:ext cx="107775" cy="243225"/>
            </a:xfrm>
            <a:custGeom>
              <a:avLst/>
              <a:gdLst/>
              <a:ahLst/>
              <a:cxnLst/>
              <a:rect l="l" t="t" r="r" b="b"/>
              <a:pathLst>
                <a:path w="4311" h="9729" extrusionOk="0">
                  <a:moveTo>
                    <a:pt x="216" y="1"/>
                  </a:moveTo>
                  <a:cubicBezTo>
                    <a:pt x="162" y="1"/>
                    <a:pt x="109" y="24"/>
                    <a:pt x="70" y="67"/>
                  </a:cubicBezTo>
                  <a:cubicBezTo>
                    <a:pt x="70" y="70"/>
                    <a:pt x="68" y="70"/>
                    <a:pt x="68" y="73"/>
                  </a:cubicBezTo>
                  <a:cubicBezTo>
                    <a:pt x="1" y="156"/>
                    <a:pt x="12" y="276"/>
                    <a:pt x="90" y="340"/>
                  </a:cubicBezTo>
                  <a:cubicBezTo>
                    <a:pt x="1393" y="1451"/>
                    <a:pt x="2400" y="2879"/>
                    <a:pt x="3002" y="4483"/>
                  </a:cubicBezTo>
                  <a:cubicBezTo>
                    <a:pt x="3619" y="6101"/>
                    <a:pt x="3837" y="7839"/>
                    <a:pt x="3630" y="9510"/>
                  </a:cubicBezTo>
                  <a:cubicBezTo>
                    <a:pt x="3616" y="9600"/>
                    <a:pt x="3672" y="9686"/>
                    <a:pt x="3764" y="9720"/>
                  </a:cubicBezTo>
                  <a:cubicBezTo>
                    <a:pt x="3770" y="9722"/>
                    <a:pt x="3781" y="9725"/>
                    <a:pt x="3786" y="9725"/>
                  </a:cubicBezTo>
                  <a:cubicBezTo>
                    <a:pt x="3798" y="9728"/>
                    <a:pt x="3806" y="9728"/>
                    <a:pt x="3814" y="9728"/>
                  </a:cubicBezTo>
                  <a:cubicBezTo>
                    <a:pt x="3853" y="9728"/>
                    <a:pt x="3892" y="9714"/>
                    <a:pt x="3926" y="9695"/>
                  </a:cubicBezTo>
                  <a:cubicBezTo>
                    <a:pt x="3968" y="9667"/>
                    <a:pt x="4001" y="9622"/>
                    <a:pt x="4007" y="9569"/>
                  </a:cubicBezTo>
                  <a:cubicBezTo>
                    <a:pt x="4311" y="7870"/>
                    <a:pt x="4113" y="6004"/>
                    <a:pt x="3446" y="4313"/>
                  </a:cubicBezTo>
                  <a:cubicBezTo>
                    <a:pt x="3117" y="3473"/>
                    <a:pt x="2690" y="2684"/>
                    <a:pt x="2174" y="1970"/>
                  </a:cubicBezTo>
                  <a:cubicBezTo>
                    <a:pt x="1661" y="1247"/>
                    <a:pt x="1038" y="600"/>
                    <a:pt x="333" y="42"/>
                  </a:cubicBezTo>
                  <a:lnTo>
                    <a:pt x="327" y="39"/>
                  </a:lnTo>
                  <a:cubicBezTo>
                    <a:pt x="294" y="13"/>
                    <a:pt x="255" y="1"/>
                    <a:pt x="216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0" name="Google Shape;4214;p57">
              <a:extLst>
                <a:ext uri="{FF2B5EF4-FFF2-40B4-BE49-F238E27FC236}">
                  <a16:creationId xmlns:a16="http://schemas.microsoft.com/office/drawing/2014/main" id="{593AE906-ED16-4627-AFF9-64AA96ADE637}"/>
                </a:ext>
              </a:extLst>
            </p:cNvPr>
            <p:cNvSpPr/>
            <p:nvPr/>
          </p:nvSpPr>
          <p:spPr>
            <a:xfrm>
              <a:off x="6325375" y="2783925"/>
              <a:ext cx="122700" cy="84750"/>
            </a:xfrm>
            <a:custGeom>
              <a:avLst/>
              <a:gdLst/>
              <a:ahLst/>
              <a:cxnLst/>
              <a:rect l="l" t="t" r="r" b="b"/>
              <a:pathLst>
                <a:path w="4908" h="3390" extrusionOk="0">
                  <a:moveTo>
                    <a:pt x="753" y="1"/>
                  </a:moveTo>
                  <a:cubicBezTo>
                    <a:pt x="444" y="1"/>
                    <a:pt x="166" y="223"/>
                    <a:pt x="117" y="525"/>
                  </a:cubicBezTo>
                  <a:cubicBezTo>
                    <a:pt x="0" y="1301"/>
                    <a:pt x="193" y="2687"/>
                    <a:pt x="1674" y="3220"/>
                  </a:cubicBezTo>
                  <a:cubicBezTo>
                    <a:pt x="2001" y="3338"/>
                    <a:pt x="2310" y="3390"/>
                    <a:pt x="2599" y="3390"/>
                  </a:cubicBezTo>
                  <a:cubicBezTo>
                    <a:pt x="3614" y="3390"/>
                    <a:pt x="4373" y="2750"/>
                    <a:pt x="4721" y="2107"/>
                  </a:cubicBezTo>
                  <a:cubicBezTo>
                    <a:pt x="4907" y="1761"/>
                    <a:pt x="4902" y="1390"/>
                    <a:pt x="4545" y="1228"/>
                  </a:cubicBezTo>
                  <a:cubicBezTo>
                    <a:pt x="3836" y="907"/>
                    <a:pt x="2556" y="400"/>
                    <a:pt x="899" y="17"/>
                  </a:cubicBezTo>
                  <a:cubicBezTo>
                    <a:pt x="850" y="6"/>
                    <a:pt x="801" y="1"/>
                    <a:pt x="7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1" name="Google Shape;4215;p57">
              <a:extLst>
                <a:ext uri="{FF2B5EF4-FFF2-40B4-BE49-F238E27FC236}">
                  <a16:creationId xmlns:a16="http://schemas.microsoft.com/office/drawing/2014/main" id="{CFD6EB86-4555-492F-A8E8-6251D59CA4C1}"/>
                </a:ext>
              </a:extLst>
            </p:cNvPr>
            <p:cNvSpPr/>
            <p:nvPr/>
          </p:nvSpPr>
          <p:spPr>
            <a:xfrm>
              <a:off x="6301450" y="2074625"/>
              <a:ext cx="151925" cy="133575"/>
            </a:xfrm>
            <a:custGeom>
              <a:avLst/>
              <a:gdLst/>
              <a:ahLst/>
              <a:cxnLst/>
              <a:rect l="l" t="t" r="r" b="b"/>
              <a:pathLst>
                <a:path w="6077" h="5343" extrusionOk="0">
                  <a:moveTo>
                    <a:pt x="313" y="1"/>
                  </a:moveTo>
                  <a:lnTo>
                    <a:pt x="0" y="224"/>
                  </a:lnTo>
                  <a:cubicBezTo>
                    <a:pt x="1526" y="2366"/>
                    <a:pt x="3566" y="4138"/>
                    <a:pt x="5901" y="5343"/>
                  </a:cubicBezTo>
                  <a:lnTo>
                    <a:pt x="6077" y="5003"/>
                  </a:lnTo>
                  <a:cubicBezTo>
                    <a:pt x="3794" y="3823"/>
                    <a:pt x="1800" y="2093"/>
                    <a:pt x="313" y="1"/>
                  </a:cubicBezTo>
                  <a:close/>
                </a:path>
              </a:pathLst>
            </a:custGeom>
            <a:solidFill>
              <a:srgbClr val="F77E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2" name="Google Shape;4216;p57">
              <a:extLst>
                <a:ext uri="{FF2B5EF4-FFF2-40B4-BE49-F238E27FC236}">
                  <a16:creationId xmlns:a16="http://schemas.microsoft.com/office/drawing/2014/main" id="{4F8FBBA7-3A63-4CDE-8462-E340FE458555}"/>
                </a:ext>
              </a:extLst>
            </p:cNvPr>
            <p:cNvSpPr/>
            <p:nvPr/>
          </p:nvSpPr>
          <p:spPr>
            <a:xfrm>
              <a:off x="6611250" y="4731975"/>
              <a:ext cx="124600" cy="103725"/>
            </a:xfrm>
            <a:custGeom>
              <a:avLst/>
              <a:gdLst/>
              <a:ahLst/>
              <a:cxnLst/>
              <a:rect l="l" t="t" r="r" b="b"/>
              <a:pathLst>
                <a:path w="4984" h="4149" extrusionOk="0">
                  <a:moveTo>
                    <a:pt x="642" y="0"/>
                  </a:moveTo>
                  <a:lnTo>
                    <a:pt x="642" y="0"/>
                  </a:lnTo>
                  <a:cubicBezTo>
                    <a:pt x="1" y="1406"/>
                    <a:pt x="171" y="2823"/>
                    <a:pt x="812" y="4149"/>
                  </a:cubicBezTo>
                  <a:cubicBezTo>
                    <a:pt x="2308" y="4026"/>
                    <a:pt x="2961" y="3844"/>
                    <a:pt x="4222" y="3579"/>
                  </a:cubicBezTo>
                  <a:cubicBezTo>
                    <a:pt x="4219" y="3579"/>
                    <a:pt x="4983" y="857"/>
                    <a:pt x="642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3" name="Google Shape;4217;p57">
              <a:extLst>
                <a:ext uri="{FF2B5EF4-FFF2-40B4-BE49-F238E27FC236}">
                  <a16:creationId xmlns:a16="http://schemas.microsoft.com/office/drawing/2014/main" id="{61E51F1F-A1E6-4104-840C-6276AFD2DE40}"/>
                </a:ext>
              </a:extLst>
            </p:cNvPr>
            <p:cNvSpPr/>
            <p:nvPr/>
          </p:nvSpPr>
          <p:spPr>
            <a:xfrm>
              <a:off x="6315300" y="4631000"/>
              <a:ext cx="317800" cy="207575"/>
            </a:xfrm>
            <a:custGeom>
              <a:avLst/>
              <a:gdLst/>
              <a:ahLst/>
              <a:cxnLst/>
              <a:rect l="l" t="t" r="r" b="b"/>
              <a:pathLst>
                <a:path w="12712" h="8303" extrusionOk="0">
                  <a:moveTo>
                    <a:pt x="8131" y="1"/>
                  </a:moveTo>
                  <a:cubicBezTo>
                    <a:pt x="8009" y="1"/>
                    <a:pt x="7883" y="6"/>
                    <a:pt x="7752" y="16"/>
                  </a:cubicBezTo>
                  <a:cubicBezTo>
                    <a:pt x="5799" y="170"/>
                    <a:pt x="4845" y="1821"/>
                    <a:pt x="4942" y="2658"/>
                  </a:cubicBezTo>
                  <a:cubicBezTo>
                    <a:pt x="4940" y="2648"/>
                    <a:pt x="4937" y="2641"/>
                    <a:pt x="4934" y="2638"/>
                  </a:cubicBezTo>
                  <a:lnTo>
                    <a:pt x="4934" y="2638"/>
                  </a:lnTo>
                  <a:cubicBezTo>
                    <a:pt x="4776" y="2218"/>
                    <a:pt x="4456" y="1652"/>
                    <a:pt x="3422" y="1202"/>
                  </a:cubicBezTo>
                  <a:cubicBezTo>
                    <a:pt x="3099" y="1062"/>
                    <a:pt x="2770" y="997"/>
                    <a:pt x="2449" y="997"/>
                  </a:cubicBezTo>
                  <a:cubicBezTo>
                    <a:pt x="1155" y="997"/>
                    <a:pt x="0" y="2047"/>
                    <a:pt x="18" y="3462"/>
                  </a:cubicBezTo>
                  <a:lnTo>
                    <a:pt x="74" y="7928"/>
                  </a:lnTo>
                  <a:cubicBezTo>
                    <a:pt x="74" y="7928"/>
                    <a:pt x="3111" y="8303"/>
                    <a:pt x="7360" y="8303"/>
                  </a:cubicBezTo>
                  <a:cubicBezTo>
                    <a:pt x="8998" y="8303"/>
                    <a:pt x="10817" y="8247"/>
                    <a:pt x="12712" y="8093"/>
                  </a:cubicBezTo>
                  <a:cubicBezTo>
                    <a:pt x="12067" y="6770"/>
                    <a:pt x="11897" y="5350"/>
                    <a:pt x="12539" y="3950"/>
                  </a:cubicBezTo>
                  <a:cubicBezTo>
                    <a:pt x="11523" y="3752"/>
                    <a:pt x="11493" y="3735"/>
                    <a:pt x="11063" y="3716"/>
                  </a:cubicBezTo>
                  <a:cubicBezTo>
                    <a:pt x="11063" y="3716"/>
                    <a:pt x="11439" y="1"/>
                    <a:pt x="8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4" name="Google Shape;4218;p57">
              <a:extLst>
                <a:ext uri="{FF2B5EF4-FFF2-40B4-BE49-F238E27FC236}">
                  <a16:creationId xmlns:a16="http://schemas.microsoft.com/office/drawing/2014/main" id="{F405E2C3-29E0-41DB-86E4-F743096A6369}"/>
                </a:ext>
              </a:extLst>
            </p:cNvPr>
            <p:cNvSpPr/>
            <p:nvPr/>
          </p:nvSpPr>
          <p:spPr>
            <a:xfrm>
              <a:off x="631560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15907" y="0"/>
                  </a:moveTo>
                  <a:cubicBezTo>
                    <a:pt x="15902" y="0"/>
                    <a:pt x="15897" y="1"/>
                    <a:pt x="15891" y="2"/>
                  </a:cubicBezTo>
                  <a:cubicBezTo>
                    <a:pt x="12327" y="582"/>
                    <a:pt x="8751" y="742"/>
                    <a:pt x="5896" y="742"/>
                  </a:cubicBezTo>
                  <a:cubicBezTo>
                    <a:pt x="2411" y="742"/>
                    <a:pt x="1" y="504"/>
                    <a:pt x="1" y="504"/>
                  </a:cubicBezTo>
                  <a:lnTo>
                    <a:pt x="1" y="504"/>
                  </a:lnTo>
                  <a:lnTo>
                    <a:pt x="6" y="1506"/>
                  </a:lnTo>
                  <a:cubicBezTo>
                    <a:pt x="6" y="1506"/>
                    <a:pt x="3471" y="2010"/>
                    <a:pt x="7666" y="2010"/>
                  </a:cubicBezTo>
                  <a:cubicBezTo>
                    <a:pt x="10324" y="2010"/>
                    <a:pt x="13275" y="1808"/>
                    <a:pt x="15824" y="1146"/>
                  </a:cubicBezTo>
                  <a:cubicBezTo>
                    <a:pt x="15824" y="1146"/>
                    <a:pt x="16165" y="0"/>
                    <a:pt x="15907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5" name="Google Shape;4219;p57">
              <a:extLst>
                <a:ext uri="{FF2B5EF4-FFF2-40B4-BE49-F238E27FC236}">
                  <a16:creationId xmlns:a16="http://schemas.microsoft.com/office/drawing/2014/main" id="{B6ED1FBC-BA4C-4A79-80F2-651761021FEB}"/>
                </a:ext>
              </a:extLst>
            </p:cNvPr>
            <p:cNvSpPr/>
            <p:nvPr/>
          </p:nvSpPr>
          <p:spPr>
            <a:xfrm>
              <a:off x="6361700" y="4727375"/>
              <a:ext cx="57425" cy="57200"/>
            </a:xfrm>
            <a:custGeom>
              <a:avLst/>
              <a:gdLst/>
              <a:ahLst/>
              <a:cxnLst/>
              <a:rect l="l" t="t" r="r" b="b"/>
              <a:pathLst>
                <a:path w="2297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11" y="3"/>
                    <a:pt x="1" y="519"/>
                    <a:pt x="4" y="1149"/>
                  </a:cubicBezTo>
                  <a:cubicBezTo>
                    <a:pt x="9" y="1781"/>
                    <a:pt x="520" y="2288"/>
                    <a:pt x="1151" y="2288"/>
                  </a:cubicBezTo>
                  <a:cubicBezTo>
                    <a:pt x="1152" y="2288"/>
                    <a:pt x="1154" y="2288"/>
                    <a:pt x="1156" y="2288"/>
                  </a:cubicBezTo>
                  <a:cubicBezTo>
                    <a:pt x="1786" y="2285"/>
                    <a:pt x="2297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4220;p57">
              <a:extLst>
                <a:ext uri="{FF2B5EF4-FFF2-40B4-BE49-F238E27FC236}">
                  <a16:creationId xmlns:a16="http://schemas.microsoft.com/office/drawing/2014/main" id="{4E0C3D2D-BAEE-4F5C-8902-16EB23A36360}"/>
                </a:ext>
              </a:extLst>
            </p:cNvPr>
            <p:cNvSpPr/>
            <p:nvPr/>
          </p:nvSpPr>
          <p:spPr>
            <a:xfrm>
              <a:off x="6485575" y="4720450"/>
              <a:ext cx="110625" cy="18025"/>
            </a:xfrm>
            <a:custGeom>
              <a:avLst/>
              <a:gdLst/>
              <a:ahLst/>
              <a:cxnLst/>
              <a:rect l="l" t="t" r="r" b="b"/>
              <a:pathLst>
                <a:path w="4425" h="721" extrusionOk="0">
                  <a:moveTo>
                    <a:pt x="4195" y="0"/>
                  </a:moveTo>
                  <a:cubicBezTo>
                    <a:pt x="4190" y="0"/>
                    <a:pt x="4185" y="0"/>
                    <a:pt x="4180" y="1"/>
                  </a:cubicBezTo>
                  <a:lnTo>
                    <a:pt x="221" y="266"/>
                  </a:lnTo>
                  <a:cubicBezTo>
                    <a:pt x="95" y="277"/>
                    <a:pt x="0" y="383"/>
                    <a:pt x="9" y="506"/>
                  </a:cubicBezTo>
                  <a:cubicBezTo>
                    <a:pt x="20" y="629"/>
                    <a:pt x="118" y="721"/>
                    <a:pt x="235" y="721"/>
                  </a:cubicBezTo>
                  <a:lnTo>
                    <a:pt x="249" y="721"/>
                  </a:lnTo>
                  <a:lnTo>
                    <a:pt x="4207" y="456"/>
                  </a:lnTo>
                  <a:cubicBezTo>
                    <a:pt x="4333" y="444"/>
                    <a:pt x="4425" y="338"/>
                    <a:pt x="4419" y="216"/>
                  </a:cubicBezTo>
                  <a:cubicBezTo>
                    <a:pt x="4414" y="90"/>
                    <a:pt x="4314" y="0"/>
                    <a:pt x="4195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7" name="Google Shape;4221;p57">
              <a:extLst>
                <a:ext uri="{FF2B5EF4-FFF2-40B4-BE49-F238E27FC236}">
                  <a16:creationId xmlns:a16="http://schemas.microsoft.com/office/drawing/2014/main" id="{1D860113-00AE-41B2-9DC1-582D6A2E8BFE}"/>
                </a:ext>
              </a:extLst>
            </p:cNvPr>
            <p:cNvSpPr/>
            <p:nvPr/>
          </p:nvSpPr>
          <p:spPr>
            <a:xfrm>
              <a:off x="6478175" y="4621525"/>
              <a:ext cx="161900" cy="95400"/>
            </a:xfrm>
            <a:custGeom>
              <a:avLst/>
              <a:gdLst/>
              <a:ahLst/>
              <a:cxnLst/>
              <a:rect l="l" t="t" r="r" b="b"/>
              <a:pathLst>
                <a:path w="6476" h="3816" extrusionOk="0">
                  <a:moveTo>
                    <a:pt x="4392" y="454"/>
                  </a:moveTo>
                  <a:cubicBezTo>
                    <a:pt x="4417" y="454"/>
                    <a:pt x="4436" y="459"/>
                    <a:pt x="4450" y="471"/>
                  </a:cubicBezTo>
                  <a:cubicBezTo>
                    <a:pt x="4503" y="512"/>
                    <a:pt x="4501" y="660"/>
                    <a:pt x="4439" y="844"/>
                  </a:cubicBezTo>
                  <a:cubicBezTo>
                    <a:pt x="4241" y="1450"/>
                    <a:pt x="3937" y="2016"/>
                    <a:pt x="3547" y="2518"/>
                  </a:cubicBezTo>
                  <a:lnTo>
                    <a:pt x="3474" y="2591"/>
                  </a:lnTo>
                  <a:cubicBezTo>
                    <a:pt x="3516" y="2432"/>
                    <a:pt x="3552" y="2267"/>
                    <a:pt x="3586" y="2111"/>
                  </a:cubicBezTo>
                  <a:cubicBezTo>
                    <a:pt x="3694" y="1634"/>
                    <a:pt x="3798" y="1179"/>
                    <a:pt x="4049" y="761"/>
                  </a:cubicBezTo>
                  <a:cubicBezTo>
                    <a:pt x="4110" y="660"/>
                    <a:pt x="4183" y="546"/>
                    <a:pt x="4277" y="487"/>
                  </a:cubicBezTo>
                  <a:cubicBezTo>
                    <a:pt x="4311" y="465"/>
                    <a:pt x="4353" y="454"/>
                    <a:pt x="4392" y="454"/>
                  </a:cubicBezTo>
                  <a:close/>
                  <a:moveTo>
                    <a:pt x="5759" y="1536"/>
                  </a:moveTo>
                  <a:cubicBezTo>
                    <a:pt x="5868" y="1536"/>
                    <a:pt x="5979" y="1606"/>
                    <a:pt x="5988" y="1679"/>
                  </a:cubicBezTo>
                  <a:cubicBezTo>
                    <a:pt x="5996" y="1732"/>
                    <a:pt x="5960" y="1824"/>
                    <a:pt x="5776" y="1974"/>
                  </a:cubicBezTo>
                  <a:cubicBezTo>
                    <a:pt x="5187" y="2457"/>
                    <a:pt x="4467" y="2795"/>
                    <a:pt x="3795" y="2926"/>
                  </a:cubicBezTo>
                  <a:cubicBezTo>
                    <a:pt x="3825" y="2892"/>
                    <a:pt x="3853" y="2853"/>
                    <a:pt x="3887" y="2814"/>
                  </a:cubicBezTo>
                  <a:cubicBezTo>
                    <a:pt x="4314" y="2401"/>
                    <a:pt x="4785" y="2030"/>
                    <a:pt x="5296" y="1720"/>
                  </a:cubicBezTo>
                  <a:cubicBezTo>
                    <a:pt x="5444" y="1626"/>
                    <a:pt x="5605" y="1536"/>
                    <a:pt x="5759" y="1536"/>
                  </a:cubicBezTo>
                  <a:close/>
                  <a:moveTo>
                    <a:pt x="4391" y="1"/>
                  </a:moveTo>
                  <a:cubicBezTo>
                    <a:pt x="4272" y="1"/>
                    <a:pt x="4148" y="36"/>
                    <a:pt x="4035" y="105"/>
                  </a:cubicBezTo>
                  <a:cubicBezTo>
                    <a:pt x="3867" y="214"/>
                    <a:pt x="3756" y="373"/>
                    <a:pt x="3664" y="526"/>
                  </a:cubicBezTo>
                  <a:cubicBezTo>
                    <a:pt x="3374" y="1006"/>
                    <a:pt x="3256" y="1514"/>
                    <a:pt x="3142" y="2011"/>
                  </a:cubicBezTo>
                  <a:cubicBezTo>
                    <a:pt x="3053" y="2401"/>
                    <a:pt x="2969" y="2769"/>
                    <a:pt x="2804" y="3107"/>
                  </a:cubicBezTo>
                  <a:lnTo>
                    <a:pt x="218" y="3364"/>
                  </a:lnTo>
                  <a:cubicBezTo>
                    <a:pt x="93" y="3378"/>
                    <a:pt x="1" y="3484"/>
                    <a:pt x="15" y="3609"/>
                  </a:cubicBezTo>
                  <a:cubicBezTo>
                    <a:pt x="26" y="3729"/>
                    <a:pt x="126" y="3816"/>
                    <a:pt x="241" y="3816"/>
                  </a:cubicBezTo>
                  <a:cubicBezTo>
                    <a:pt x="249" y="3816"/>
                    <a:pt x="255" y="3816"/>
                    <a:pt x="263" y="3813"/>
                  </a:cubicBezTo>
                  <a:lnTo>
                    <a:pt x="3025" y="3539"/>
                  </a:lnTo>
                  <a:cubicBezTo>
                    <a:pt x="3053" y="3551"/>
                    <a:pt x="3081" y="3559"/>
                    <a:pt x="3109" y="3559"/>
                  </a:cubicBezTo>
                  <a:cubicBezTo>
                    <a:pt x="3148" y="3559"/>
                    <a:pt x="3184" y="3545"/>
                    <a:pt x="3220" y="3523"/>
                  </a:cubicBezTo>
                  <a:lnTo>
                    <a:pt x="4409" y="3405"/>
                  </a:lnTo>
                  <a:cubicBezTo>
                    <a:pt x="4534" y="3392"/>
                    <a:pt x="4626" y="3283"/>
                    <a:pt x="4612" y="3157"/>
                  </a:cubicBezTo>
                  <a:cubicBezTo>
                    <a:pt x="5173" y="2940"/>
                    <a:pt x="5681" y="2630"/>
                    <a:pt x="6063" y="2323"/>
                  </a:cubicBezTo>
                  <a:cubicBezTo>
                    <a:pt x="6166" y="2239"/>
                    <a:pt x="6476" y="1985"/>
                    <a:pt x="6440" y="1628"/>
                  </a:cubicBezTo>
                  <a:cubicBezTo>
                    <a:pt x="6403" y="1290"/>
                    <a:pt x="6070" y="1084"/>
                    <a:pt x="5765" y="1084"/>
                  </a:cubicBezTo>
                  <a:cubicBezTo>
                    <a:pt x="5763" y="1084"/>
                    <a:pt x="5761" y="1084"/>
                    <a:pt x="5759" y="1084"/>
                  </a:cubicBezTo>
                  <a:cubicBezTo>
                    <a:pt x="5485" y="1090"/>
                    <a:pt x="5257" y="1215"/>
                    <a:pt x="5059" y="1335"/>
                  </a:cubicBezTo>
                  <a:cubicBezTo>
                    <a:pt x="4908" y="1430"/>
                    <a:pt x="4760" y="1525"/>
                    <a:pt x="4618" y="1626"/>
                  </a:cubicBezTo>
                  <a:cubicBezTo>
                    <a:pt x="4715" y="1416"/>
                    <a:pt x="4799" y="1204"/>
                    <a:pt x="4869" y="984"/>
                  </a:cubicBezTo>
                  <a:cubicBezTo>
                    <a:pt x="5033" y="490"/>
                    <a:pt x="4886" y="239"/>
                    <a:pt x="4732" y="116"/>
                  </a:cubicBezTo>
                  <a:cubicBezTo>
                    <a:pt x="4636" y="39"/>
                    <a:pt x="4517" y="1"/>
                    <a:pt x="4391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8" name="Google Shape;4222;p57">
              <a:extLst>
                <a:ext uri="{FF2B5EF4-FFF2-40B4-BE49-F238E27FC236}">
                  <a16:creationId xmlns:a16="http://schemas.microsoft.com/office/drawing/2014/main" id="{30296B8D-58FF-4580-A846-86B15BF53FCF}"/>
                </a:ext>
              </a:extLst>
            </p:cNvPr>
            <p:cNvSpPr/>
            <p:nvPr/>
          </p:nvSpPr>
          <p:spPr>
            <a:xfrm>
              <a:off x="5690350" y="4731975"/>
              <a:ext cx="124650" cy="103725"/>
            </a:xfrm>
            <a:custGeom>
              <a:avLst/>
              <a:gdLst/>
              <a:ahLst/>
              <a:cxnLst/>
              <a:rect l="l" t="t" r="r" b="b"/>
              <a:pathLst>
                <a:path w="4986" h="4149" extrusionOk="0">
                  <a:moveTo>
                    <a:pt x="4344" y="0"/>
                  </a:moveTo>
                  <a:lnTo>
                    <a:pt x="4344" y="0"/>
                  </a:lnTo>
                  <a:cubicBezTo>
                    <a:pt x="0" y="857"/>
                    <a:pt x="765" y="3579"/>
                    <a:pt x="765" y="3579"/>
                  </a:cubicBezTo>
                  <a:cubicBezTo>
                    <a:pt x="2026" y="3844"/>
                    <a:pt x="2678" y="4026"/>
                    <a:pt x="4174" y="4149"/>
                  </a:cubicBezTo>
                  <a:cubicBezTo>
                    <a:pt x="4815" y="2823"/>
                    <a:pt x="4986" y="1406"/>
                    <a:pt x="4344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9" name="Google Shape;4223;p57">
              <a:extLst>
                <a:ext uri="{FF2B5EF4-FFF2-40B4-BE49-F238E27FC236}">
                  <a16:creationId xmlns:a16="http://schemas.microsoft.com/office/drawing/2014/main" id="{3EC40F1E-850A-4284-83A1-B3B7BECBA9EC}"/>
                </a:ext>
              </a:extLst>
            </p:cNvPr>
            <p:cNvSpPr/>
            <p:nvPr/>
          </p:nvSpPr>
          <p:spPr>
            <a:xfrm>
              <a:off x="5793000" y="4631000"/>
              <a:ext cx="317875" cy="207575"/>
            </a:xfrm>
            <a:custGeom>
              <a:avLst/>
              <a:gdLst/>
              <a:ahLst/>
              <a:cxnLst/>
              <a:rect l="l" t="t" r="r" b="b"/>
              <a:pathLst>
                <a:path w="12715" h="8303" extrusionOk="0">
                  <a:moveTo>
                    <a:pt x="4585" y="1"/>
                  </a:moveTo>
                  <a:cubicBezTo>
                    <a:pt x="1276" y="1"/>
                    <a:pt x="1652" y="3716"/>
                    <a:pt x="1652" y="3716"/>
                  </a:cubicBezTo>
                  <a:cubicBezTo>
                    <a:pt x="1223" y="3735"/>
                    <a:pt x="1192" y="3752"/>
                    <a:pt x="177" y="3950"/>
                  </a:cubicBezTo>
                  <a:cubicBezTo>
                    <a:pt x="818" y="5350"/>
                    <a:pt x="642" y="6770"/>
                    <a:pt x="1" y="8093"/>
                  </a:cubicBezTo>
                  <a:cubicBezTo>
                    <a:pt x="1895" y="8247"/>
                    <a:pt x="3714" y="8303"/>
                    <a:pt x="5353" y="8303"/>
                  </a:cubicBezTo>
                  <a:cubicBezTo>
                    <a:pt x="9602" y="8303"/>
                    <a:pt x="12639" y="7928"/>
                    <a:pt x="12639" y="7928"/>
                  </a:cubicBezTo>
                  <a:lnTo>
                    <a:pt x="12694" y="3462"/>
                  </a:lnTo>
                  <a:cubicBezTo>
                    <a:pt x="12714" y="2047"/>
                    <a:pt x="11560" y="997"/>
                    <a:pt x="10265" y="997"/>
                  </a:cubicBezTo>
                  <a:cubicBezTo>
                    <a:pt x="9944" y="997"/>
                    <a:pt x="9614" y="1062"/>
                    <a:pt x="9291" y="1202"/>
                  </a:cubicBezTo>
                  <a:cubicBezTo>
                    <a:pt x="8255" y="1654"/>
                    <a:pt x="7937" y="2223"/>
                    <a:pt x="7776" y="2643"/>
                  </a:cubicBezTo>
                  <a:lnTo>
                    <a:pt x="7776" y="2643"/>
                  </a:lnTo>
                  <a:cubicBezTo>
                    <a:pt x="7774" y="2646"/>
                    <a:pt x="7772" y="2652"/>
                    <a:pt x="7770" y="2658"/>
                  </a:cubicBezTo>
                  <a:cubicBezTo>
                    <a:pt x="7868" y="1821"/>
                    <a:pt x="6917" y="170"/>
                    <a:pt x="4964" y="16"/>
                  </a:cubicBezTo>
                  <a:cubicBezTo>
                    <a:pt x="4832" y="6"/>
                    <a:pt x="4706" y="1"/>
                    <a:pt x="458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0" name="Google Shape;4224;p57">
              <a:extLst>
                <a:ext uri="{FF2B5EF4-FFF2-40B4-BE49-F238E27FC236}">
                  <a16:creationId xmlns:a16="http://schemas.microsoft.com/office/drawing/2014/main" id="{D290FDFF-DC20-4529-BCBD-F91E1E5D0A3B}"/>
                </a:ext>
              </a:extLst>
            </p:cNvPr>
            <p:cNvSpPr/>
            <p:nvPr/>
          </p:nvSpPr>
          <p:spPr>
            <a:xfrm>
              <a:off x="6015350" y="4727375"/>
              <a:ext cx="57350" cy="57200"/>
            </a:xfrm>
            <a:custGeom>
              <a:avLst/>
              <a:gdLst/>
              <a:ahLst/>
              <a:cxnLst/>
              <a:rect l="l" t="t" r="r" b="b"/>
              <a:pathLst>
                <a:path w="2294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08" y="3"/>
                    <a:pt x="1" y="519"/>
                    <a:pt x="3" y="1149"/>
                  </a:cubicBezTo>
                  <a:cubicBezTo>
                    <a:pt x="6" y="1781"/>
                    <a:pt x="519" y="2288"/>
                    <a:pt x="1148" y="2288"/>
                  </a:cubicBezTo>
                  <a:cubicBezTo>
                    <a:pt x="1149" y="2288"/>
                    <a:pt x="1151" y="2288"/>
                    <a:pt x="1153" y="2288"/>
                  </a:cubicBezTo>
                  <a:cubicBezTo>
                    <a:pt x="1786" y="2285"/>
                    <a:pt x="2294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1" name="Google Shape;4225;p57">
              <a:extLst>
                <a:ext uri="{FF2B5EF4-FFF2-40B4-BE49-F238E27FC236}">
                  <a16:creationId xmlns:a16="http://schemas.microsoft.com/office/drawing/2014/main" id="{751F6BE8-7B97-4729-AB4E-0B40650BCA9E}"/>
                </a:ext>
              </a:extLst>
            </p:cNvPr>
            <p:cNvSpPr/>
            <p:nvPr/>
          </p:nvSpPr>
          <p:spPr>
            <a:xfrm>
              <a:off x="570645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258" y="0"/>
                  </a:moveTo>
                  <a:cubicBezTo>
                    <a:pt x="0" y="0"/>
                    <a:pt x="338" y="1146"/>
                    <a:pt x="338" y="1146"/>
                  </a:cubicBezTo>
                  <a:cubicBezTo>
                    <a:pt x="2888" y="1808"/>
                    <a:pt x="5840" y="2010"/>
                    <a:pt x="8498" y="2010"/>
                  </a:cubicBezTo>
                  <a:cubicBezTo>
                    <a:pt x="12693" y="2010"/>
                    <a:pt x="16156" y="1506"/>
                    <a:pt x="16156" y="1506"/>
                  </a:cubicBezTo>
                  <a:lnTo>
                    <a:pt x="16165" y="504"/>
                  </a:lnTo>
                  <a:lnTo>
                    <a:pt x="16165" y="504"/>
                  </a:lnTo>
                  <a:cubicBezTo>
                    <a:pt x="16164" y="504"/>
                    <a:pt x="13754" y="742"/>
                    <a:pt x="10269" y="742"/>
                  </a:cubicBezTo>
                  <a:cubicBezTo>
                    <a:pt x="7414" y="742"/>
                    <a:pt x="3838" y="582"/>
                    <a:pt x="274" y="2"/>
                  </a:cubicBezTo>
                  <a:cubicBezTo>
                    <a:pt x="268" y="1"/>
                    <a:pt x="263" y="0"/>
                    <a:pt x="258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2" name="Google Shape;4226;p57">
              <a:extLst>
                <a:ext uri="{FF2B5EF4-FFF2-40B4-BE49-F238E27FC236}">
                  <a16:creationId xmlns:a16="http://schemas.microsoft.com/office/drawing/2014/main" id="{1D5669ED-9709-4830-8160-4A7092B6FA9B}"/>
                </a:ext>
              </a:extLst>
            </p:cNvPr>
            <p:cNvSpPr/>
            <p:nvPr/>
          </p:nvSpPr>
          <p:spPr>
            <a:xfrm>
              <a:off x="5829825" y="4720450"/>
              <a:ext cx="110725" cy="18025"/>
            </a:xfrm>
            <a:custGeom>
              <a:avLst/>
              <a:gdLst/>
              <a:ahLst/>
              <a:cxnLst/>
              <a:rect l="l" t="t" r="r" b="b"/>
              <a:pathLst>
                <a:path w="4429" h="721" extrusionOk="0">
                  <a:moveTo>
                    <a:pt x="236" y="0"/>
                  </a:moveTo>
                  <a:cubicBezTo>
                    <a:pt x="120" y="0"/>
                    <a:pt x="17" y="90"/>
                    <a:pt x="6" y="216"/>
                  </a:cubicBezTo>
                  <a:cubicBezTo>
                    <a:pt x="1" y="338"/>
                    <a:pt x="96" y="444"/>
                    <a:pt x="221" y="456"/>
                  </a:cubicBezTo>
                  <a:lnTo>
                    <a:pt x="4177" y="721"/>
                  </a:lnTo>
                  <a:lnTo>
                    <a:pt x="4191" y="721"/>
                  </a:lnTo>
                  <a:cubicBezTo>
                    <a:pt x="4311" y="721"/>
                    <a:pt x="4409" y="629"/>
                    <a:pt x="4420" y="506"/>
                  </a:cubicBezTo>
                  <a:cubicBezTo>
                    <a:pt x="4428" y="383"/>
                    <a:pt x="4336" y="277"/>
                    <a:pt x="4211" y="266"/>
                  </a:cubicBezTo>
                  <a:lnTo>
                    <a:pt x="252" y="1"/>
                  </a:lnTo>
                  <a:cubicBezTo>
                    <a:pt x="247" y="0"/>
                    <a:pt x="242" y="0"/>
                    <a:pt x="236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3" name="Google Shape;4227;p57">
              <a:extLst>
                <a:ext uri="{FF2B5EF4-FFF2-40B4-BE49-F238E27FC236}">
                  <a16:creationId xmlns:a16="http://schemas.microsoft.com/office/drawing/2014/main" id="{7672E186-6A13-4D03-BDD4-558FDA2380AC}"/>
                </a:ext>
              </a:extLst>
            </p:cNvPr>
            <p:cNvSpPr/>
            <p:nvPr/>
          </p:nvSpPr>
          <p:spPr>
            <a:xfrm>
              <a:off x="5786025" y="4621600"/>
              <a:ext cx="161975" cy="95400"/>
            </a:xfrm>
            <a:custGeom>
              <a:avLst/>
              <a:gdLst/>
              <a:ahLst/>
              <a:cxnLst/>
              <a:rect l="l" t="t" r="r" b="b"/>
              <a:pathLst>
                <a:path w="6479" h="3816" extrusionOk="0">
                  <a:moveTo>
                    <a:pt x="2090" y="448"/>
                  </a:moveTo>
                  <a:cubicBezTo>
                    <a:pt x="2124" y="448"/>
                    <a:pt x="2166" y="462"/>
                    <a:pt x="2205" y="482"/>
                  </a:cubicBezTo>
                  <a:cubicBezTo>
                    <a:pt x="2300" y="543"/>
                    <a:pt x="2369" y="657"/>
                    <a:pt x="2431" y="755"/>
                  </a:cubicBezTo>
                  <a:cubicBezTo>
                    <a:pt x="2682" y="1173"/>
                    <a:pt x="2788" y="1625"/>
                    <a:pt x="2897" y="2105"/>
                  </a:cubicBezTo>
                  <a:cubicBezTo>
                    <a:pt x="2927" y="2264"/>
                    <a:pt x="2964" y="2429"/>
                    <a:pt x="3008" y="2585"/>
                  </a:cubicBezTo>
                  <a:lnTo>
                    <a:pt x="2933" y="2513"/>
                  </a:lnTo>
                  <a:cubicBezTo>
                    <a:pt x="2545" y="2010"/>
                    <a:pt x="2241" y="1444"/>
                    <a:pt x="2040" y="839"/>
                  </a:cubicBezTo>
                  <a:cubicBezTo>
                    <a:pt x="1982" y="655"/>
                    <a:pt x="1979" y="509"/>
                    <a:pt x="2032" y="465"/>
                  </a:cubicBezTo>
                  <a:cubicBezTo>
                    <a:pt x="2046" y="454"/>
                    <a:pt x="2065" y="448"/>
                    <a:pt x="2090" y="448"/>
                  </a:cubicBezTo>
                  <a:close/>
                  <a:moveTo>
                    <a:pt x="721" y="1536"/>
                  </a:moveTo>
                  <a:cubicBezTo>
                    <a:pt x="874" y="1539"/>
                    <a:pt x="1033" y="1625"/>
                    <a:pt x="1184" y="1720"/>
                  </a:cubicBezTo>
                  <a:cubicBezTo>
                    <a:pt x="1694" y="2035"/>
                    <a:pt x="2168" y="2404"/>
                    <a:pt x="2592" y="2817"/>
                  </a:cubicBezTo>
                  <a:cubicBezTo>
                    <a:pt x="2620" y="2853"/>
                    <a:pt x="2651" y="2889"/>
                    <a:pt x="2685" y="2925"/>
                  </a:cubicBezTo>
                  <a:cubicBezTo>
                    <a:pt x="2015" y="2794"/>
                    <a:pt x="1292" y="2457"/>
                    <a:pt x="704" y="1974"/>
                  </a:cubicBezTo>
                  <a:cubicBezTo>
                    <a:pt x="517" y="1821"/>
                    <a:pt x="483" y="1729"/>
                    <a:pt x="489" y="1678"/>
                  </a:cubicBezTo>
                  <a:cubicBezTo>
                    <a:pt x="497" y="1606"/>
                    <a:pt x="612" y="1536"/>
                    <a:pt x="721" y="1536"/>
                  </a:cubicBezTo>
                  <a:close/>
                  <a:moveTo>
                    <a:pt x="2088" y="1"/>
                  </a:moveTo>
                  <a:cubicBezTo>
                    <a:pt x="1963" y="1"/>
                    <a:pt x="1842" y="39"/>
                    <a:pt x="1744" y="116"/>
                  </a:cubicBezTo>
                  <a:cubicBezTo>
                    <a:pt x="1591" y="239"/>
                    <a:pt x="1446" y="490"/>
                    <a:pt x="1610" y="984"/>
                  </a:cubicBezTo>
                  <a:cubicBezTo>
                    <a:pt x="1680" y="1204"/>
                    <a:pt x="1767" y="1416"/>
                    <a:pt x="1862" y="1625"/>
                  </a:cubicBezTo>
                  <a:cubicBezTo>
                    <a:pt x="1717" y="1525"/>
                    <a:pt x="1571" y="1427"/>
                    <a:pt x="1421" y="1335"/>
                  </a:cubicBezTo>
                  <a:cubicBezTo>
                    <a:pt x="1226" y="1215"/>
                    <a:pt x="991" y="1090"/>
                    <a:pt x="723" y="1084"/>
                  </a:cubicBezTo>
                  <a:lnTo>
                    <a:pt x="721" y="1084"/>
                  </a:lnTo>
                  <a:cubicBezTo>
                    <a:pt x="717" y="1084"/>
                    <a:pt x="712" y="1084"/>
                    <a:pt x="708" y="1084"/>
                  </a:cubicBezTo>
                  <a:cubicBezTo>
                    <a:pt x="405" y="1084"/>
                    <a:pt x="76" y="1290"/>
                    <a:pt x="40" y="1631"/>
                  </a:cubicBezTo>
                  <a:cubicBezTo>
                    <a:pt x="1" y="1985"/>
                    <a:pt x="316" y="2239"/>
                    <a:pt x="416" y="2323"/>
                  </a:cubicBezTo>
                  <a:cubicBezTo>
                    <a:pt x="796" y="2632"/>
                    <a:pt x="1306" y="2945"/>
                    <a:pt x="1867" y="3157"/>
                  </a:cubicBezTo>
                  <a:cubicBezTo>
                    <a:pt x="1853" y="3283"/>
                    <a:pt x="1945" y="3391"/>
                    <a:pt x="2071" y="3405"/>
                  </a:cubicBezTo>
                  <a:lnTo>
                    <a:pt x="3259" y="3522"/>
                  </a:lnTo>
                  <a:cubicBezTo>
                    <a:pt x="3293" y="3545"/>
                    <a:pt x="3332" y="3559"/>
                    <a:pt x="3371" y="3559"/>
                  </a:cubicBezTo>
                  <a:cubicBezTo>
                    <a:pt x="3399" y="3559"/>
                    <a:pt x="3427" y="3550"/>
                    <a:pt x="3455" y="3539"/>
                  </a:cubicBezTo>
                  <a:lnTo>
                    <a:pt x="6216" y="3813"/>
                  </a:lnTo>
                  <a:cubicBezTo>
                    <a:pt x="6222" y="3813"/>
                    <a:pt x="6230" y="3815"/>
                    <a:pt x="6236" y="3815"/>
                  </a:cubicBezTo>
                  <a:cubicBezTo>
                    <a:pt x="6353" y="3815"/>
                    <a:pt x="6454" y="3729"/>
                    <a:pt x="6465" y="3612"/>
                  </a:cubicBezTo>
                  <a:cubicBezTo>
                    <a:pt x="6479" y="3483"/>
                    <a:pt x="6387" y="3377"/>
                    <a:pt x="6261" y="3363"/>
                  </a:cubicBezTo>
                  <a:lnTo>
                    <a:pt x="3675" y="3107"/>
                  </a:lnTo>
                  <a:cubicBezTo>
                    <a:pt x="3510" y="2769"/>
                    <a:pt x="3427" y="2401"/>
                    <a:pt x="3335" y="2010"/>
                  </a:cubicBezTo>
                  <a:cubicBezTo>
                    <a:pt x="3223" y="1517"/>
                    <a:pt x="3106" y="1009"/>
                    <a:pt x="2816" y="526"/>
                  </a:cubicBezTo>
                  <a:cubicBezTo>
                    <a:pt x="2721" y="370"/>
                    <a:pt x="2609" y="211"/>
                    <a:pt x="2442" y="105"/>
                  </a:cubicBezTo>
                  <a:cubicBezTo>
                    <a:pt x="2332" y="35"/>
                    <a:pt x="2208" y="1"/>
                    <a:pt x="2088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4" name="Google Shape;4228;p57">
              <a:extLst>
                <a:ext uri="{FF2B5EF4-FFF2-40B4-BE49-F238E27FC236}">
                  <a16:creationId xmlns:a16="http://schemas.microsoft.com/office/drawing/2014/main" id="{3FCED952-3A95-4C6E-999E-0E7CF4B731F6}"/>
                </a:ext>
              </a:extLst>
            </p:cNvPr>
            <p:cNvSpPr/>
            <p:nvPr/>
          </p:nvSpPr>
          <p:spPr>
            <a:xfrm>
              <a:off x="6083150" y="1657775"/>
              <a:ext cx="977700" cy="804300"/>
            </a:xfrm>
            <a:custGeom>
              <a:avLst/>
              <a:gdLst/>
              <a:ahLst/>
              <a:cxnLst/>
              <a:rect l="l" t="t" r="r" b="b"/>
              <a:pathLst>
                <a:path w="39108" h="32172" extrusionOk="0">
                  <a:moveTo>
                    <a:pt x="0" y="0"/>
                  </a:moveTo>
                  <a:cubicBezTo>
                    <a:pt x="0" y="0"/>
                    <a:pt x="10362" y="23936"/>
                    <a:pt x="10680" y="24469"/>
                  </a:cubicBezTo>
                  <a:cubicBezTo>
                    <a:pt x="22341" y="28944"/>
                    <a:pt x="39108" y="32172"/>
                    <a:pt x="39108" y="32172"/>
                  </a:cubicBezTo>
                  <a:lnTo>
                    <a:pt x="28679" y="6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5" name="Google Shape;4229;p57">
              <a:extLst>
                <a:ext uri="{FF2B5EF4-FFF2-40B4-BE49-F238E27FC236}">
                  <a16:creationId xmlns:a16="http://schemas.microsoft.com/office/drawing/2014/main" id="{7BE15AE2-5A3C-4566-824F-AF00C03D574B}"/>
                </a:ext>
              </a:extLst>
            </p:cNvPr>
            <p:cNvSpPr/>
            <p:nvPr/>
          </p:nvSpPr>
          <p:spPr>
            <a:xfrm>
              <a:off x="6079450" y="1647925"/>
              <a:ext cx="1022350" cy="809900"/>
            </a:xfrm>
            <a:custGeom>
              <a:avLst/>
              <a:gdLst/>
              <a:ahLst/>
              <a:cxnLst/>
              <a:rect l="l" t="t" r="r" b="b"/>
              <a:pathLst>
                <a:path w="40894" h="32396" extrusionOk="0">
                  <a:moveTo>
                    <a:pt x="0" y="1"/>
                  </a:moveTo>
                  <a:cubicBezTo>
                    <a:pt x="1" y="1"/>
                    <a:pt x="10663" y="24428"/>
                    <a:pt x="10649" y="24470"/>
                  </a:cubicBezTo>
                  <a:cubicBezTo>
                    <a:pt x="23011" y="29026"/>
                    <a:pt x="40893" y="32396"/>
                    <a:pt x="40893" y="32396"/>
                  </a:cubicBezTo>
                  <a:lnTo>
                    <a:pt x="30549" y="6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6" name="Google Shape;4230;p57">
              <a:extLst>
                <a:ext uri="{FF2B5EF4-FFF2-40B4-BE49-F238E27FC236}">
                  <a16:creationId xmlns:a16="http://schemas.microsoft.com/office/drawing/2014/main" id="{1A06A715-5945-4D6C-A9B5-D91D5F8A7202}"/>
                </a:ext>
              </a:extLst>
            </p:cNvPr>
            <p:cNvSpPr/>
            <p:nvPr/>
          </p:nvSpPr>
          <p:spPr>
            <a:xfrm>
              <a:off x="6076300" y="1638800"/>
              <a:ext cx="1061050" cy="813175"/>
            </a:xfrm>
            <a:custGeom>
              <a:avLst/>
              <a:gdLst/>
              <a:ahLst/>
              <a:cxnLst/>
              <a:rect l="l" t="t" r="r" b="b"/>
              <a:pathLst>
                <a:path w="42442" h="3252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0661" y="24422"/>
                    <a:pt x="10650" y="24467"/>
                  </a:cubicBezTo>
                  <a:cubicBezTo>
                    <a:pt x="21608" y="28445"/>
                    <a:pt x="42442" y="32526"/>
                    <a:pt x="42442" y="32526"/>
                  </a:cubicBezTo>
                  <a:lnTo>
                    <a:pt x="30549" y="698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7" name="Google Shape;4231;p57">
              <a:extLst>
                <a:ext uri="{FF2B5EF4-FFF2-40B4-BE49-F238E27FC236}">
                  <a16:creationId xmlns:a16="http://schemas.microsoft.com/office/drawing/2014/main" id="{EEFB4085-0195-4CC3-B57B-2BE53B762E40}"/>
                </a:ext>
              </a:extLst>
            </p:cNvPr>
            <p:cNvSpPr/>
            <p:nvPr/>
          </p:nvSpPr>
          <p:spPr>
            <a:xfrm>
              <a:off x="5480825" y="1669750"/>
              <a:ext cx="894375" cy="944450"/>
            </a:xfrm>
            <a:custGeom>
              <a:avLst/>
              <a:gdLst/>
              <a:ahLst/>
              <a:cxnLst/>
              <a:rect l="l" t="t" r="r" b="b"/>
              <a:pathLst>
                <a:path w="35775" h="37778" extrusionOk="0">
                  <a:moveTo>
                    <a:pt x="23940" y="1"/>
                  </a:moveTo>
                  <a:lnTo>
                    <a:pt x="1" y="13124"/>
                  </a:lnTo>
                  <a:lnTo>
                    <a:pt x="12998" y="37777"/>
                  </a:lnTo>
                  <a:cubicBezTo>
                    <a:pt x="12998" y="37777"/>
                    <a:pt x="27673" y="30730"/>
                    <a:pt x="35774" y="23898"/>
                  </a:cubicBezTo>
                  <a:cubicBezTo>
                    <a:pt x="35724" y="23865"/>
                    <a:pt x="23940" y="1"/>
                    <a:pt x="239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8" name="Google Shape;4232;p57">
              <a:extLst>
                <a:ext uri="{FF2B5EF4-FFF2-40B4-BE49-F238E27FC236}">
                  <a16:creationId xmlns:a16="http://schemas.microsoft.com/office/drawing/2014/main" id="{E3555497-3CF6-44CF-99B2-B105A6C7D927}"/>
                </a:ext>
              </a:extLst>
            </p:cNvPr>
            <p:cNvSpPr/>
            <p:nvPr/>
          </p:nvSpPr>
          <p:spPr>
            <a:xfrm>
              <a:off x="5431600" y="1660425"/>
              <a:ext cx="939050" cy="960400"/>
            </a:xfrm>
            <a:custGeom>
              <a:avLst/>
              <a:gdLst/>
              <a:ahLst/>
              <a:cxnLst/>
              <a:rect l="l" t="t" r="r" b="b"/>
              <a:pathLst>
                <a:path w="37562" h="38416" extrusionOk="0">
                  <a:moveTo>
                    <a:pt x="25697" y="0"/>
                  </a:moveTo>
                  <a:lnTo>
                    <a:pt x="0" y="13793"/>
                  </a:lnTo>
                  <a:lnTo>
                    <a:pt x="13073" y="38415"/>
                  </a:lnTo>
                  <a:cubicBezTo>
                    <a:pt x="13073" y="38415"/>
                    <a:pt x="28796" y="30964"/>
                    <a:pt x="37562" y="23881"/>
                  </a:cubicBezTo>
                  <a:cubicBezTo>
                    <a:pt x="37509" y="23853"/>
                    <a:pt x="25697" y="0"/>
                    <a:pt x="256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9" name="Google Shape;4233;p57">
              <a:extLst>
                <a:ext uri="{FF2B5EF4-FFF2-40B4-BE49-F238E27FC236}">
                  <a16:creationId xmlns:a16="http://schemas.microsoft.com/office/drawing/2014/main" id="{DDA5E0F7-82D5-4CF1-BC9D-50B7504B7DF4}"/>
                </a:ext>
              </a:extLst>
            </p:cNvPr>
            <p:cNvSpPr/>
            <p:nvPr/>
          </p:nvSpPr>
          <p:spPr>
            <a:xfrm>
              <a:off x="5426350" y="1651700"/>
              <a:ext cx="939075" cy="973175"/>
            </a:xfrm>
            <a:custGeom>
              <a:avLst/>
              <a:gdLst/>
              <a:ahLst/>
              <a:cxnLst/>
              <a:rect l="l" t="t" r="r" b="b"/>
              <a:pathLst>
                <a:path w="37563" h="38927" extrusionOk="0">
                  <a:moveTo>
                    <a:pt x="25698" y="0"/>
                  </a:moveTo>
                  <a:lnTo>
                    <a:pt x="1" y="13793"/>
                  </a:lnTo>
                  <a:lnTo>
                    <a:pt x="11565" y="38926"/>
                  </a:lnTo>
                  <a:cubicBezTo>
                    <a:pt x="11565" y="38926"/>
                    <a:pt x="29740" y="30108"/>
                    <a:pt x="37563" y="23886"/>
                  </a:cubicBezTo>
                  <a:cubicBezTo>
                    <a:pt x="37510" y="23853"/>
                    <a:pt x="25698" y="0"/>
                    <a:pt x="256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0" name="Google Shape;4234;p57">
              <a:extLst>
                <a:ext uri="{FF2B5EF4-FFF2-40B4-BE49-F238E27FC236}">
                  <a16:creationId xmlns:a16="http://schemas.microsoft.com/office/drawing/2014/main" id="{4F24AB7E-3896-4AD2-98AA-45D242643A77}"/>
                </a:ext>
              </a:extLst>
            </p:cNvPr>
            <p:cNvSpPr/>
            <p:nvPr/>
          </p:nvSpPr>
          <p:spPr>
            <a:xfrm>
              <a:off x="6087100" y="1596550"/>
              <a:ext cx="1105350" cy="826050"/>
            </a:xfrm>
            <a:custGeom>
              <a:avLst/>
              <a:gdLst/>
              <a:ahLst/>
              <a:cxnLst/>
              <a:rect l="l" t="t" r="r" b="b"/>
              <a:pathLst>
                <a:path w="44214" h="33042" extrusionOk="0">
                  <a:moveTo>
                    <a:pt x="989" y="0"/>
                  </a:moveTo>
                  <a:cubicBezTo>
                    <a:pt x="307" y="0"/>
                    <a:pt x="1" y="448"/>
                    <a:pt x="300" y="1116"/>
                  </a:cubicBezTo>
                  <a:lnTo>
                    <a:pt x="11426" y="25632"/>
                  </a:lnTo>
                  <a:cubicBezTo>
                    <a:pt x="11777" y="26405"/>
                    <a:pt x="12823" y="27183"/>
                    <a:pt x="13758" y="27365"/>
                  </a:cubicBezTo>
                  <a:lnTo>
                    <a:pt x="42855" y="33003"/>
                  </a:lnTo>
                  <a:cubicBezTo>
                    <a:pt x="42989" y="33029"/>
                    <a:pt x="43114" y="33041"/>
                    <a:pt x="43228" y="33041"/>
                  </a:cubicBezTo>
                  <a:cubicBezTo>
                    <a:pt x="43909" y="33041"/>
                    <a:pt x="44214" y="32596"/>
                    <a:pt x="43913" y="31929"/>
                  </a:cubicBezTo>
                  <a:lnTo>
                    <a:pt x="32787" y="7415"/>
                  </a:lnTo>
                  <a:cubicBezTo>
                    <a:pt x="32435" y="6639"/>
                    <a:pt x="31389" y="5861"/>
                    <a:pt x="30455" y="5680"/>
                  </a:cubicBezTo>
                  <a:lnTo>
                    <a:pt x="1360" y="39"/>
                  </a:lnTo>
                  <a:cubicBezTo>
                    <a:pt x="1227" y="13"/>
                    <a:pt x="1103" y="0"/>
                    <a:pt x="98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1" name="Google Shape;4235;p57">
              <a:extLst>
                <a:ext uri="{FF2B5EF4-FFF2-40B4-BE49-F238E27FC236}">
                  <a16:creationId xmlns:a16="http://schemas.microsoft.com/office/drawing/2014/main" id="{187FB599-8A2C-477E-A071-64B2349C5CBC}"/>
                </a:ext>
              </a:extLst>
            </p:cNvPr>
            <p:cNvSpPr/>
            <p:nvPr/>
          </p:nvSpPr>
          <p:spPr>
            <a:xfrm>
              <a:off x="6087050" y="1596550"/>
              <a:ext cx="1095650" cy="818775"/>
            </a:xfrm>
            <a:custGeom>
              <a:avLst/>
              <a:gdLst/>
              <a:ahLst/>
              <a:cxnLst/>
              <a:rect l="l" t="t" r="r" b="b"/>
              <a:pathLst>
                <a:path w="43826" h="32751" extrusionOk="0">
                  <a:moveTo>
                    <a:pt x="979" y="0"/>
                  </a:moveTo>
                  <a:cubicBezTo>
                    <a:pt x="303" y="0"/>
                    <a:pt x="1" y="445"/>
                    <a:pt x="302" y="1104"/>
                  </a:cubicBezTo>
                  <a:lnTo>
                    <a:pt x="11330" y="25403"/>
                  </a:lnTo>
                  <a:cubicBezTo>
                    <a:pt x="11679" y="26173"/>
                    <a:pt x="12714" y="26941"/>
                    <a:pt x="13640" y="27125"/>
                  </a:cubicBezTo>
                  <a:lnTo>
                    <a:pt x="42481" y="32713"/>
                  </a:lnTo>
                  <a:cubicBezTo>
                    <a:pt x="42612" y="32738"/>
                    <a:pt x="42735" y="32750"/>
                    <a:pt x="42847" y="32750"/>
                  </a:cubicBezTo>
                  <a:cubicBezTo>
                    <a:pt x="43524" y="32750"/>
                    <a:pt x="43826" y="32307"/>
                    <a:pt x="43527" y="31647"/>
                  </a:cubicBezTo>
                  <a:lnTo>
                    <a:pt x="32499" y="7348"/>
                  </a:lnTo>
                  <a:cubicBezTo>
                    <a:pt x="32150" y="6578"/>
                    <a:pt x="31115" y="5811"/>
                    <a:pt x="30189" y="5629"/>
                  </a:cubicBezTo>
                  <a:lnTo>
                    <a:pt x="1348" y="39"/>
                  </a:lnTo>
                  <a:cubicBezTo>
                    <a:pt x="1215" y="13"/>
                    <a:pt x="1092" y="0"/>
                    <a:pt x="97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2" name="Google Shape;4236;p57">
              <a:extLst>
                <a:ext uri="{FF2B5EF4-FFF2-40B4-BE49-F238E27FC236}">
                  <a16:creationId xmlns:a16="http://schemas.microsoft.com/office/drawing/2014/main" id="{4CEBD6B5-0A2B-4D44-92B1-963F4443B5AF}"/>
                </a:ext>
              </a:extLst>
            </p:cNvPr>
            <p:cNvSpPr/>
            <p:nvPr/>
          </p:nvSpPr>
          <p:spPr>
            <a:xfrm>
              <a:off x="6108525" y="1609850"/>
              <a:ext cx="1052750" cy="792250"/>
            </a:xfrm>
            <a:custGeom>
              <a:avLst/>
              <a:gdLst/>
              <a:ahLst/>
              <a:cxnLst/>
              <a:rect l="l" t="t" r="r" b="b"/>
              <a:pathLst>
                <a:path w="42110" h="31690" extrusionOk="0">
                  <a:moveTo>
                    <a:pt x="1175" y="586"/>
                  </a:moveTo>
                  <a:cubicBezTo>
                    <a:pt x="1267" y="586"/>
                    <a:pt x="1365" y="597"/>
                    <a:pt x="1468" y="617"/>
                  </a:cubicBezTo>
                  <a:lnTo>
                    <a:pt x="28856" y="5929"/>
                  </a:lnTo>
                  <a:cubicBezTo>
                    <a:pt x="29640" y="6082"/>
                    <a:pt x="30549" y="6752"/>
                    <a:pt x="30839" y="7393"/>
                  </a:cubicBezTo>
                  <a:lnTo>
                    <a:pt x="41306" y="30470"/>
                  </a:lnTo>
                  <a:cubicBezTo>
                    <a:pt x="41404" y="30685"/>
                    <a:pt x="41418" y="30867"/>
                    <a:pt x="41337" y="30967"/>
                  </a:cubicBezTo>
                  <a:cubicBezTo>
                    <a:pt x="41266" y="31057"/>
                    <a:pt x="41119" y="31102"/>
                    <a:pt x="40926" y="31102"/>
                  </a:cubicBezTo>
                  <a:cubicBezTo>
                    <a:pt x="40837" y="31102"/>
                    <a:pt x="40739" y="31092"/>
                    <a:pt x="40634" y="31073"/>
                  </a:cubicBezTo>
                  <a:lnTo>
                    <a:pt x="13250" y="25761"/>
                  </a:lnTo>
                  <a:cubicBezTo>
                    <a:pt x="12463" y="25608"/>
                    <a:pt x="11553" y="24938"/>
                    <a:pt x="11266" y="24297"/>
                  </a:cubicBezTo>
                  <a:lnTo>
                    <a:pt x="796" y="1222"/>
                  </a:lnTo>
                  <a:cubicBezTo>
                    <a:pt x="698" y="1005"/>
                    <a:pt x="684" y="823"/>
                    <a:pt x="765" y="723"/>
                  </a:cubicBezTo>
                  <a:cubicBezTo>
                    <a:pt x="835" y="634"/>
                    <a:pt x="986" y="586"/>
                    <a:pt x="1175" y="586"/>
                  </a:cubicBezTo>
                  <a:close/>
                  <a:moveTo>
                    <a:pt x="1173" y="0"/>
                  </a:moveTo>
                  <a:cubicBezTo>
                    <a:pt x="793" y="0"/>
                    <a:pt x="493" y="123"/>
                    <a:pt x="308" y="360"/>
                  </a:cubicBezTo>
                  <a:cubicBezTo>
                    <a:pt x="179" y="525"/>
                    <a:pt x="1" y="885"/>
                    <a:pt x="266" y="1465"/>
                  </a:cubicBezTo>
                  <a:lnTo>
                    <a:pt x="10736" y="24542"/>
                  </a:lnTo>
                  <a:cubicBezTo>
                    <a:pt x="11104" y="25357"/>
                    <a:pt x="12161" y="26149"/>
                    <a:pt x="13141" y="26336"/>
                  </a:cubicBezTo>
                  <a:lnTo>
                    <a:pt x="40525" y="31648"/>
                  </a:lnTo>
                  <a:cubicBezTo>
                    <a:pt x="40668" y="31676"/>
                    <a:pt x="40804" y="31690"/>
                    <a:pt x="40935" y="31690"/>
                  </a:cubicBezTo>
                  <a:cubicBezTo>
                    <a:pt x="41315" y="31690"/>
                    <a:pt x="41613" y="31564"/>
                    <a:pt x="41803" y="31330"/>
                  </a:cubicBezTo>
                  <a:cubicBezTo>
                    <a:pt x="41931" y="31168"/>
                    <a:pt x="42110" y="30808"/>
                    <a:pt x="41845" y="30225"/>
                  </a:cubicBezTo>
                  <a:lnTo>
                    <a:pt x="31375" y="7151"/>
                  </a:lnTo>
                  <a:cubicBezTo>
                    <a:pt x="31007" y="6333"/>
                    <a:pt x="29946" y="5544"/>
                    <a:pt x="28970" y="5354"/>
                  </a:cubicBezTo>
                  <a:lnTo>
                    <a:pt x="1585" y="42"/>
                  </a:lnTo>
                  <a:cubicBezTo>
                    <a:pt x="1440" y="14"/>
                    <a:pt x="1302" y="0"/>
                    <a:pt x="11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3" name="Google Shape;4237;p57">
              <a:extLst>
                <a:ext uri="{FF2B5EF4-FFF2-40B4-BE49-F238E27FC236}">
                  <a16:creationId xmlns:a16="http://schemas.microsoft.com/office/drawing/2014/main" id="{D9114EB8-95D6-4A89-8135-AE2EC17AF1D2}"/>
                </a:ext>
              </a:extLst>
            </p:cNvPr>
            <p:cNvSpPr/>
            <p:nvPr/>
          </p:nvSpPr>
          <p:spPr>
            <a:xfrm>
              <a:off x="5324325" y="1617275"/>
              <a:ext cx="1003500" cy="991300"/>
            </a:xfrm>
            <a:custGeom>
              <a:avLst/>
              <a:gdLst/>
              <a:ahLst/>
              <a:cxnLst/>
              <a:rect l="l" t="t" r="r" b="b"/>
              <a:pathLst>
                <a:path w="40140" h="39652" extrusionOk="0">
                  <a:moveTo>
                    <a:pt x="27015" y="0"/>
                  </a:moveTo>
                  <a:cubicBezTo>
                    <a:pt x="26764" y="0"/>
                    <a:pt x="26506" y="58"/>
                    <a:pt x="26261" y="180"/>
                  </a:cubicBezTo>
                  <a:lnTo>
                    <a:pt x="1169" y="12670"/>
                  </a:lnTo>
                  <a:cubicBezTo>
                    <a:pt x="363" y="13069"/>
                    <a:pt x="0" y="14012"/>
                    <a:pt x="360" y="14771"/>
                  </a:cubicBezTo>
                  <a:lnTo>
                    <a:pt x="11768" y="38822"/>
                  </a:lnTo>
                  <a:cubicBezTo>
                    <a:pt x="12020" y="39349"/>
                    <a:pt x="12553" y="39651"/>
                    <a:pt x="13124" y="39651"/>
                  </a:cubicBezTo>
                  <a:cubicBezTo>
                    <a:pt x="13375" y="39651"/>
                    <a:pt x="13634" y="39593"/>
                    <a:pt x="13880" y="39469"/>
                  </a:cubicBezTo>
                  <a:lnTo>
                    <a:pt x="38971" y="26982"/>
                  </a:lnTo>
                  <a:cubicBezTo>
                    <a:pt x="39777" y="26580"/>
                    <a:pt x="40140" y="25640"/>
                    <a:pt x="39780" y="24878"/>
                  </a:cubicBezTo>
                  <a:lnTo>
                    <a:pt x="28373" y="831"/>
                  </a:lnTo>
                  <a:cubicBezTo>
                    <a:pt x="28120" y="303"/>
                    <a:pt x="27587" y="0"/>
                    <a:pt x="2701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4" name="Google Shape;4238;p57">
              <a:extLst>
                <a:ext uri="{FF2B5EF4-FFF2-40B4-BE49-F238E27FC236}">
                  <a16:creationId xmlns:a16="http://schemas.microsoft.com/office/drawing/2014/main" id="{923782AB-5880-47A7-99E2-B7EFE4EDBA8A}"/>
                </a:ext>
              </a:extLst>
            </p:cNvPr>
            <p:cNvSpPr/>
            <p:nvPr/>
          </p:nvSpPr>
          <p:spPr>
            <a:xfrm>
              <a:off x="5330450" y="1617200"/>
              <a:ext cx="994725" cy="982650"/>
            </a:xfrm>
            <a:custGeom>
              <a:avLst/>
              <a:gdLst/>
              <a:ahLst/>
              <a:cxnLst/>
              <a:rect l="l" t="t" r="r" b="b"/>
              <a:pathLst>
                <a:path w="39789" h="39306" extrusionOk="0">
                  <a:moveTo>
                    <a:pt x="26777" y="0"/>
                  </a:moveTo>
                  <a:cubicBezTo>
                    <a:pt x="26529" y="0"/>
                    <a:pt x="26273" y="57"/>
                    <a:pt x="26030" y="178"/>
                  </a:cubicBezTo>
                  <a:lnTo>
                    <a:pt x="1159" y="12559"/>
                  </a:lnTo>
                  <a:cubicBezTo>
                    <a:pt x="361" y="12955"/>
                    <a:pt x="1" y="13890"/>
                    <a:pt x="355" y="14643"/>
                  </a:cubicBezTo>
                  <a:lnTo>
                    <a:pt x="11665" y="38482"/>
                  </a:lnTo>
                  <a:cubicBezTo>
                    <a:pt x="11915" y="39005"/>
                    <a:pt x="12445" y="39305"/>
                    <a:pt x="13012" y="39305"/>
                  </a:cubicBezTo>
                  <a:cubicBezTo>
                    <a:pt x="13261" y="39305"/>
                    <a:pt x="13517" y="39248"/>
                    <a:pt x="13760" y="39126"/>
                  </a:cubicBezTo>
                  <a:lnTo>
                    <a:pt x="38631" y="26748"/>
                  </a:lnTo>
                  <a:cubicBezTo>
                    <a:pt x="39432" y="26349"/>
                    <a:pt x="39789" y="25414"/>
                    <a:pt x="39435" y="24661"/>
                  </a:cubicBezTo>
                  <a:lnTo>
                    <a:pt x="28128" y="822"/>
                  </a:lnTo>
                  <a:cubicBezTo>
                    <a:pt x="27875" y="299"/>
                    <a:pt x="27345" y="0"/>
                    <a:pt x="2677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5" name="Google Shape;4239;p57">
              <a:extLst>
                <a:ext uri="{FF2B5EF4-FFF2-40B4-BE49-F238E27FC236}">
                  <a16:creationId xmlns:a16="http://schemas.microsoft.com/office/drawing/2014/main" id="{9EF7B604-1571-41A6-94DE-19ACD27B3C82}"/>
                </a:ext>
              </a:extLst>
            </p:cNvPr>
            <p:cNvSpPr/>
            <p:nvPr/>
          </p:nvSpPr>
          <p:spPr>
            <a:xfrm>
              <a:off x="5342325" y="1629875"/>
              <a:ext cx="970650" cy="957250"/>
            </a:xfrm>
            <a:custGeom>
              <a:avLst/>
              <a:gdLst/>
              <a:ahLst/>
              <a:cxnLst/>
              <a:rect l="l" t="t" r="r" b="b"/>
              <a:pathLst>
                <a:path w="38826" h="38290" extrusionOk="0">
                  <a:moveTo>
                    <a:pt x="26021" y="591"/>
                  </a:moveTo>
                  <a:cubicBezTo>
                    <a:pt x="26158" y="591"/>
                    <a:pt x="26295" y="613"/>
                    <a:pt x="26425" y="658"/>
                  </a:cubicBezTo>
                  <a:cubicBezTo>
                    <a:pt x="26704" y="756"/>
                    <a:pt x="26927" y="951"/>
                    <a:pt x="27050" y="1211"/>
                  </a:cubicBezTo>
                  <a:lnTo>
                    <a:pt x="37897" y="24079"/>
                  </a:lnTo>
                  <a:cubicBezTo>
                    <a:pt x="38170" y="24656"/>
                    <a:pt x="37888" y="25379"/>
                    <a:pt x="37263" y="25688"/>
                  </a:cubicBezTo>
                  <a:lnTo>
                    <a:pt x="13408" y="37565"/>
                  </a:lnTo>
                  <a:cubicBezTo>
                    <a:pt x="13219" y="37659"/>
                    <a:pt x="13019" y="37706"/>
                    <a:pt x="12822" y="37706"/>
                  </a:cubicBezTo>
                  <a:cubicBezTo>
                    <a:pt x="12688" y="37706"/>
                    <a:pt x="12554" y="37684"/>
                    <a:pt x="12426" y="37640"/>
                  </a:cubicBezTo>
                  <a:cubicBezTo>
                    <a:pt x="12141" y="37542"/>
                    <a:pt x="11918" y="37344"/>
                    <a:pt x="11793" y="37082"/>
                  </a:cubicBezTo>
                  <a:lnTo>
                    <a:pt x="949" y="14217"/>
                  </a:lnTo>
                  <a:cubicBezTo>
                    <a:pt x="672" y="13637"/>
                    <a:pt x="954" y="12917"/>
                    <a:pt x="1579" y="12604"/>
                  </a:cubicBezTo>
                  <a:lnTo>
                    <a:pt x="25432" y="731"/>
                  </a:lnTo>
                  <a:cubicBezTo>
                    <a:pt x="25619" y="638"/>
                    <a:pt x="25821" y="591"/>
                    <a:pt x="26021" y="591"/>
                  </a:cubicBezTo>
                  <a:close/>
                  <a:moveTo>
                    <a:pt x="26018" y="0"/>
                  </a:moveTo>
                  <a:cubicBezTo>
                    <a:pt x="25728" y="0"/>
                    <a:pt x="25435" y="68"/>
                    <a:pt x="25167" y="201"/>
                  </a:cubicBezTo>
                  <a:lnTo>
                    <a:pt x="1314" y="12074"/>
                  </a:lnTo>
                  <a:cubicBezTo>
                    <a:pt x="405" y="12526"/>
                    <a:pt x="0" y="13600"/>
                    <a:pt x="410" y="14465"/>
                  </a:cubicBezTo>
                  <a:lnTo>
                    <a:pt x="11257" y="37330"/>
                  </a:lnTo>
                  <a:cubicBezTo>
                    <a:pt x="11449" y="37738"/>
                    <a:pt x="11793" y="38042"/>
                    <a:pt x="12225" y="38192"/>
                  </a:cubicBezTo>
                  <a:cubicBezTo>
                    <a:pt x="12415" y="38256"/>
                    <a:pt x="12613" y="38290"/>
                    <a:pt x="12811" y="38290"/>
                  </a:cubicBezTo>
                  <a:cubicBezTo>
                    <a:pt x="13104" y="38290"/>
                    <a:pt x="13397" y="38220"/>
                    <a:pt x="13659" y="38083"/>
                  </a:cubicBezTo>
                  <a:lnTo>
                    <a:pt x="37512" y="26210"/>
                  </a:lnTo>
                  <a:cubicBezTo>
                    <a:pt x="38421" y="25758"/>
                    <a:pt x="38826" y="24684"/>
                    <a:pt x="38416" y="23819"/>
                  </a:cubicBezTo>
                  <a:lnTo>
                    <a:pt x="27569" y="954"/>
                  </a:lnTo>
                  <a:cubicBezTo>
                    <a:pt x="27382" y="550"/>
                    <a:pt x="27036" y="246"/>
                    <a:pt x="26606" y="98"/>
                  </a:cubicBezTo>
                  <a:cubicBezTo>
                    <a:pt x="26418" y="33"/>
                    <a:pt x="26219" y="0"/>
                    <a:pt x="2601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6" name="Google Shape;4240;p57">
              <a:extLst>
                <a:ext uri="{FF2B5EF4-FFF2-40B4-BE49-F238E27FC236}">
                  <a16:creationId xmlns:a16="http://schemas.microsoft.com/office/drawing/2014/main" id="{CEB7A980-3272-4FBA-967E-96A540B9A007}"/>
                </a:ext>
              </a:extLst>
            </p:cNvPr>
            <p:cNvSpPr/>
            <p:nvPr/>
          </p:nvSpPr>
          <p:spPr>
            <a:xfrm>
              <a:off x="5976025" y="1594825"/>
              <a:ext cx="485800" cy="696775"/>
            </a:xfrm>
            <a:custGeom>
              <a:avLst/>
              <a:gdLst/>
              <a:ahLst/>
              <a:cxnLst/>
              <a:rect l="l" t="t" r="r" b="b"/>
              <a:pathLst>
                <a:path w="19432" h="27871" extrusionOk="0">
                  <a:moveTo>
                    <a:pt x="5764" y="0"/>
                  </a:moveTo>
                  <a:cubicBezTo>
                    <a:pt x="5720" y="0"/>
                    <a:pt x="5676" y="2"/>
                    <a:pt x="5633" y="7"/>
                  </a:cubicBezTo>
                  <a:lnTo>
                    <a:pt x="767" y="551"/>
                  </a:lnTo>
                  <a:cubicBezTo>
                    <a:pt x="260" y="607"/>
                    <a:pt x="0" y="978"/>
                    <a:pt x="193" y="1380"/>
                  </a:cubicBezTo>
                  <a:lnTo>
                    <a:pt x="12529" y="27238"/>
                  </a:lnTo>
                  <a:cubicBezTo>
                    <a:pt x="12705" y="27606"/>
                    <a:pt x="13196" y="27870"/>
                    <a:pt x="13667" y="27870"/>
                  </a:cubicBezTo>
                  <a:cubicBezTo>
                    <a:pt x="13711" y="27870"/>
                    <a:pt x="13755" y="27868"/>
                    <a:pt x="13798" y="27863"/>
                  </a:cubicBezTo>
                  <a:lnTo>
                    <a:pt x="18664" y="27319"/>
                  </a:lnTo>
                  <a:cubicBezTo>
                    <a:pt x="19174" y="27263"/>
                    <a:pt x="19431" y="26890"/>
                    <a:pt x="19239" y="26488"/>
                  </a:cubicBezTo>
                  <a:lnTo>
                    <a:pt x="6902" y="629"/>
                  </a:lnTo>
                  <a:cubicBezTo>
                    <a:pt x="6726" y="265"/>
                    <a:pt x="6235" y="0"/>
                    <a:pt x="5764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4241;p57">
              <a:extLst>
                <a:ext uri="{FF2B5EF4-FFF2-40B4-BE49-F238E27FC236}">
                  <a16:creationId xmlns:a16="http://schemas.microsoft.com/office/drawing/2014/main" id="{C6231A9F-0C37-4BEC-BEB2-45988CB22685}"/>
                </a:ext>
              </a:extLst>
            </p:cNvPr>
            <p:cNvSpPr/>
            <p:nvPr/>
          </p:nvSpPr>
          <p:spPr>
            <a:xfrm>
              <a:off x="6596050" y="2037400"/>
              <a:ext cx="310650" cy="210900"/>
            </a:xfrm>
            <a:custGeom>
              <a:avLst/>
              <a:gdLst/>
              <a:ahLst/>
              <a:cxnLst/>
              <a:rect l="l" t="t" r="r" b="b"/>
              <a:pathLst>
                <a:path w="12426" h="8436" extrusionOk="0">
                  <a:moveTo>
                    <a:pt x="1601" y="316"/>
                  </a:moveTo>
                  <a:cubicBezTo>
                    <a:pt x="1692" y="316"/>
                    <a:pt x="1787" y="324"/>
                    <a:pt x="1886" y="340"/>
                  </a:cubicBezTo>
                  <a:lnTo>
                    <a:pt x="8693" y="1428"/>
                  </a:lnTo>
                  <a:cubicBezTo>
                    <a:pt x="9675" y="1584"/>
                    <a:pt x="10683" y="2488"/>
                    <a:pt x="10948" y="3445"/>
                  </a:cubicBezTo>
                  <a:lnTo>
                    <a:pt x="11829" y="6648"/>
                  </a:lnTo>
                  <a:cubicBezTo>
                    <a:pt x="12068" y="7513"/>
                    <a:pt x="11623" y="8124"/>
                    <a:pt x="10811" y="8124"/>
                  </a:cubicBezTo>
                  <a:cubicBezTo>
                    <a:pt x="10723" y="8124"/>
                    <a:pt x="10629" y="8117"/>
                    <a:pt x="10532" y="8101"/>
                  </a:cubicBezTo>
                  <a:lnTo>
                    <a:pt x="3725" y="7013"/>
                  </a:lnTo>
                  <a:cubicBezTo>
                    <a:pt x="2746" y="6857"/>
                    <a:pt x="1738" y="5953"/>
                    <a:pt x="1473" y="4994"/>
                  </a:cubicBezTo>
                  <a:lnTo>
                    <a:pt x="589" y="1794"/>
                  </a:lnTo>
                  <a:cubicBezTo>
                    <a:pt x="351" y="929"/>
                    <a:pt x="798" y="316"/>
                    <a:pt x="1601" y="316"/>
                  </a:cubicBezTo>
                  <a:close/>
                  <a:moveTo>
                    <a:pt x="1473" y="0"/>
                  </a:moveTo>
                  <a:cubicBezTo>
                    <a:pt x="527" y="0"/>
                    <a:pt x="1" y="724"/>
                    <a:pt x="279" y="1741"/>
                  </a:cubicBezTo>
                  <a:lnTo>
                    <a:pt x="1161" y="4941"/>
                  </a:lnTo>
                  <a:cubicBezTo>
                    <a:pt x="1473" y="6068"/>
                    <a:pt x="2662" y="7136"/>
                    <a:pt x="3817" y="7320"/>
                  </a:cubicBezTo>
                  <a:lnTo>
                    <a:pt x="10624" y="8408"/>
                  </a:lnTo>
                  <a:cubicBezTo>
                    <a:pt x="10739" y="8427"/>
                    <a:pt x="10849" y="8436"/>
                    <a:pt x="10954" y="8436"/>
                  </a:cubicBezTo>
                  <a:cubicBezTo>
                    <a:pt x="11900" y="8436"/>
                    <a:pt x="12426" y="7712"/>
                    <a:pt x="12147" y="6695"/>
                  </a:cubicBezTo>
                  <a:lnTo>
                    <a:pt x="11266" y="3495"/>
                  </a:lnTo>
                  <a:cubicBezTo>
                    <a:pt x="10953" y="2368"/>
                    <a:pt x="9765" y="1303"/>
                    <a:pt x="8610" y="1116"/>
                  </a:cubicBezTo>
                  <a:lnTo>
                    <a:pt x="1803" y="28"/>
                  </a:lnTo>
                  <a:cubicBezTo>
                    <a:pt x="1688" y="9"/>
                    <a:pt x="1578" y="0"/>
                    <a:pt x="14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8" name="Google Shape;4242;p57">
              <a:extLst>
                <a:ext uri="{FF2B5EF4-FFF2-40B4-BE49-F238E27FC236}">
                  <a16:creationId xmlns:a16="http://schemas.microsoft.com/office/drawing/2014/main" id="{7FC8BE99-9078-449F-B0F8-A8614062486B}"/>
                </a:ext>
              </a:extLst>
            </p:cNvPr>
            <p:cNvSpPr/>
            <p:nvPr/>
          </p:nvSpPr>
          <p:spPr>
            <a:xfrm>
              <a:off x="6604925" y="2045300"/>
              <a:ext cx="292775" cy="195225"/>
            </a:xfrm>
            <a:custGeom>
              <a:avLst/>
              <a:gdLst/>
              <a:ahLst/>
              <a:cxnLst/>
              <a:rect l="l" t="t" r="r" b="b"/>
              <a:pathLst>
                <a:path w="11711" h="7809" extrusionOk="0">
                  <a:moveTo>
                    <a:pt x="1246" y="0"/>
                  </a:moveTo>
                  <a:cubicBezTo>
                    <a:pt x="444" y="0"/>
                    <a:pt x="1" y="613"/>
                    <a:pt x="234" y="1478"/>
                  </a:cubicBezTo>
                  <a:lnTo>
                    <a:pt x="1118" y="4678"/>
                  </a:lnTo>
                  <a:cubicBezTo>
                    <a:pt x="1383" y="5637"/>
                    <a:pt x="2391" y="6541"/>
                    <a:pt x="3370" y="6697"/>
                  </a:cubicBezTo>
                  <a:lnTo>
                    <a:pt x="10177" y="7785"/>
                  </a:lnTo>
                  <a:cubicBezTo>
                    <a:pt x="10275" y="7801"/>
                    <a:pt x="10369" y="7809"/>
                    <a:pt x="10459" y="7809"/>
                  </a:cubicBezTo>
                  <a:cubicBezTo>
                    <a:pt x="11264" y="7809"/>
                    <a:pt x="11710" y="7198"/>
                    <a:pt x="11474" y="6332"/>
                  </a:cubicBezTo>
                  <a:lnTo>
                    <a:pt x="10593" y="3129"/>
                  </a:lnTo>
                  <a:cubicBezTo>
                    <a:pt x="10328" y="2172"/>
                    <a:pt x="9320" y="1268"/>
                    <a:pt x="8338" y="1112"/>
                  </a:cubicBezTo>
                  <a:lnTo>
                    <a:pt x="1531" y="24"/>
                  </a:lnTo>
                  <a:cubicBezTo>
                    <a:pt x="1432" y="8"/>
                    <a:pt x="1337" y="0"/>
                    <a:pt x="12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9" name="Google Shape;4243;p57">
              <a:extLst>
                <a:ext uri="{FF2B5EF4-FFF2-40B4-BE49-F238E27FC236}">
                  <a16:creationId xmlns:a16="http://schemas.microsoft.com/office/drawing/2014/main" id="{4E36D1C5-B3EE-4578-9633-16C0563F7994}"/>
                </a:ext>
              </a:extLst>
            </p:cNvPr>
            <p:cNvSpPr/>
            <p:nvPr/>
          </p:nvSpPr>
          <p:spPr>
            <a:xfrm>
              <a:off x="6662175" y="2184550"/>
              <a:ext cx="212950" cy="35250"/>
            </a:xfrm>
            <a:custGeom>
              <a:avLst/>
              <a:gdLst/>
              <a:ahLst/>
              <a:cxnLst/>
              <a:rect l="l" t="t" r="r" b="b"/>
              <a:pathLst>
                <a:path w="8518" h="1410" extrusionOk="0">
                  <a:moveTo>
                    <a:pt x="0" y="0"/>
                  </a:moveTo>
                  <a:lnTo>
                    <a:pt x="14" y="48"/>
                  </a:lnTo>
                  <a:lnTo>
                    <a:pt x="201" y="78"/>
                  </a:lnTo>
                  <a:lnTo>
                    <a:pt x="187" y="34"/>
                  </a:lnTo>
                  <a:lnTo>
                    <a:pt x="0" y="0"/>
                  </a:lnTo>
                  <a:close/>
                  <a:moveTo>
                    <a:pt x="377" y="62"/>
                  </a:moveTo>
                  <a:lnTo>
                    <a:pt x="388" y="106"/>
                  </a:lnTo>
                  <a:lnTo>
                    <a:pt x="578" y="137"/>
                  </a:lnTo>
                  <a:lnTo>
                    <a:pt x="564" y="92"/>
                  </a:lnTo>
                  <a:lnTo>
                    <a:pt x="377" y="62"/>
                  </a:lnTo>
                  <a:close/>
                  <a:moveTo>
                    <a:pt x="756" y="120"/>
                  </a:moveTo>
                  <a:lnTo>
                    <a:pt x="770" y="165"/>
                  </a:lnTo>
                  <a:lnTo>
                    <a:pt x="957" y="196"/>
                  </a:lnTo>
                  <a:lnTo>
                    <a:pt x="943" y="151"/>
                  </a:lnTo>
                  <a:lnTo>
                    <a:pt x="756" y="120"/>
                  </a:lnTo>
                  <a:close/>
                  <a:moveTo>
                    <a:pt x="1133" y="182"/>
                  </a:moveTo>
                  <a:lnTo>
                    <a:pt x="1147" y="229"/>
                  </a:lnTo>
                  <a:lnTo>
                    <a:pt x="1334" y="260"/>
                  </a:lnTo>
                  <a:lnTo>
                    <a:pt x="1334" y="260"/>
                  </a:lnTo>
                  <a:lnTo>
                    <a:pt x="1320" y="215"/>
                  </a:lnTo>
                  <a:lnTo>
                    <a:pt x="1133" y="182"/>
                  </a:lnTo>
                  <a:close/>
                  <a:moveTo>
                    <a:pt x="1509" y="243"/>
                  </a:moveTo>
                  <a:lnTo>
                    <a:pt x="1523" y="288"/>
                  </a:lnTo>
                  <a:lnTo>
                    <a:pt x="1710" y="318"/>
                  </a:lnTo>
                  <a:lnTo>
                    <a:pt x="1710" y="318"/>
                  </a:lnTo>
                  <a:lnTo>
                    <a:pt x="1696" y="274"/>
                  </a:lnTo>
                  <a:lnTo>
                    <a:pt x="1509" y="243"/>
                  </a:lnTo>
                  <a:close/>
                  <a:moveTo>
                    <a:pt x="1889" y="304"/>
                  </a:moveTo>
                  <a:lnTo>
                    <a:pt x="1903" y="349"/>
                  </a:lnTo>
                  <a:lnTo>
                    <a:pt x="2092" y="382"/>
                  </a:lnTo>
                  <a:lnTo>
                    <a:pt x="2079" y="335"/>
                  </a:lnTo>
                  <a:lnTo>
                    <a:pt x="1889" y="304"/>
                  </a:lnTo>
                  <a:close/>
                  <a:moveTo>
                    <a:pt x="2265" y="363"/>
                  </a:moveTo>
                  <a:lnTo>
                    <a:pt x="2279" y="410"/>
                  </a:lnTo>
                  <a:lnTo>
                    <a:pt x="2469" y="441"/>
                  </a:lnTo>
                  <a:lnTo>
                    <a:pt x="2455" y="396"/>
                  </a:lnTo>
                  <a:lnTo>
                    <a:pt x="2265" y="363"/>
                  </a:lnTo>
                  <a:close/>
                  <a:moveTo>
                    <a:pt x="2645" y="424"/>
                  </a:moveTo>
                  <a:lnTo>
                    <a:pt x="2659" y="469"/>
                  </a:lnTo>
                  <a:lnTo>
                    <a:pt x="2849" y="500"/>
                  </a:lnTo>
                  <a:lnTo>
                    <a:pt x="2849" y="500"/>
                  </a:lnTo>
                  <a:lnTo>
                    <a:pt x="2835" y="455"/>
                  </a:lnTo>
                  <a:lnTo>
                    <a:pt x="2645" y="424"/>
                  </a:lnTo>
                  <a:close/>
                  <a:moveTo>
                    <a:pt x="3021" y="486"/>
                  </a:moveTo>
                  <a:lnTo>
                    <a:pt x="3035" y="530"/>
                  </a:lnTo>
                  <a:lnTo>
                    <a:pt x="3225" y="564"/>
                  </a:lnTo>
                  <a:lnTo>
                    <a:pt x="3225" y="564"/>
                  </a:lnTo>
                  <a:lnTo>
                    <a:pt x="3211" y="516"/>
                  </a:lnTo>
                  <a:lnTo>
                    <a:pt x="3021" y="486"/>
                  </a:lnTo>
                  <a:close/>
                  <a:moveTo>
                    <a:pt x="3404" y="544"/>
                  </a:moveTo>
                  <a:lnTo>
                    <a:pt x="3418" y="592"/>
                  </a:lnTo>
                  <a:lnTo>
                    <a:pt x="3605" y="622"/>
                  </a:lnTo>
                  <a:lnTo>
                    <a:pt x="3591" y="578"/>
                  </a:lnTo>
                  <a:lnTo>
                    <a:pt x="3404" y="544"/>
                  </a:lnTo>
                  <a:close/>
                  <a:moveTo>
                    <a:pt x="3780" y="608"/>
                  </a:moveTo>
                  <a:lnTo>
                    <a:pt x="3794" y="653"/>
                  </a:lnTo>
                  <a:lnTo>
                    <a:pt x="3981" y="684"/>
                  </a:lnTo>
                  <a:lnTo>
                    <a:pt x="3967" y="639"/>
                  </a:lnTo>
                  <a:lnTo>
                    <a:pt x="3780" y="608"/>
                  </a:lnTo>
                  <a:close/>
                  <a:moveTo>
                    <a:pt x="4157" y="667"/>
                  </a:moveTo>
                  <a:lnTo>
                    <a:pt x="4171" y="712"/>
                  </a:lnTo>
                  <a:lnTo>
                    <a:pt x="4358" y="745"/>
                  </a:lnTo>
                  <a:lnTo>
                    <a:pt x="4344" y="698"/>
                  </a:lnTo>
                  <a:lnTo>
                    <a:pt x="4157" y="667"/>
                  </a:lnTo>
                  <a:close/>
                  <a:moveTo>
                    <a:pt x="4536" y="731"/>
                  </a:moveTo>
                  <a:lnTo>
                    <a:pt x="4550" y="776"/>
                  </a:lnTo>
                  <a:lnTo>
                    <a:pt x="4737" y="807"/>
                  </a:lnTo>
                  <a:lnTo>
                    <a:pt x="4723" y="762"/>
                  </a:lnTo>
                  <a:lnTo>
                    <a:pt x="4536" y="731"/>
                  </a:lnTo>
                  <a:close/>
                  <a:moveTo>
                    <a:pt x="4913" y="790"/>
                  </a:moveTo>
                  <a:lnTo>
                    <a:pt x="4927" y="834"/>
                  </a:lnTo>
                  <a:lnTo>
                    <a:pt x="5114" y="865"/>
                  </a:lnTo>
                  <a:lnTo>
                    <a:pt x="5100" y="820"/>
                  </a:lnTo>
                  <a:lnTo>
                    <a:pt x="4913" y="790"/>
                  </a:lnTo>
                  <a:close/>
                  <a:moveTo>
                    <a:pt x="5292" y="848"/>
                  </a:moveTo>
                  <a:lnTo>
                    <a:pt x="5306" y="893"/>
                  </a:lnTo>
                  <a:lnTo>
                    <a:pt x="5493" y="926"/>
                  </a:lnTo>
                  <a:lnTo>
                    <a:pt x="5493" y="926"/>
                  </a:lnTo>
                  <a:lnTo>
                    <a:pt x="5479" y="879"/>
                  </a:lnTo>
                  <a:lnTo>
                    <a:pt x="5292" y="848"/>
                  </a:lnTo>
                  <a:close/>
                  <a:moveTo>
                    <a:pt x="5669" y="913"/>
                  </a:moveTo>
                  <a:lnTo>
                    <a:pt x="5683" y="957"/>
                  </a:lnTo>
                  <a:lnTo>
                    <a:pt x="5870" y="988"/>
                  </a:lnTo>
                  <a:lnTo>
                    <a:pt x="5859" y="943"/>
                  </a:lnTo>
                  <a:lnTo>
                    <a:pt x="5669" y="913"/>
                  </a:lnTo>
                  <a:close/>
                  <a:moveTo>
                    <a:pt x="6048" y="971"/>
                  </a:moveTo>
                  <a:lnTo>
                    <a:pt x="6062" y="1016"/>
                  </a:lnTo>
                  <a:lnTo>
                    <a:pt x="6252" y="1046"/>
                  </a:lnTo>
                  <a:lnTo>
                    <a:pt x="6238" y="1002"/>
                  </a:lnTo>
                  <a:lnTo>
                    <a:pt x="6048" y="971"/>
                  </a:lnTo>
                  <a:close/>
                  <a:moveTo>
                    <a:pt x="6425" y="1030"/>
                  </a:moveTo>
                  <a:lnTo>
                    <a:pt x="6439" y="1074"/>
                  </a:lnTo>
                  <a:lnTo>
                    <a:pt x="6629" y="1108"/>
                  </a:lnTo>
                  <a:lnTo>
                    <a:pt x="6629" y="1108"/>
                  </a:lnTo>
                  <a:lnTo>
                    <a:pt x="6615" y="1060"/>
                  </a:lnTo>
                  <a:lnTo>
                    <a:pt x="6425" y="1030"/>
                  </a:lnTo>
                  <a:close/>
                  <a:moveTo>
                    <a:pt x="6807" y="1094"/>
                  </a:moveTo>
                  <a:lnTo>
                    <a:pt x="6821" y="1138"/>
                  </a:lnTo>
                  <a:lnTo>
                    <a:pt x="7008" y="1169"/>
                  </a:lnTo>
                  <a:lnTo>
                    <a:pt x="7008" y="1169"/>
                  </a:lnTo>
                  <a:lnTo>
                    <a:pt x="6994" y="1125"/>
                  </a:lnTo>
                  <a:lnTo>
                    <a:pt x="6807" y="1094"/>
                  </a:lnTo>
                  <a:close/>
                  <a:moveTo>
                    <a:pt x="7184" y="1152"/>
                  </a:moveTo>
                  <a:lnTo>
                    <a:pt x="7198" y="1197"/>
                  </a:lnTo>
                  <a:lnTo>
                    <a:pt x="7385" y="1228"/>
                  </a:lnTo>
                  <a:lnTo>
                    <a:pt x="7371" y="1183"/>
                  </a:lnTo>
                  <a:lnTo>
                    <a:pt x="7184" y="1152"/>
                  </a:lnTo>
                  <a:close/>
                  <a:moveTo>
                    <a:pt x="7560" y="1211"/>
                  </a:moveTo>
                  <a:lnTo>
                    <a:pt x="7572" y="1256"/>
                  </a:lnTo>
                  <a:lnTo>
                    <a:pt x="7761" y="1289"/>
                  </a:lnTo>
                  <a:lnTo>
                    <a:pt x="7761" y="1289"/>
                  </a:lnTo>
                  <a:lnTo>
                    <a:pt x="7747" y="1242"/>
                  </a:lnTo>
                  <a:lnTo>
                    <a:pt x="7560" y="1211"/>
                  </a:lnTo>
                  <a:close/>
                  <a:moveTo>
                    <a:pt x="7940" y="1275"/>
                  </a:moveTo>
                  <a:lnTo>
                    <a:pt x="7954" y="1320"/>
                  </a:lnTo>
                  <a:lnTo>
                    <a:pt x="8141" y="1351"/>
                  </a:lnTo>
                  <a:lnTo>
                    <a:pt x="8141" y="1351"/>
                  </a:lnTo>
                  <a:lnTo>
                    <a:pt x="8127" y="1306"/>
                  </a:lnTo>
                  <a:lnTo>
                    <a:pt x="7940" y="1275"/>
                  </a:lnTo>
                  <a:close/>
                  <a:moveTo>
                    <a:pt x="8317" y="1334"/>
                  </a:moveTo>
                  <a:lnTo>
                    <a:pt x="8330" y="1378"/>
                  </a:lnTo>
                  <a:lnTo>
                    <a:pt x="8517" y="1409"/>
                  </a:lnTo>
                  <a:lnTo>
                    <a:pt x="8517" y="1409"/>
                  </a:lnTo>
                  <a:lnTo>
                    <a:pt x="8503" y="1364"/>
                  </a:lnTo>
                  <a:lnTo>
                    <a:pt x="8317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Google Shape;4244;p57">
              <a:extLst>
                <a:ext uri="{FF2B5EF4-FFF2-40B4-BE49-F238E27FC236}">
                  <a16:creationId xmlns:a16="http://schemas.microsoft.com/office/drawing/2014/main" id="{2D100B5E-70F7-4C53-B41D-B8726756F479}"/>
                </a:ext>
              </a:extLst>
            </p:cNvPr>
            <p:cNvSpPr/>
            <p:nvPr/>
          </p:nvSpPr>
          <p:spPr>
            <a:xfrm>
              <a:off x="6652050" y="2148125"/>
              <a:ext cx="213100" cy="35325"/>
            </a:xfrm>
            <a:custGeom>
              <a:avLst/>
              <a:gdLst/>
              <a:ahLst/>
              <a:cxnLst/>
              <a:rect l="l" t="t" r="r" b="b"/>
              <a:pathLst>
                <a:path w="8524" h="1413" extrusionOk="0">
                  <a:moveTo>
                    <a:pt x="1" y="1"/>
                  </a:moveTo>
                  <a:lnTo>
                    <a:pt x="15" y="46"/>
                  </a:lnTo>
                  <a:lnTo>
                    <a:pt x="201" y="76"/>
                  </a:lnTo>
                  <a:lnTo>
                    <a:pt x="188" y="32"/>
                  </a:lnTo>
                  <a:lnTo>
                    <a:pt x="1" y="1"/>
                  </a:lnTo>
                  <a:close/>
                  <a:moveTo>
                    <a:pt x="380" y="62"/>
                  </a:moveTo>
                  <a:lnTo>
                    <a:pt x="394" y="110"/>
                  </a:lnTo>
                  <a:lnTo>
                    <a:pt x="581" y="140"/>
                  </a:lnTo>
                  <a:lnTo>
                    <a:pt x="567" y="96"/>
                  </a:lnTo>
                  <a:lnTo>
                    <a:pt x="380" y="62"/>
                  </a:lnTo>
                  <a:close/>
                  <a:moveTo>
                    <a:pt x="757" y="124"/>
                  </a:moveTo>
                  <a:lnTo>
                    <a:pt x="771" y="168"/>
                  </a:lnTo>
                  <a:lnTo>
                    <a:pt x="958" y="199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7" y="124"/>
                  </a:lnTo>
                  <a:close/>
                  <a:moveTo>
                    <a:pt x="1136" y="182"/>
                  </a:moveTo>
                  <a:lnTo>
                    <a:pt x="1150" y="227"/>
                  </a:lnTo>
                  <a:lnTo>
                    <a:pt x="1340" y="258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4"/>
                  </a:moveTo>
                  <a:lnTo>
                    <a:pt x="1527" y="291"/>
                  </a:lnTo>
                  <a:lnTo>
                    <a:pt x="1714" y="322"/>
                  </a:lnTo>
                  <a:lnTo>
                    <a:pt x="1714" y="322"/>
                  </a:lnTo>
                  <a:lnTo>
                    <a:pt x="1700" y="277"/>
                  </a:lnTo>
                  <a:lnTo>
                    <a:pt x="1513" y="244"/>
                  </a:lnTo>
                  <a:close/>
                  <a:moveTo>
                    <a:pt x="1892" y="305"/>
                  </a:moveTo>
                  <a:lnTo>
                    <a:pt x="1906" y="350"/>
                  </a:lnTo>
                  <a:lnTo>
                    <a:pt x="2096" y="380"/>
                  </a:lnTo>
                  <a:lnTo>
                    <a:pt x="2096" y="380"/>
                  </a:lnTo>
                  <a:lnTo>
                    <a:pt x="2082" y="336"/>
                  </a:lnTo>
                  <a:lnTo>
                    <a:pt x="1892" y="305"/>
                  </a:lnTo>
                  <a:close/>
                  <a:moveTo>
                    <a:pt x="2269" y="364"/>
                  </a:moveTo>
                  <a:lnTo>
                    <a:pt x="2283" y="408"/>
                  </a:lnTo>
                  <a:lnTo>
                    <a:pt x="2472" y="439"/>
                  </a:lnTo>
                  <a:lnTo>
                    <a:pt x="2458" y="394"/>
                  </a:lnTo>
                  <a:lnTo>
                    <a:pt x="2269" y="364"/>
                  </a:lnTo>
                  <a:close/>
                  <a:moveTo>
                    <a:pt x="2651" y="425"/>
                  </a:moveTo>
                  <a:lnTo>
                    <a:pt x="2665" y="472"/>
                  </a:lnTo>
                  <a:lnTo>
                    <a:pt x="2852" y="503"/>
                  </a:lnTo>
                  <a:lnTo>
                    <a:pt x="2838" y="459"/>
                  </a:lnTo>
                  <a:lnTo>
                    <a:pt x="2651" y="425"/>
                  </a:lnTo>
                  <a:close/>
                  <a:moveTo>
                    <a:pt x="3028" y="486"/>
                  </a:moveTo>
                  <a:lnTo>
                    <a:pt x="3042" y="531"/>
                  </a:lnTo>
                  <a:lnTo>
                    <a:pt x="3228" y="562"/>
                  </a:lnTo>
                  <a:lnTo>
                    <a:pt x="3214" y="517"/>
                  </a:lnTo>
                  <a:lnTo>
                    <a:pt x="3028" y="486"/>
                  </a:lnTo>
                  <a:close/>
                  <a:moveTo>
                    <a:pt x="3404" y="545"/>
                  </a:moveTo>
                  <a:lnTo>
                    <a:pt x="3418" y="590"/>
                  </a:lnTo>
                  <a:lnTo>
                    <a:pt x="3605" y="620"/>
                  </a:lnTo>
                  <a:lnTo>
                    <a:pt x="3591" y="576"/>
                  </a:lnTo>
                  <a:lnTo>
                    <a:pt x="3404" y="545"/>
                  </a:lnTo>
                  <a:close/>
                  <a:moveTo>
                    <a:pt x="3784" y="606"/>
                  </a:moveTo>
                  <a:lnTo>
                    <a:pt x="3798" y="654"/>
                  </a:lnTo>
                  <a:lnTo>
                    <a:pt x="3984" y="684"/>
                  </a:lnTo>
                  <a:lnTo>
                    <a:pt x="3971" y="640"/>
                  </a:lnTo>
                  <a:lnTo>
                    <a:pt x="3784" y="606"/>
                  </a:lnTo>
                  <a:close/>
                  <a:moveTo>
                    <a:pt x="4160" y="668"/>
                  </a:moveTo>
                  <a:lnTo>
                    <a:pt x="4174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60" y="668"/>
                  </a:lnTo>
                  <a:close/>
                  <a:moveTo>
                    <a:pt x="4540" y="726"/>
                  </a:moveTo>
                  <a:lnTo>
                    <a:pt x="4554" y="771"/>
                  </a:lnTo>
                  <a:lnTo>
                    <a:pt x="4740" y="802"/>
                  </a:lnTo>
                  <a:lnTo>
                    <a:pt x="4729" y="757"/>
                  </a:lnTo>
                  <a:lnTo>
                    <a:pt x="4540" y="726"/>
                  </a:lnTo>
                  <a:close/>
                  <a:moveTo>
                    <a:pt x="4916" y="788"/>
                  </a:moveTo>
                  <a:lnTo>
                    <a:pt x="4930" y="835"/>
                  </a:lnTo>
                  <a:lnTo>
                    <a:pt x="5117" y="866"/>
                  </a:lnTo>
                  <a:lnTo>
                    <a:pt x="5106" y="821"/>
                  </a:lnTo>
                  <a:lnTo>
                    <a:pt x="4916" y="788"/>
                  </a:lnTo>
                  <a:close/>
                  <a:moveTo>
                    <a:pt x="5296" y="852"/>
                  </a:moveTo>
                  <a:lnTo>
                    <a:pt x="5310" y="897"/>
                  </a:lnTo>
                  <a:lnTo>
                    <a:pt x="5499" y="927"/>
                  </a:lnTo>
                  <a:lnTo>
                    <a:pt x="5499" y="927"/>
                  </a:lnTo>
                  <a:lnTo>
                    <a:pt x="5485" y="883"/>
                  </a:lnTo>
                  <a:lnTo>
                    <a:pt x="5296" y="852"/>
                  </a:lnTo>
                  <a:close/>
                  <a:moveTo>
                    <a:pt x="5672" y="910"/>
                  </a:moveTo>
                  <a:lnTo>
                    <a:pt x="5686" y="955"/>
                  </a:lnTo>
                  <a:lnTo>
                    <a:pt x="5876" y="989"/>
                  </a:lnTo>
                  <a:lnTo>
                    <a:pt x="5876" y="989"/>
                  </a:lnTo>
                  <a:lnTo>
                    <a:pt x="5862" y="941"/>
                  </a:lnTo>
                  <a:lnTo>
                    <a:pt x="5672" y="910"/>
                  </a:lnTo>
                  <a:close/>
                  <a:moveTo>
                    <a:pt x="6054" y="969"/>
                  </a:moveTo>
                  <a:lnTo>
                    <a:pt x="6068" y="1016"/>
                  </a:lnTo>
                  <a:lnTo>
                    <a:pt x="6255" y="1047"/>
                  </a:lnTo>
                  <a:lnTo>
                    <a:pt x="6241" y="1003"/>
                  </a:lnTo>
                  <a:lnTo>
                    <a:pt x="6054" y="969"/>
                  </a:lnTo>
                  <a:close/>
                  <a:moveTo>
                    <a:pt x="6431" y="1033"/>
                  </a:moveTo>
                  <a:lnTo>
                    <a:pt x="6442" y="1078"/>
                  </a:lnTo>
                  <a:lnTo>
                    <a:pt x="6632" y="1109"/>
                  </a:lnTo>
                  <a:lnTo>
                    <a:pt x="6618" y="1064"/>
                  </a:lnTo>
                  <a:lnTo>
                    <a:pt x="6431" y="1033"/>
                  </a:lnTo>
                  <a:close/>
                  <a:moveTo>
                    <a:pt x="6811" y="1092"/>
                  </a:moveTo>
                  <a:lnTo>
                    <a:pt x="6824" y="1136"/>
                  </a:lnTo>
                  <a:lnTo>
                    <a:pt x="7011" y="1170"/>
                  </a:lnTo>
                  <a:lnTo>
                    <a:pt x="7011" y="1170"/>
                  </a:lnTo>
                  <a:lnTo>
                    <a:pt x="6997" y="1122"/>
                  </a:lnTo>
                  <a:lnTo>
                    <a:pt x="6811" y="1092"/>
                  </a:lnTo>
                  <a:close/>
                  <a:moveTo>
                    <a:pt x="7187" y="1150"/>
                  </a:moveTo>
                  <a:lnTo>
                    <a:pt x="7201" y="1198"/>
                  </a:lnTo>
                  <a:lnTo>
                    <a:pt x="7388" y="1229"/>
                  </a:lnTo>
                  <a:lnTo>
                    <a:pt x="7388" y="1229"/>
                  </a:lnTo>
                  <a:lnTo>
                    <a:pt x="7374" y="1184"/>
                  </a:lnTo>
                  <a:lnTo>
                    <a:pt x="7187" y="1150"/>
                  </a:lnTo>
                  <a:close/>
                  <a:moveTo>
                    <a:pt x="7564" y="1215"/>
                  </a:moveTo>
                  <a:lnTo>
                    <a:pt x="7578" y="1259"/>
                  </a:lnTo>
                  <a:lnTo>
                    <a:pt x="7765" y="1290"/>
                  </a:lnTo>
                  <a:lnTo>
                    <a:pt x="7765" y="1290"/>
                  </a:lnTo>
                  <a:lnTo>
                    <a:pt x="7751" y="1245"/>
                  </a:lnTo>
                  <a:lnTo>
                    <a:pt x="7564" y="1215"/>
                  </a:lnTo>
                  <a:close/>
                  <a:moveTo>
                    <a:pt x="7943" y="1273"/>
                  </a:moveTo>
                  <a:lnTo>
                    <a:pt x="7957" y="1318"/>
                  </a:lnTo>
                  <a:lnTo>
                    <a:pt x="8147" y="1351"/>
                  </a:lnTo>
                  <a:lnTo>
                    <a:pt x="8133" y="1304"/>
                  </a:lnTo>
                  <a:lnTo>
                    <a:pt x="7943" y="1273"/>
                  </a:lnTo>
                  <a:close/>
                  <a:moveTo>
                    <a:pt x="8320" y="1337"/>
                  </a:moveTo>
                  <a:lnTo>
                    <a:pt x="8334" y="1382"/>
                  </a:lnTo>
                  <a:lnTo>
                    <a:pt x="8523" y="1413"/>
                  </a:lnTo>
                  <a:lnTo>
                    <a:pt x="8509" y="1368"/>
                  </a:lnTo>
                  <a:lnTo>
                    <a:pt x="8320" y="1337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1" name="Google Shape;4245;p57">
              <a:extLst>
                <a:ext uri="{FF2B5EF4-FFF2-40B4-BE49-F238E27FC236}">
                  <a16:creationId xmlns:a16="http://schemas.microsoft.com/office/drawing/2014/main" id="{C5D925FE-4097-4829-9206-C974CBDF3DB7}"/>
                </a:ext>
              </a:extLst>
            </p:cNvPr>
            <p:cNvSpPr/>
            <p:nvPr/>
          </p:nvSpPr>
          <p:spPr>
            <a:xfrm>
              <a:off x="6642000" y="2111800"/>
              <a:ext cx="213100" cy="35250"/>
            </a:xfrm>
            <a:custGeom>
              <a:avLst/>
              <a:gdLst/>
              <a:ahLst/>
              <a:cxnLst/>
              <a:rect l="l" t="t" r="r" b="b"/>
              <a:pathLst>
                <a:path w="8524" h="1410" extrusionOk="0">
                  <a:moveTo>
                    <a:pt x="1" y="1"/>
                  </a:moveTo>
                  <a:lnTo>
                    <a:pt x="15" y="45"/>
                  </a:lnTo>
                  <a:lnTo>
                    <a:pt x="202" y="76"/>
                  </a:lnTo>
                  <a:lnTo>
                    <a:pt x="188" y="31"/>
                  </a:lnTo>
                  <a:lnTo>
                    <a:pt x="1" y="1"/>
                  </a:lnTo>
                  <a:close/>
                  <a:moveTo>
                    <a:pt x="380" y="59"/>
                  </a:moveTo>
                  <a:lnTo>
                    <a:pt x="394" y="104"/>
                  </a:lnTo>
                  <a:lnTo>
                    <a:pt x="581" y="134"/>
                  </a:lnTo>
                  <a:lnTo>
                    <a:pt x="567" y="90"/>
                  </a:lnTo>
                  <a:lnTo>
                    <a:pt x="380" y="59"/>
                  </a:lnTo>
                  <a:close/>
                  <a:moveTo>
                    <a:pt x="757" y="118"/>
                  </a:moveTo>
                  <a:lnTo>
                    <a:pt x="771" y="162"/>
                  </a:lnTo>
                  <a:lnTo>
                    <a:pt x="958" y="196"/>
                  </a:lnTo>
                  <a:lnTo>
                    <a:pt x="958" y="196"/>
                  </a:lnTo>
                  <a:lnTo>
                    <a:pt x="947" y="148"/>
                  </a:lnTo>
                  <a:lnTo>
                    <a:pt x="757" y="118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40" y="257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0"/>
                  </a:moveTo>
                  <a:lnTo>
                    <a:pt x="1527" y="285"/>
                  </a:lnTo>
                  <a:lnTo>
                    <a:pt x="1717" y="316"/>
                  </a:lnTo>
                  <a:lnTo>
                    <a:pt x="1703" y="271"/>
                  </a:lnTo>
                  <a:lnTo>
                    <a:pt x="1513" y="240"/>
                  </a:lnTo>
                  <a:close/>
                  <a:moveTo>
                    <a:pt x="1890" y="299"/>
                  </a:moveTo>
                  <a:lnTo>
                    <a:pt x="1904" y="344"/>
                  </a:lnTo>
                  <a:lnTo>
                    <a:pt x="2093" y="377"/>
                  </a:lnTo>
                  <a:lnTo>
                    <a:pt x="2079" y="330"/>
                  </a:lnTo>
                  <a:lnTo>
                    <a:pt x="1890" y="299"/>
                  </a:lnTo>
                  <a:close/>
                  <a:moveTo>
                    <a:pt x="2272" y="363"/>
                  </a:moveTo>
                  <a:lnTo>
                    <a:pt x="2286" y="408"/>
                  </a:lnTo>
                  <a:lnTo>
                    <a:pt x="2473" y="439"/>
                  </a:lnTo>
                  <a:lnTo>
                    <a:pt x="2459" y="394"/>
                  </a:lnTo>
                  <a:lnTo>
                    <a:pt x="2272" y="363"/>
                  </a:lnTo>
                  <a:close/>
                  <a:moveTo>
                    <a:pt x="2648" y="422"/>
                  </a:moveTo>
                  <a:lnTo>
                    <a:pt x="2660" y="466"/>
                  </a:lnTo>
                  <a:lnTo>
                    <a:pt x="2849" y="497"/>
                  </a:lnTo>
                  <a:lnTo>
                    <a:pt x="2835" y="452"/>
                  </a:lnTo>
                  <a:lnTo>
                    <a:pt x="2648" y="422"/>
                  </a:lnTo>
                  <a:close/>
                  <a:moveTo>
                    <a:pt x="3028" y="483"/>
                  </a:moveTo>
                  <a:lnTo>
                    <a:pt x="3042" y="53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8" y="483"/>
                  </a:lnTo>
                  <a:close/>
                  <a:moveTo>
                    <a:pt x="3404" y="545"/>
                  </a:moveTo>
                  <a:lnTo>
                    <a:pt x="3418" y="589"/>
                  </a:lnTo>
                  <a:lnTo>
                    <a:pt x="3605" y="620"/>
                  </a:lnTo>
                  <a:lnTo>
                    <a:pt x="3591" y="575"/>
                  </a:lnTo>
                  <a:lnTo>
                    <a:pt x="3404" y="545"/>
                  </a:lnTo>
                  <a:close/>
                  <a:moveTo>
                    <a:pt x="3784" y="603"/>
                  </a:moveTo>
                  <a:lnTo>
                    <a:pt x="3798" y="648"/>
                  </a:lnTo>
                  <a:lnTo>
                    <a:pt x="3985" y="678"/>
                  </a:lnTo>
                  <a:lnTo>
                    <a:pt x="3974" y="634"/>
                  </a:lnTo>
                  <a:lnTo>
                    <a:pt x="3784" y="603"/>
                  </a:lnTo>
                  <a:close/>
                  <a:moveTo>
                    <a:pt x="4160" y="664"/>
                  </a:moveTo>
                  <a:lnTo>
                    <a:pt x="4174" y="712"/>
                  </a:lnTo>
                  <a:lnTo>
                    <a:pt x="4364" y="743"/>
                  </a:lnTo>
                  <a:lnTo>
                    <a:pt x="4364" y="743"/>
                  </a:lnTo>
                  <a:lnTo>
                    <a:pt x="4350" y="698"/>
                  </a:lnTo>
                  <a:lnTo>
                    <a:pt x="4160" y="664"/>
                  </a:lnTo>
                  <a:close/>
                  <a:moveTo>
                    <a:pt x="4537" y="726"/>
                  </a:moveTo>
                  <a:lnTo>
                    <a:pt x="4551" y="771"/>
                  </a:lnTo>
                  <a:lnTo>
                    <a:pt x="4741" y="801"/>
                  </a:lnTo>
                  <a:lnTo>
                    <a:pt x="4727" y="757"/>
                  </a:lnTo>
                  <a:lnTo>
                    <a:pt x="4537" y="726"/>
                  </a:lnTo>
                  <a:close/>
                  <a:moveTo>
                    <a:pt x="4917" y="784"/>
                  </a:moveTo>
                  <a:lnTo>
                    <a:pt x="4930" y="829"/>
                  </a:lnTo>
                  <a:lnTo>
                    <a:pt x="5120" y="860"/>
                  </a:lnTo>
                  <a:lnTo>
                    <a:pt x="5106" y="815"/>
                  </a:lnTo>
                  <a:lnTo>
                    <a:pt x="4917" y="784"/>
                  </a:lnTo>
                  <a:close/>
                  <a:moveTo>
                    <a:pt x="5293" y="846"/>
                  </a:moveTo>
                  <a:lnTo>
                    <a:pt x="5307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3" y="846"/>
                  </a:lnTo>
                  <a:close/>
                  <a:moveTo>
                    <a:pt x="5675" y="907"/>
                  </a:moveTo>
                  <a:lnTo>
                    <a:pt x="5689" y="952"/>
                  </a:lnTo>
                  <a:lnTo>
                    <a:pt x="5876" y="983"/>
                  </a:lnTo>
                  <a:lnTo>
                    <a:pt x="5862" y="938"/>
                  </a:lnTo>
                  <a:lnTo>
                    <a:pt x="5675" y="907"/>
                  </a:lnTo>
                  <a:close/>
                  <a:moveTo>
                    <a:pt x="6052" y="966"/>
                  </a:moveTo>
                  <a:lnTo>
                    <a:pt x="6066" y="1010"/>
                  </a:lnTo>
                  <a:lnTo>
                    <a:pt x="6253" y="1041"/>
                  </a:lnTo>
                  <a:lnTo>
                    <a:pt x="6239" y="996"/>
                  </a:lnTo>
                  <a:lnTo>
                    <a:pt x="6052" y="966"/>
                  </a:lnTo>
                  <a:close/>
                  <a:moveTo>
                    <a:pt x="6431" y="1027"/>
                  </a:moveTo>
                  <a:lnTo>
                    <a:pt x="6445" y="1075"/>
                  </a:lnTo>
                  <a:lnTo>
                    <a:pt x="6632" y="1105"/>
                  </a:lnTo>
                  <a:lnTo>
                    <a:pt x="6618" y="1061"/>
                  </a:lnTo>
                  <a:lnTo>
                    <a:pt x="6431" y="1027"/>
                  </a:lnTo>
                  <a:close/>
                  <a:moveTo>
                    <a:pt x="6808" y="1089"/>
                  </a:moveTo>
                  <a:lnTo>
                    <a:pt x="6822" y="1133"/>
                  </a:lnTo>
                  <a:lnTo>
                    <a:pt x="7009" y="1164"/>
                  </a:lnTo>
                  <a:lnTo>
                    <a:pt x="6995" y="1119"/>
                  </a:lnTo>
                  <a:lnTo>
                    <a:pt x="6808" y="1089"/>
                  </a:lnTo>
                  <a:close/>
                  <a:moveTo>
                    <a:pt x="7187" y="1150"/>
                  </a:moveTo>
                  <a:lnTo>
                    <a:pt x="7201" y="1195"/>
                  </a:lnTo>
                  <a:lnTo>
                    <a:pt x="7391" y="1228"/>
                  </a:lnTo>
                  <a:lnTo>
                    <a:pt x="7377" y="1181"/>
                  </a:lnTo>
                  <a:lnTo>
                    <a:pt x="7187" y="1150"/>
                  </a:lnTo>
                  <a:close/>
                  <a:moveTo>
                    <a:pt x="7564" y="1208"/>
                  </a:moveTo>
                  <a:lnTo>
                    <a:pt x="7578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4" y="1208"/>
                  </a:lnTo>
                  <a:close/>
                  <a:moveTo>
                    <a:pt x="7943" y="1273"/>
                  </a:moveTo>
                  <a:lnTo>
                    <a:pt x="7957" y="1317"/>
                  </a:lnTo>
                  <a:lnTo>
                    <a:pt x="8147" y="1348"/>
                  </a:lnTo>
                  <a:lnTo>
                    <a:pt x="8133" y="1303"/>
                  </a:lnTo>
                  <a:lnTo>
                    <a:pt x="7943" y="1273"/>
                  </a:lnTo>
                  <a:close/>
                  <a:moveTo>
                    <a:pt x="8320" y="1331"/>
                  </a:moveTo>
                  <a:lnTo>
                    <a:pt x="8334" y="1376"/>
                  </a:lnTo>
                  <a:lnTo>
                    <a:pt x="8524" y="1409"/>
                  </a:lnTo>
                  <a:lnTo>
                    <a:pt x="8524" y="1409"/>
                  </a:lnTo>
                  <a:lnTo>
                    <a:pt x="8510" y="1362"/>
                  </a:lnTo>
                  <a:lnTo>
                    <a:pt x="8320" y="1331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2" name="Google Shape;4246;p57">
              <a:extLst>
                <a:ext uri="{FF2B5EF4-FFF2-40B4-BE49-F238E27FC236}">
                  <a16:creationId xmlns:a16="http://schemas.microsoft.com/office/drawing/2014/main" id="{05B5E07C-04A0-42A9-876F-9E39BC57211D}"/>
                </a:ext>
              </a:extLst>
            </p:cNvPr>
            <p:cNvSpPr/>
            <p:nvPr/>
          </p:nvSpPr>
          <p:spPr>
            <a:xfrm>
              <a:off x="6632025" y="2075325"/>
              <a:ext cx="213025" cy="35250"/>
            </a:xfrm>
            <a:custGeom>
              <a:avLst/>
              <a:gdLst/>
              <a:ahLst/>
              <a:cxnLst/>
              <a:rect l="l" t="t" r="r" b="b"/>
              <a:pathLst>
                <a:path w="8521" h="1410" extrusionOk="0">
                  <a:moveTo>
                    <a:pt x="1" y="0"/>
                  </a:moveTo>
                  <a:lnTo>
                    <a:pt x="15" y="45"/>
                  </a:lnTo>
                  <a:lnTo>
                    <a:pt x="205" y="79"/>
                  </a:lnTo>
                  <a:lnTo>
                    <a:pt x="205" y="79"/>
                  </a:lnTo>
                  <a:lnTo>
                    <a:pt x="191" y="31"/>
                  </a:lnTo>
                  <a:lnTo>
                    <a:pt x="1" y="0"/>
                  </a:lnTo>
                  <a:close/>
                  <a:moveTo>
                    <a:pt x="378" y="65"/>
                  </a:moveTo>
                  <a:lnTo>
                    <a:pt x="392" y="109"/>
                  </a:lnTo>
                  <a:lnTo>
                    <a:pt x="581" y="140"/>
                  </a:lnTo>
                  <a:lnTo>
                    <a:pt x="567" y="95"/>
                  </a:lnTo>
                  <a:lnTo>
                    <a:pt x="378" y="65"/>
                  </a:lnTo>
                  <a:close/>
                  <a:moveTo>
                    <a:pt x="754" y="123"/>
                  </a:moveTo>
                  <a:lnTo>
                    <a:pt x="768" y="168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4" y="123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37" y="260"/>
                  </a:lnTo>
                  <a:lnTo>
                    <a:pt x="1323" y="212"/>
                  </a:lnTo>
                  <a:lnTo>
                    <a:pt x="1136" y="182"/>
                  </a:lnTo>
                  <a:close/>
                  <a:moveTo>
                    <a:pt x="1513" y="246"/>
                  </a:moveTo>
                  <a:lnTo>
                    <a:pt x="1524" y="291"/>
                  </a:lnTo>
                  <a:lnTo>
                    <a:pt x="1714" y="321"/>
                  </a:lnTo>
                  <a:lnTo>
                    <a:pt x="1714" y="321"/>
                  </a:lnTo>
                  <a:lnTo>
                    <a:pt x="1700" y="277"/>
                  </a:lnTo>
                  <a:lnTo>
                    <a:pt x="1513" y="246"/>
                  </a:lnTo>
                  <a:close/>
                  <a:moveTo>
                    <a:pt x="1892" y="305"/>
                  </a:moveTo>
                  <a:lnTo>
                    <a:pt x="1906" y="349"/>
                  </a:lnTo>
                  <a:lnTo>
                    <a:pt x="2093" y="380"/>
                  </a:lnTo>
                  <a:lnTo>
                    <a:pt x="2079" y="335"/>
                  </a:lnTo>
                  <a:lnTo>
                    <a:pt x="1892" y="305"/>
                  </a:lnTo>
                  <a:close/>
                  <a:moveTo>
                    <a:pt x="2269" y="363"/>
                  </a:moveTo>
                  <a:lnTo>
                    <a:pt x="2283" y="408"/>
                  </a:lnTo>
                  <a:lnTo>
                    <a:pt x="2470" y="441"/>
                  </a:lnTo>
                  <a:lnTo>
                    <a:pt x="2456" y="394"/>
                  </a:lnTo>
                  <a:lnTo>
                    <a:pt x="2269" y="363"/>
                  </a:lnTo>
                  <a:close/>
                  <a:moveTo>
                    <a:pt x="2648" y="427"/>
                  </a:moveTo>
                  <a:lnTo>
                    <a:pt x="2662" y="472"/>
                  </a:lnTo>
                  <a:lnTo>
                    <a:pt x="2849" y="503"/>
                  </a:lnTo>
                  <a:lnTo>
                    <a:pt x="2849" y="503"/>
                  </a:lnTo>
                  <a:lnTo>
                    <a:pt x="2838" y="458"/>
                  </a:lnTo>
                  <a:lnTo>
                    <a:pt x="2648" y="427"/>
                  </a:lnTo>
                  <a:close/>
                  <a:moveTo>
                    <a:pt x="3025" y="486"/>
                  </a:moveTo>
                  <a:lnTo>
                    <a:pt x="3039" y="531"/>
                  </a:lnTo>
                  <a:lnTo>
                    <a:pt x="3229" y="56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5" y="486"/>
                  </a:lnTo>
                  <a:close/>
                  <a:moveTo>
                    <a:pt x="3402" y="544"/>
                  </a:moveTo>
                  <a:lnTo>
                    <a:pt x="3416" y="589"/>
                  </a:lnTo>
                  <a:lnTo>
                    <a:pt x="3605" y="623"/>
                  </a:lnTo>
                  <a:lnTo>
                    <a:pt x="3591" y="575"/>
                  </a:lnTo>
                  <a:lnTo>
                    <a:pt x="3402" y="544"/>
                  </a:lnTo>
                  <a:close/>
                  <a:moveTo>
                    <a:pt x="3781" y="609"/>
                  </a:moveTo>
                  <a:lnTo>
                    <a:pt x="3795" y="653"/>
                  </a:lnTo>
                  <a:lnTo>
                    <a:pt x="3985" y="684"/>
                  </a:lnTo>
                  <a:lnTo>
                    <a:pt x="3985" y="684"/>
                  </a:lnTo>
                  <a:lnTo>
                    <a:pt x="3971" y="639"/>
                  </a:lnTo>
                  <a:lnTo>
                    <a:pt x="3781" y="609"/>
                  </a:lnTo>
                  <a:close/>
                  <a:moveTo>
                    <a:pt x="4158" y="667"/>
                  </a:moveTo>
                  <a:lnTo>
                    <a:pt x="4172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58" y="667"/>
                  </a:lnTo>
                  <a:close/>
                  <a:moveTo>
                    <a:pt x="4540" y="726"/>
                  </a:moveTo>
                  <a:lnTo>
                    <a:pt x="4554" y="770"/>
                  </a:lnTo>
                  <a:lnTo>
                    <a:pt x="4741" y="804"/>
                  </a:lnTo>
                  <a:lnTo>
                    <a:pt x="4741" y="804"/>
                  </a:lnTo>
                  <a:lnTo>
                    <a:pt x="4727" y="756"/>
                  </a:lnTo>
                  <a:lnTo>
                    <a:pt x="4540" y="726"/>
                  </a:lnTo>
                  <a:close/>
                  <a:moveTo>
                    <a:pt x="4917" y="790"/>
                  </a:moveTo>
                  <a:lnTo>
                    <a:pt x="4931" y="835"/>
                  </a:lnTo>
                  <a:lnTo>
                    <a:pt x="5117" y="865"/>
                  </a:lnTo>
                  <a:lnTo>
                    <a:pt x="5103" y="821"/>
                  </a:lnTo>
                  <a:lnTo>
                    <a:pt x="4917" y="790"/>
                  </a:lnTo>
                  <a:close/>
                  <a:moveTo>
                    <a:pt x="5296" y="849"/>
                  </a:moveTo>
                  <a:lnTo>
                    <a:pt x="5310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6" y="849"/>
                  </a:lnTo>
                  <a:close/>
                  <a:moveTo>
                    <a:pt x="5673" y="907"/>
                  </a:moveTo>
                  <a:lnTo>
                    <a:pt x="5687" y="952"/>
                  </a:lnTo>
                  <a:lnTo>
                    <a:pt x="5873" y="985"/>
                  </a:lnTo>
                  <a:lnTo>
                    <a:pt x="5860" y="938"/>
                  </a:lnTo>
                  <a:lnTo>
                    <a:pt x="5673" y="907"/>
                  </a:lnTo>
                  <a:close/>
                  <a:moveTo>
                    <a:pt x="6052" y="971"/>
                  </a:moveTo>
                  <a:lnTo>
                    <a:pt x="6066" y="1016"/>
                  </a:lnTo>
                  <a:lnTo>
                    <a:pt x="6256" y="1047"/>
                  </a:lnTo>
                  <a:lnTo>
                    <a:pt x="6242" y="1002"/>
                  </a:lnTo>
                  <a:lnTo>
                    <a:pt x="6052" y="971"/>
                  </a:lnTo>
                  <a:close/>
                  <a:moveTo>
                    <a:pt x="6429" y="1030"/>
                  </a:moveTo>
                  <a:lnTo>
                    <a:pt x="6443" y="1075"/>
                  </a:lnTo>
                  <a:lnTo>
                    <a:pt x="6630" y="1105"/>
                  </a:lnTo>
                  <a:lnTo>
                    <a:pt x="6616" y="1061"/>
                  </a:lnTo>
                  <a:lnTo>
                    <a:pt x="6429" y="1030"/>
                  </a:lnTo>
                  <a:close/>
                  <a:moveTo>
                    <a:pt x="6805" y="1091"/>
                  </a:moveTo>
                  <a:lnTo>
                    <a:pt x="6819" y="1139"/>
                  </a:lnTo>
                  <a:lnTo>
                    <a:pt x="7006" y="1169"/>
                  </a:lnTo>
                  <a:lnTo>
                    <a:pt x="6995" y="1125"/>
                  </a:lnTo>
                  <a:lnTo>
                    <a:pt x="6805" y="1091"/>
                  </a:lnTo>
                  <a:close/>
                  <a:moveTo>
                    <a:pt x="7185" y="1153"/>
                  </a:moveTo>
                  <a:lnTo>
                    <a:pt x="7199" y="1197"/>
                  </a:lnTo>
                  <a:lnTo>
                    <a:pt x="7388" y="1228"/>
                  </a:lnTo>
                  <a:lnTo>
                    <a:pt x="7374" y="1183"/>
                  </a:lnTo>
                  <a:lnTo>
                    <a:pt x="7185" y="1153"/>
                  </a:lnTo>
                  <a:close/>
                  <a:moveTo>
                    <a:pt x="7561" y="1211"/>
                  </a:moveTo>
                  <a:lnTo>
                    <a:pt x="7575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1" y="1211"/>
                  </a:lnTo>
                  <a:close/>
                  <a:moveTo>
                    <a:pt x="7944" y="1273"/>
                  </a:moveTo>
                  <a:lnTo>
                    <a:pt x="7957" y="1320"/>
                  </a:lnTo>
                  <a:lnTo>
                    <a:pt x="8144" y="1351"/>
                  </a:lnTo>
                  <a:lnTo>
                    <a:pt x="8144" y="1351"/>
                  </a:lnTo>
                  <a:lnTo>
                    <a:pt x="8130" y="1306"/>
                  </a:lnTo>
                  <a:lnTo>
                    <a:pt x="7944" y="1273"/>
                  </a:lnTo>
                  <a:close/>
                  <a:moveTo>
                    <a:pt x="8320" y="1334"/>
                  </a:moveTo>
                  <a:lnTo>
                    <a:pt x="8334" y="1379"/>
                  </a:lnTo>
                  <a:lnTo>
                    <a:pt x="8521" y="1409"/>
                  </a:lnTo>
                  <a:lnTo>
                    <a:pt x="8507" y="1365"/>
                  </a:lnTo>
                  <a:lnTo>
                    <a:pt x="8320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3" name="Google Shape;4247;p57">
              <a:extLst>
                <a:ext uri="{FF2B5EF4-FFF2-40B4-BE49-F238E27FC236}">
                  <a16:creationId xmlns:a16="http://schemas.microsoft.com/office/drawing/2014/main" id="{2BCE62D9-26D2-4A71-9EB7-F15DBCA3E08E}"/>
                </a:ext>
              </a:extLst>
            </p:cNvPr>
            <p:cNvSpPr/>
            <p:nvPr/>
          </p:nvSpPr>
          <p:spPr>
            <a:xfrm>
              <a:off x="5502025" y="2359325"/>
              <a:ext cx="220575" cy="253775"/>
            </a:xfrm>
            <a:custGeom>
              <a:avLst/>
              <a:gdLst/>
              <a:ahLst/>
              <a:cxnLst/>
              <a:rect l="l" t="t" r="r" b="b"/>
              <a:pathLst>
                <a:path w="8823" h="10151" extrusionOk="0">
                  <a:moveTo>
                    <a:pt x="1114" y="0"/>
                  </a:moveTo>
                  <a:cubicBezTo>
                    <a:pt x="1077" y="0"/>
                    <a:pt x="1038" y="6"/>
                    <a:pt x="997" y="17"/>
                  </a:cubicBezTo>
                  <a:cubicBezTo>
                    <a:pt x="112" y="254"/>
                    <a:pt x="1" y="3273"/>
                    <a:pt x="1" y="3273"/>
                  </a:cubicBezTo>
                  <a:cubicBezTo>
                    <a:pt x="1" y="3273"/>
                    <a:pt x="1465" y="8423"/>
                    <a:pt x="3388" y="9773"/>
                  </a:cubicBezTo>
                  <a:cubicBezTo>
                    <a:pt x="3765" y="10039"/>
                    <a:pt x="4206" y="10151"/>
                    <a:pt x="4669" y="10151"/>
                  </a:cubicBezTo>
                  <a:cubicBezTo>
                    <a:pt x="6560" y="10151"/>
                    <a:pt x="8823" y="8286"/>
                    <a:pt x="8688" y="7399"/>
                  </a:cubicBezTo>
                  <a:cubicBezTo>
                    <a:pt x="8647" y="7123"/>
                    <a:pt x="8389" y="7020"/>
                    <a:pt x="8023" y="7020"/>
                  </a:cubicBezTo>
                  <a:cubicBezTo>
                    <a:pt x="7025" y="7020"/>
                    <a:pt x="5229" y="7794"/>
                    <a:pt x="4910" y="7935"/>
                  </a:cubicBezTo>
                  <a:lnTo>
                    <a:pt x="4910" y="7935"/>
                  </a:lnTo>
                  <a:cubicBezTo>
                    <a:pt x="5348" y="7738"/>
                    <a:pt x="8550" y="6252"/>
                    <a:pt x="8111" y="5215"/>
                  </a:cubicBezTo>
                  <a:cubicBezTo>
                    <a:pt x="8004" y="4964"/>
                    <a:pt x="7722" y="4866"/>
                    <a:pt x="7350" y="4866"/>
                  </a:cubicBezTo>
                  <a:cubicBezTo>
                    <a:pt x="6068" y="4866"/>
                    <a:pt x="3708" y="6021"/>
                    <a:pt x="3708" y="6021"/>
                  </a:cubicBezTo>
                  <a:cubicBezTo>
                    <a:pt x="3708" y="6021"/>
                    <a:pt x="7302" y="4160"/>
                    <a:pt x="6627" y="2893"/>
                  </a:cubicBezTo>
                  <a:cubicBezTo>
                    <a:pt x="6486" y="2631"/>
                    <a:pt x="6220" y="2527"/>
                    <a:pt x="5885" y="2527"/>
                  </a:cubicBezTo>
                  <a:cubicBezTo>
                    <a:pt x="4992" y="2527"/>
                    <a:pt x="3615" y="3271"/>
                    <a:pt x="2867" y="3719"/>
                  </a:cubicBezTo>
                  <a:lnTo>
                    <a:pt x="2867" y="3719"/>
                  </a:lnTo>
                  <a:cubicBezTo>
                    <a:pt x="3956" y="3017"/>
                    <a:pt x="6308" y="1394"/>
                    <a:pt x="5689" y="832"/>
                  </a:cubicBezTo>
                  <a:cubicBezTo>
                    <a:pt x="5573" y="726"/>
                    <a:pt x="5408" y="681"/>
                    <a:pt x="5210" y="681"/>
                  </a:cubicBezTo>
                  <a:cubicBezTo>
                    <a:pt x="4042" y="681"/>
                    <a:pt x="1744" y="2255"/>
                    <a:pt x="1744" y="2255"/>
                  </a:cubicBezTo>
                  <a:cubicBezTo>
                    <a:pt x="1744" y="2255"/>
                    <a:pt x="1871" y="0"/>
                    <a:pt x="111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4" name="Google Shape;4248;p57">
              <a:extLst>
                <a:ext uri="{FF2B5EF4-FFF2-40B4-BE49-F238E27FC236}">
                  <a16:creationId xmlns:a16="http://schemas.microsoft.com/office/drawing/2014/main" id="{7ACBD249-84B2-4D6D-8F67-200166C74D14}"/>
                </a:ext>
              </a:extLst>
            </p:cNvPr>
            <p:cNvSpPr/>
            <p:nvPr/>
          </p:nvSpPr>
          <p:spPr>
            <a:xfrm>
              <a:off x="6993800" y="2120825"/>
              <a:ext cx="217500" cy="273450"/>
            </a:xfrm>
            <a:custGeom>
              <a:avLst/>
              <a:gdLst/>
              <a:ahLst/>
              <a:cxnLst/>
              <a:rect l="l" t="t" r="r" b="b"/>
              <a:pathLst>
                <a:path w="8700" h="10938" extrusionOk="0">
                  <a:moveTo>
                    <a:pt x="2668" y="1"/>
                  </a:moveTo>
                  <a:cubicBezTo>
                    <a:pt x="2510" y="1"/>
                    <a:pt x="2375" y="35"/>
                    <a:pt x="2274" y="114"/>
                  </a:cubicBezTo>
                  <a:cubicBezTo>
                    <a:pt x="1549" y="675"/>
                    <a:pt x="3608" y="2055"/>
                    <a:pt x="3608" y="2055"/>
                  </a:cubicBezTo>
                  <a:cubicBezTo>
                    <a:pt x="3608" y="2055"/>
                    <a:pt x="1" y="3266"/>
                    <a:pt x="98" y="4343"/>
                  </a:cubicBezTo>
                  <a:cubicBezTo>
                    <a:pt x="121" y="4590"/>
                    <a:pt x="373" y="4685"/>
                    <a:pt x="750" y="4685"/>
                  </a:cubicBezTo>
                  <a:cubicBezTo>
                    <a:pt x="1645" y="4685"/>
                    <a:pt x="3240" y="4147"/>
                    <a:pt x="4097" y="3832"/>
                  </a:cubicBezTo>
                  <a:lnTo>
                    <a:pt x="4097" y="3832"/>
                  </a:lnTo>
                  <a:cubicBezTo>
                    <a:pt x="2986" y="4282"/>
                    <a:pt x="716" y="5344"/>
                    <a:pt x="1175" y="6338"/>
                  </a:cubicBezTo>
                  <a:cubicBezTo>
                    <a:pt x="1339" y="6690"/>
                    <a:pt x="1726" y="6819"/>
                    <a:pt x="2205" y="6819"/>
                  </a:cubicBezTo>
                  <a:cubicBezTo>
                    <a:pt x="3490" y="6819"/>
                    <a:pt x="5428" y="5892"/>
                    <a:pt x="5430" y="5891"/>
                  </a:cubicBezTo>
                  <a:lnTo>
                    <a:pt x="5430" y="5891"/>
                  </a:lnTo>
                  <a:cubicBezTo>
                    <a:pt x="5428" y="5892"/>
                    <a:pt x="1530" y="7872"/>
                    <a:pt x="2135" y="8921"/>
                  </a:cubicBezTo>
                  <a:cubicBezTo>
                    <a:pt x="2261" y="9140"/>
                    <a:pt x="2514" y="9227"/>
                    <a:pt x="2837" y="9227"/>
                  </a:cubicBezTo>
                  <a:cubicBezTo>
                    <a:pt x="3945" y="9227"/>
                    <a:pt x="5866" y="8207"/>
                    <a:pt x="6223" y="8013"/>
                  </a:cubicBezTo>
                  <a:lnTo>
                    <a:pt x="6223" y="8013"/>
                  </a:lnTo>
                  <a:cubicBezTo>
                    <a:pt x="5768" y="8266"/>
                    <a:pt x="2803" y="9958"/>
                    <a:pt x="3530" y="10695"/>
                  </a:cubicBezTo>
                  <a:cubicBezTo>
                    <a:pt x="3690" y="10859"/>
                    <a:pt x="3994" y="10937"/>
                    <a:pt x="4377" y="10937"/>
                  </a:cubicBezTo>
                  <a:cubicBezTo>
                    <a:pt x="5867" y="10937"/>
                    <a:pt x="8551" y="9763"/>
                    <a:pt x="8615" y="7897"/>
                  </a:cubicBezTo>
                  <a:cubicBezTo>
                    <a:pt x="8699" y="5554"/>
                    <a:pt x="5471" y="1280"/>
                    <a:pt x="5471" y="1280"/>
                  </a:cubicBezTo>
                  <a:cubicBezTo>
                    <a:pt x="5471" y="1280"/>
                    <a:pt x="3637" y="1"/>
                    <a:pt x="2668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45" name="Google Shape;4250;p57">
            <a:extLst>
              <a:ext uri="{FF2B5EF4-FFF2-40B4-BE49-F238E27FC236}">
                <a16:creationId xmlns:a16="http://schemas.microsoft.com/office/drawing/2014/main" id="{7F5EED5A-8063-4516-BA34-27B4736369A9}"/>
              </a:ext>
            </a:extLst>
          </p:cNvPr>
          <p:cNvGrpSpPr/>
          <p:nvPr/>
        </p:nvGrpSpPr>
        <p:grpSpPr>
          <a:xfrm rot="-1541473">
            <a:off x="7354702" y="3770513"/>
            <a:ext cx="4049217" cy="2998711"/>
            <a:chOff x="75004" y="2532151"/>
            <a:chExt cx="3037060" cy="2249141"/>
          </a:xfrm>
        </p:grpSpPr>
        <p:grpSp>
          <p:nvGrpSpPr>
            <p:cNvPr id="246" name="Google Shape;4251;p57">
              <a:extLst>
                <a:ext uri="{FF2B5EF4-FFF2-40B4-BE49-F238E27FC236}">
                  <a16:creationId xmlns:a16="http://schemas.microsoft.com/office/drawing/2014/main" id="{353C96D9-1149-4F40-8A20-355F6AEA61B2}"/>
                </a:ext>
              </a:extLst>
            </p:cNvPr>
            <p:cNvGrpSpPr/>
            <p:nvPr/>
          </p:nvGrpSpPr>
          <p:grpSpPr>
            <a:xfrm rot="925807">
              <a:off x="236870" y="2864556"/>
              <a:ext cx="2713328" cy="1584332"/>
              <a:chOff x="1677050" y="1326500"/>
              <a:chExt cx="2265900" cy="1323075"/>
            </a:xfrm>
          </p:grpSpPr>
          <p:sp>
            <p:nvSpPr>
              <p:cNvPr id="254" name="Google Shape;4252;p57">
                <a:extLst>
                  <a:ext uri="{FF2B5EF4-FFF2-40B4-BE49-F238E27FC236}">
                    <a16:creationId xmlns:a16="http://schemas.microsoft.com/office/drawing/2014/main" id="{981E7162-6DAD-43FD-A0F9-99F6FC5E3B61}"/>
                  </a:ext>
                </a:extLst>
              </p:cNvPr>
              <p:cNvSpPr/>
              <p:nvPr/>
            </p:nvSpPr>
            <p:spPr>
              <a:xfrm>
                <a:off x="1677050" y="1326500"/>
                <a:ext cx="2265900" cy="1323075"/>
              </a:xfrm>
              <a:custGeom>
                <a:avLst/>
                <a:gdLst/>
                <a:ahLst/>
                <a:cxnLst/>
                <a:rect l="l" t="t" r="r" b="b"/>
                <a:pathLst>
                  <a:path w="90636" h="52923" extrusionOk="0">
                    <a:moveTo>
                      <a:pt x="41008" y="0"/>
                    </a:moveTo>
                    <a:cubicBezTo>
                      <a:pt x="40985" y="0"/>
                      <a:pt x="40962" y="4"/>
                      <a:pt x="40939" y="11"/>
                    </a:cubicBezTo>
                    <a:cubicBezTo>
                      <a:pt x="40013" y="291"/>
                      <a:pt x="39082" y="592"/>
                      <a:pt x="38168" y="905"/>
                    </a:cubicBezTo>
                    <a:cubicBezTo>
                      <a:pt x="38043" y="949"/>
                      <a:pt x="37976" y="1085"/>
                      <a:pt x="38019" y="1210"/>
                    </a:cubicBezTo>
                    <a:cubicBezTo>
                      <a:pt x="38054" y="1310"/>
                      <a:pt x="38145" y="1373"/>
                      <a:pt x="38246" y="1373"/>
                    </a:cubicBezTo>
                    <a:cubicBezTo>
                      <a:pt x="38271" y="1373"/>
                      <a:pt x="38298" y="1368"/>
                      <a:pt x="38325" y="1358"/>
                    </a:cubicBezTo>
                    <a:cubicBezTo>
                      <a:pt x="39233" y="1047"/>
                      <a:pt x="40159" y="748"/>
                      <a:pt x="41079" y="469"/>
                    </a:cubicBezTo>
                    <a:cubicBezTo>
                      <a:pt x="41204" y="431"/>
                      <a:pt x="41277" y="296"/>
                      <a:pt x="41238" y="170"/>
                    </a:cubicBezTo>
                    <a:cubicBezTo>
                      <a:pt x="41207" y="67"/>
                      <a:pt x="41111" y="0"/>
                      <a:pt x="41008" y="0"/>
                    </a:cubicBezTo>
                    <a:close/>
                    <a:moveTo>
                      <a:pt x="35515" y="1880"/>
                    </a:moveTo>
                    <a:cubicBezTo>
                      <a:pt x="35487" y="1880"/>
                      <a:pt x="35458" y="1885"/>
                      <a:pt x="35430" y="1895"/>
                    </a:cubicBezTo>
                    <a:cubicBezTo>
                      <a:pt x="34525" y="2242"/>
                      <a:pt x="33617" y="2607"/>
                      <a:pt x="32730" y="2982"/>
                    </a:cubicBezTo>
                    <a:cubicBezTo>
                      <a:pt x="32608" y="3034"/>
                      <a:pt x="32551" y="3175"/>
                      <a:pt x="32602" y="3297"/>
                    </a:cubicBezTo>
                    <a:cubicBezTo>
                      <a:pt x="32641" y="3388"/>
                      <a:pt x="32730" y="3444"/>
                      <a:pt x="32822" y="3444"/>
                    </a:cubicBezTo>
                    <a:cubicBezTo>
                      <a:pt x="32854" y="3444"/>
                      <a:pt x="32887" y="3438"/>
                      <a:pt x="32915" y="3423"/>
                    </a:cubicBezTo>
                    <a:cubicBezTo>
                      <a:pt x="33798" y="3051"/>
                      <a:pt x="34701" y="2688"/>
                      <a:pt x="35600" y="2344"/>
                    </a:cubicBezTo>
                    <a:cubicBezTo>
                      <a:pt x="35724" y="2296"/>
                      <a:pt x="35785" y="2159"/>
                      <a:pt x="35739" y="2034"/>
                    </a:cubicBezTo>
                    <a:cubicBezTo>
                      <a:pt x="35703" y="1938"/>
                      <a:pt x="35612" y="1880"/>
                      <a:pt x="35515" y="1880"/>
                    </a:cubicBezTo>
                    <a:close/>
                    <a:moveTo>
                      <a:pt x="30170" y="4140"/>
                    </a:moveTo>
                    <a:cubicBezTo>
                      <a:pt x="30136" y="4140"/>
                      <a:pt x="30102" y="4148"/>
                      <a:pt x="30069" y="4163"/>
                    </a:cubicBezTo>
                    <a:cubicBezTo>
                      <a:pt x="29195" y="4568"/>
                      <a:pt x="28315" y="4996"/>
                      <a:pt x="27451" y="5433"/>
                    </a:cubicBezTo>
                    <a:cubicBezTo>
                      <a:pt x="27332" y="5494"/>
                      <a:pt x="27286" y="5638"/>
                      <a:pt x="27345" y="5756"/>
                    </a:cubicBezTo>
                    <a:cubicBezTo>
                      <a:pt x="27388" y="5840"/>
                      <a:pt x="27472" y="5888"/>
                      <a:pt x="27559" y="5888"/>
                    </a:cubicBezTo>
                    <a:cubicBezTo>
                      <a:pt x="27596" y="5888"/>
                      <a:pt x="27633" y="5879"/>
                      <a:pt x="27666" y="5862"/>
                    </a:cubicBezTo>
                    <a:cubicBezTo>
                      <a:pt x="28526" y="5426"/>
                      <a:pt x="29401" y="5001"/>
                      <a:pt x="30270" y="4598"/>
                    </a:cubicBezTo>
                    <a:cubicBezTo>
                      <a:pt x="30391" y="4541"/>
                      <a:pt x="30443" y="4399"/>
                      <a:pt x="30388" y="4278"/>
                    </a:cubicBezTo>
                    <a:cubicBezTo>
                      <a:pt x="30347" y="4192"/>
                      <a:pt x="30260" y="4140"/>
                      <a:pt x="30170" y="4140"/>
                    </a:cubicBezTo>
                    <a:close/>
                    <a:moveTo>
                      <a:pt x="82832" y="7504"/>
                    </a:moveTo>
                    <a:cubicBezTo>
                      <a:pt x="82704" y="7505"/>
                      <a:pt x="82587" y="7605"/>
                      <a:pt x="82583" y="7736"/>
                    </a:cubicBezTo>
                    <a:cubicBezTo>
                      <a:pt x="82579" y="7868"/>
                      <a:pt x="82681" y="7980"/>
                      <a:pt x="82815" y="7984"/>
                    </a:cubicBezTo>
                    <a:cubicBezTo>
                      <a:pt x="83120" y="7994"/>
                      <a:pt x="83427" y="8018"/>
                      <a:pt x="83732" y="8056"/>
                    </a:cubicBezTo>
                    <a:cubicBezTo>
                      <a:pt x="84396" y="8138"/>
                      <a:pt x="85022" y="8280"/>
                      <a:pt x="85590" y="8478"/>
                    </a:cubicBezTo>
                    <a:cubicBezTo>
                      <a:pt x="85617" y="8487"/>
                      <a:pt x="85643" y="8491"/>
                      <a:pt x="85669" y="8491"/>
                    </a:cubicBezTo>
                    <a:cubicBezTo>
                      <a:pt x="85770" y="8491"/>
                      <a:pt x="85861" y="8427"/>
                      <a:pt x="85897" y="8330"/>
                    </a:cubicBezTo>
                    <a:cubicBezTo>
                      <a:pt x="85939" y="8205"/>
                      <a:pt x="85875" y="8069"/>
                      <a:pt x="85748" y="8025"/>
                    </a:cubicBezTo>
                    <a:cubicBezTo>
                      <a:pt x="85148" y="7816"/>
                      <a:pt x="84489" y="7667"/>
                      <a:pt x="83791" y="7580"/>
                    </a:cubicBezTo>
                    <a:cubicBezTo>
                      <a:pt x="83472" y="7540"/>
                      <a:pt x="83150" y="7516"/>
                      <a:pt x="82832" y="7504"/>
                    </a:cubicBezTo>
                    <a:close/>
                    <a:moveTo>
                      <a:pt x="24992" y="6765"/>
                    </a:moveTo>
                    <a:cubicBezTo>
                      <a:pt x="24953" y="6765"/>
                      <a:pt x="24914" y="6775"/>
                      <a:pt x="24877" y="6795"/>
                    </a:cubicBezTo>
                    <a:cubicBezTo>
                      <a:pt x="24041" y="7258"/>
                      <a:pt x="23190" y="7745"/>
                      <a:pt x="22354" y="8245"/>
                    </a:cubicBezTo>
                    <a:cubicBezTo>
                      <a:pt x="22239" y="8313"/>
                      <a:pt x="22202" y="8461"/>
                      <a:pt x="22270" y="8574"/>
                    </a:cubicBezTo>
                    <a:cubicBezTo>
                      <a:pt x="22315" y="8649"/>
                      <a:pt x="22394" y="8691"/>
                      <a:pt x="22477" y="8691"/>
                    </a:cubicBezTo>
                    <a:cubicBezTo>
                      <a:pt x="22518" y="8691"/>
                      <a:pt x="22560" y="8680"/>
                      <a:pt x="22600" y="8657"/>
                    </a:cubicBezTo>
                    <a:cubicBezTo>
                      <a:pt x="23432" y="8160"/>
                      <a:pt x="24277" y="7675"/>
                      <a:pt x="25109" y="7216"/>
                    </a:cubicBezTo>
                    <a:cubicBezTo>
                      <a:pt x="25225" y="7151"/>
                      <a:pt x="25267" y="7005"/>
                      <a:pt x="25204" y="6890"/>
                    </a:cubicBezTo>
                    <a:cubicBezTo>
                      <a:pt x="25159" y="6811"/>
                      <a:pt x="25077" y="6765"/>
                      <a:pt x="24992" y="6765"/>
                    </a:cubicBezTo>
                    <a:close/>
                    <a:moveTo>
                      <a:pt x="79941" y="7774"/>
                    </a:moveTo>
                    <a:cubicBezTo>
                      <a:pt x="79924" y="7774"/>
                      <a:pt x="79907" y="7776"/>
                      <a:pt x="79890" y="7780"/>
                    </a:cubicBezTo>
                    <a:cubicBezTo>
                      <a:pt x="78950" y="7989"/>
                      <a:pt x="78013" y="8314"/>
                      <a:pt x="77103" y="8746"/>
                    </a:cubicBezTo>
                    <a:cubicBezTo>
                      <a:pt x="76983" y="8803"/>
                      <a:pt x="76933" y="8945"/>
                      <a:pt x="76989" y="9065"/>
                    </a:cubicBezTo>
                    <a:cubicBezTo>
                      <a:pt x="77030" y="9152"/>
                      <a:pt x="77116" y="9203"/>
                      <a:pt x="77206" y="9203"/>
                    </a:cubicBezTo>
                    <a:cubicBezTo>
                      <a:pt x="77240" y="9203"/>
                      <a:pt x="77276" y="9195"/>
                      <a:pt x="77310" y="9180"/>
                    </a:cubicBezTo>
                    <a:cubicBezTo>
                      <a:pt x="78187" y="8763"/>
                      <a:pt x="79090" y="8449"/>
                      <a:pt x="79994" y="8248"/>
                    </a:cubicBezTo>
                    <a:cubicBezTo>
                      <a:pt x="80124" y="8218"/>
                      <a:pt x="80204" y="8091"/>
                      <a:pt x="80176" y="7962"/>
                    </a:cubicBezTo>
                    <a:cubicBezTo>
                      <a:pt x="80150" y="7849"/>
                      <a:pt x="80052" y="7774"/>
                      <a:pt x="79941" y="7774"/>
                    </a:cubicBezTo>
                    <a:close/>
                    <a:moveTo>
                      <a:pt x="20011" y="9744"/>
                    </a:moveTo>
                    <a:cubicBezTo>
                      <a:pt x="19967" y="9744"/>
                      <a:pt x="19922" y="9756"/>
                      <a:pt x="19882" y="9782"/>
                    </a:cubicBezTo>
                    <a:cubicBezTo>
                      <a:pt x="19075" y="10304"/>
                      <a:pt x="18261" y="10848"/>
                      <a:pt x="17464" y="11405"/>
                    </a:cubicBezTo>
                    <a:cubicBezTo>
                      <a:pt x="17356" y="11479"/>
                      <a:pt x="17329" y="11628"/>
                      <a:pt x="17404" y="11738"/>
                    </a:cubicBezTo>
                    <a:cubicBezTo>
                      <a:pt x="17452" y="11803"/>
                      <a:pt x="17525" y="11840"/>
                      <a:pt x="17601" y="11840"/>
                    </a:cubicBezTo>
                    <a:cubicBezTo>
                      <a:pt x="17648" y="11840"/>
                      <a:pt x="17696" y="11826"/>
                      <a:pt x="17737" y="11796"/>
                    </a:cubicBezTo>
                    <a:cubicBezTo>
                      <a:pt x="18531" y="11244"/>
                      <a:pt x="19340" y="10702"/>
                      <a:pt x="20141" y="10185"/>
                    </a:cubicBezTo>
                    <a:cubicBezTo>
                      <a:pt x="20253" y="10113"/>
                      <a:pt x="20286" y="9965"/>
                      <a:pt x="20214" y="9853"/>
                    </a:cubicBezTo>
                    <a:cubicBezTo>
                      <a:pt x="20168" y="9782"/>
                      <a:pt x="20090" y="9744"/>
                      <a:pt x="20011" y="9744"/>
                    </a:cubicBezTo>
                    <a:close/>
                    <a:moveTo>
                      <a:pt x="88132" y="9499"/>
                    </a:moveTo>
                    <a:cubicBezTo>
                      <a:pt x="88070" y="9499"/>
                      <a:pt x="88008" y="9523"/>
                      <a:pt x="87962" y="9571"/>
                    </a:cubicBezTo>
                    <a:cubicBezTo>
                      <a:pt x="87869" y="9666"/>
                      <a:pt x="87871" y="9818"/>
                      <a:pt x="87966" y="9909"/>
                    </a:cubicBezTo>
                    <a:cubicBezTo>
                      <a:pt x="88613" y="10537"/>
                      <a:pt x="89123" y="11320"/>
                      <a:pt x="89488" y="12237"/>
                    </a:cubicBezTo>
                    <a:cubicBezTo>
                      <a:pt x="89525" y="12332"/>
                      <a:pt x="89615" y="12388"/>
                      <a:pt x="89711" y="12388"/>
                    </a:cubicBezTo>
                    <a:cubicBezTo>
                      <a:pt x="89740" y="12388"/>
                      <a:pt x="89772" y="12382"/>
                      <a:pt x="89800" y="12372"/>
                    </a:cubicBezTo>
                    <a:cubicBezTo>
                      <a:pt x="89922" y="12323"/>
                      <a:pt x="89982" y="12183"/>
                      <a:pt x="89933" y="12061"/>
                    </a:cubicBezTo>
                    <a:cubicBezTo>
                      <a:pt x="89545" y="11079"/>
                      <a:pt x="88995" y="10241"/>
                      <a:pt x="88300" y="9566"/>
                    </a:cubicBezTo>
                    <a:cubicBezTo>
                      <a:pt x="88254" y="9521"/>
                      <a:pt x="88193" y="9499"/>
                      <a:pt x="88132" y="9499"/>
                    </a:cubicBezTo>
                    <a:close/>
                    <a:moveTo>
                      <a:pt x="74727" y="10225"/>
                    </a:moveTo>
                    <a:cubicBezTo>
                      <a:pt x="74677" y="10225"/>
                      <a:pt x="74627" y="10241"/>
                      <a:pt x="74584" y="10273"/>
                    </a:cubicBezTo>
                    <a:cubicBezTo>
                      <a:pt x="73804" y="10858"/>
                      <a:pt x="73067" y="11521"/>
                      <a:pt x="72400" y="12247"/>
                    </a:cubicBezTo>
                    <a:cubicBezTo>
                      <a:pt x="72311" y="12344"/>
                      <a:pt x="72316" y="12495"/>
                      <a:pt x="72415" y="12586"/>
                    </a:cubicBezTo>
                    <a:cubicBezTo>
                      <a:pt x="72461" y="12627"/>
                      <a:pt x="72519" y="12649"/>
                      <a:pt x="72576" y="12649"/>
                    </a:cubicBezTo>
                    <a:cubicBezTo>
                      <a:pt x="72642" y="12649"/>
                      <a:pt x="72706" y="12624"/>
                      <a:pt x="72755" y="12573"/>
                    </a:cubicBezTo>
                    <a:cubicBezTo>
                      <a:pt x="73403" y="11869"/>
                      <a:pt x="74115" y="11224"/>
                      <a:pt x="74872" y="10657"/>
                    </a:cubicBezTo>
                    <a:cubicBezTo>
                      <a:pt x="74978" y="10578"/>
                      <a:pt x="74998" y="10428"/>
                      <a:pt x="74919" y="10322"/>
                    </a:cubicBezTo>
                    <a:cubicBezTo>
                      <a:pt x="74872" y="10259"/>
                      <a:pt x="74800" y="10225"/>
                      <a:pt x="74727" y="10225"/>
                    </a:cubicBezTo>
                    <a:close/>
                    <a:moveTo>
                      <a:pt x="15249" y="13063"/>
                    </a:moveTo>
                    <a:cubicBezTo>
                      <a:pt x="15199" y="13063"/>
                      <a:pt x="15148" y="13079"/>
                      <a:pt x="15105" y="13111"/>
                    </a:cubicBezTo>
                    <a:cubicBezTo>
                      <a:pt x="14335" y="13689"/>
                      <a:pt x="13562" y="14291"/>
                      <a:pt x="12807" y="14897"/>
                    </a:cubicBezTo>
                    <a:cubicBezTo>
                      <a:pt x="12704" y="14981"/>
                      <a:pt x="12688" y="15132"/>
                      <a:pt x="12771" y="15235"/>
                    </a:cubicBezTo>
                    <a:cubicBezTo>
                      <a:pt x="12817" y="15292"/>
                      <a:pt x="12886" y="15324"/>
                      <a:pt x="12957" y="15324"/>
                    </a:cubicBezTo>
                    <a:cubicBezTo>
                      <a:pt x="13009" y="15324"/>
                      <a:pt x="13062" y="15306"/>
                      <a:pt x="13110" y="15272"/>
                    </a:cubicBezTo>
                    <a:cubicBezTo>
                      <a:pt x="13857" y="14666"/>
                      <a:pt x="14627" y="14069"/>
                      <a:pt x="15393" y="13495"/>
                    </a:cubicBezTo>
                    <a:cubicBezTo>
                      <a:pt x="15499" y="13415"/>
                      <a:pt x="15521" y="13264"/>
                      <a:pt x="15442" y="13158"/>
                    </a:cubicBezTo>
                    <a:cubicBezTo>
                      <a:pt x="15394" y="13096"/>
                      <a:pt x="15322" y="13063"/>
                      <a:pt x="15249" y="13063"/>
                    </a:cubicBezTo>
                    <a:close/>
                    <a:moveTo>
                      <a:pt x="70814" y="14473"/>
                    </a:moveTo>
                    <a:cubicBezTo>
                      <a:pt x="70735" y="14473"/>
                      <a:pt x="70657" y="14512"/>
                      <a:pt x="70611" y="14584"/>
                    </a:cubicBezTo>
                    <a:cubicBezTo>
                      <a:pt x="70445" y="14849"/>
                      <a:pt x="70287" y="15117"/>
                      <a:pt x="70137" y="15391"/>
                    </a:cubicBezTo>
                    <a:cubicBezTo>
                      <a:pt x="69821" y="15968"/>
                      <a:pt x="69530" y="16576"/>
                      <a:pt x="69271" y="17200"/>
                    </a:cubicBezTo>
                    <a:cubicBezTo>
                      <a:pt x="69220" y="17323"/>
                      <a:pt x="69278" y="17462"/>
                      <a:pt x="69401" y="17514"/>
                    </a:cubicBezTo>
                    <a:cubicBezTo>
                      <a:pt x="69430" y="17526"/>
                      <a:pt x="69462" y="17532"/>
                      <a:pt x="69492" y="17532"/>
                    </a:cubicBezTo>
                    <a:cubicBezTo>
                      <a:pt x="69586" y="17532"/>
                      <a:pt x="69674" y="17476"/>
                      <a:pt x="69712" y="17385"/>
                    </a:cubicBezTo>
                    <a:cubicBezTo>
                      <a:pt x="69965" y="16777"/>
                      <a:pt x="70249" y="16183"/>
                      <a:pt x="70557" y="15621"/>
                    </a:cubicBezTo>
                    <a:cubicBezTo>
                      <a:pt x="70702" y="15357"/>
                      <a:pt x="70856" y="15095"/>
                      <a:pt x="71017" y="14840"/>
                    </a:cubicBezTo>
                    <a:cubicBezTo>
                      <a:pt x="71088" y="14728"/>
                      <a:pt x="71054" y="14580"/>
                      <a:pt x="70942" y="14510"/>
                    </a:cubicBezTo>
                    <a:cubicBezTo>
                      <a:pt x="70902" y="14485"/>
                      <a:pt x="70858" y="14473"/>
                      <a:pt x="70814" y="14473"/>
                    </a:cubicBezTo>
                    <a:close/>
                    <a:moveTo>
                      <a:pt x="90341" y="14730"/>
                    </a:moveTo>
                    <a:cubicBezTo>
                      <a:pt x="90336" y="14730"/>
                      <a:pt x="90331" y="14730"/>
                      <a:pt x="90326" y="14730"/>
                    </a:cubicBezTo>
                    <a:cubicBezTo>
                      <a:pt x="90194" y="14740"/>
                      <a:pt x="90096" y="14858"/>
                      <a:pt x="90107" y="14990"/>
                    </a:cubicBezTo>
                    <a:cubicBezTo>
                      <a:pt x="90140" y="15351"/>
                      <a:pt x="90156" y="15728"/>
                      <a:pt x="90156" y="16111"/>
                    </a:cubicBezTo>
                    <a:cubicBezTo>
                      <a:pt x="90156" y="16675"/>
                      <a:pt x="90122" y="17256"/>
                      <a:pt x="90054" y="17841"/>
                    </a:cubicBezTo>
                    <a:cubicBezTo>
                      <a:pt x="90039" y="17972"/>
                      <a:pt x="90134" y="18091"/>
                      <a:pt x="90265" y="18106"/>
                    </a:cubicBezTo>
                    <a:cubicBezTo>
                      <a:pt x="90275" y="18108"/>
                      <a:pt x="90284" y="18108"/>
                      <a:pt x="90293" y="18108"/>
                    </a:cubicBezTo>
                    <a:cubicBezTo>
                      <a:pt x="90414" y="18108"/>
                      <a:pt x="90518" y="18018"/>
                      <a:pt x="90530" y="17894"/>
                    </a:cubicBezTo>
                    <a:cubicBezTo>
                      <a:pt x="90601" y="17291"/>
                      <a:pt x="90636" y="16693"/>
                      <a:pt x="90636" y="16111"/>
                    </a:cubicBezTo>
                    <a:cubicBezTo>
                      <a:pt x="90636" y="15715"/>
                      <a:pt x="90619" y="15324"/>
                      <a:pt x="90586" y="14948"/>
                    </a:cubicBezTo>
                    <a:cubicBezTo>
                      <a:pt x="90574" y="14821"/>
                      <a:pt x="90465" y="14730"/>
                      <a:pt x="90341" y="14730"/>
                    </a:cubicBezTo>
                    <a:close/>
                    <a:moveTo>
                      <a:pt x="10730" y="16706"/>
                    </a:moveTo>
                    <a:cubicBezTo>
                      <a:pt x="10674" y="16706"/>
                      <a:pt x="10617" y="16726"/>
                      <a:pt x="10571" y="16765"/>
                    </a:cubicBezTo>
                    <a:cubicBezTo>
                      <a:pt x="10226" y="17066"/>
                      <a:pt x="9880" y="17370"/>
                      <a:pt x="9538" y="17676"/>
                    </a:cubicBezTo>
                    <a:cubicBezTo>
                      <a:pt x="9159" y="18017"/>
                      <a:pt x="8782" y="18363"/>
                      <a:pt x="8408" y="18714"/>
                    </a:cubicBezTo>
                    <a:cubicBezTo>
                      <a:pt x="8312" y="18804"/>
                      <a:pt x="8307" y="18957"/>
                      <a:pt x="8398" y="19053"/>
                    </a:cubicBezTo>
                    <a:cubicBezTo>
                      <a:pt x="8446" y="19102"/>
                      <a:pt x="8509" y="19127"/>
                      <a:pt x="8573" y="19127"/>
                    </a:cubicBezTo>
                    <a:cubicBezTo>
                      <a:pt x="8633" y="19127"/>
                      <a:pt x="8691" y="19107"/>
                      <a:pt x="8736" y="19063"/>
                    </a:cubicBezTo>
                    <a:cubicBezTo>
                      <a:pt x="9108" y="18714"/>
                      <a:pt x="9484" y="18369"/>
                      <a:pt x="9859" y="18032"/>
                    </a:cubicBezTo>
                    <a:cubicBezTo>
                      <a:pt x="10199" y="17727"/>
                      <a:pt x="10541" y="17425"/>
                      <a:pt x="10886" y="17126"/>
                    </a:cubicBezTo>
                    <a:cubicBezTo>
                      <a:pt x="10987" y="17040"/>
                      <a:pt x="10996" y="16889"/>
                      <a:pt x="10910" y="16789"/>
                    </a:cubicBezTo>
                    <a:cubicBezTo>
                      <a:pt x="10863" y="16734"/>
                      <a:pt x="10797" y="16706"/>
                      <a:pt x="10730" y="16706"/>
                    </a:cubicBezTo>
                    <a:close/>
                    <a:moveTo>
                      <a:pt x="68578" y="19806"/>
                    </a:moveTo>
                    <a:cubicBezTo>
                      <a:pt x="68471" y="19806"/>
                      <a:pt x="68375" y="19878"/>
                      <a:pt x="68347" y="19987"/>
                    </a:cubicBezTo>
                    <a:cubicBezTo>
                      <a:pt x="68113" y="20905"/>
                      <a:pt x="67932" y="21873"/>
                      <a:pt x="67804" y="22866"/>
                    </a:cubicBezTo>
                    <a:cubicBezTo>
                      <a:pt x="67787" y="22997"/>
                      <a:pt x="67881" y="23117"/>
                      <a:pt x="68012" y="23134"/>
                    </a:cubicBezTo>
                    <a:cubicBezTo>
                      <a:pt x="68023" y="23135"/>
                      <a:pt x="68033" y="23135"/>
                      <a:pt x="68042" y="23135"/>
                    </a:cubicBezTo>
                    <a:cubicBezTo>
                      <a:pt x="68161" y="23135"/>
                      <a:pt x="68265" y="23048"/>
                      <a:pt x="68279" y="22927"/>
                    </a:cubicBezTo>
                    <a:cubicBezTo>
                      <a:pt x="68403" y="21954"/>
                      <a:pt x="68582" y="21005"/>
                      <a:pt x="68812" y="20106"/>
                    </a:cubicBezTo>
                    <a:cubicBezTo>
                      <a:pt x="68844" y="19977"/>
                      <a:pt x="68767" y="19847"/>
                      <a:pt x="68639" y="19814"/>
                    </a:cubicBezTo>
                    <a:cubicBezTo>
                      <a:pt x="68618" y="19808"/>
                      <a:pt x="68598" y="19806"/>
                      <a:pt x="68578" y="19806"/>
                    </a:cubicBezTo>
                    <a:close/>
                    <a:moveTo>
                      <a:pt x="6519" y="20700"/>
                    </a:moveTo>
                    <a:cubicBezTo>
                      <a:pt x="6455" y="20700"/>
                      <a:pt x="6392" y="20725"/>
                      <a:pt x="6345" y="20776"/>
                    </a:cubicBezTo>
                    <a:cubicBezTo>
                      <a:pt x="5647" y="21519"/>
                      <a:pt x="5003" y="22261"/>
                      <a:pt x="4432" y="22987"/>
                    </a:cubicBezTo>
                    <a:cubicBezTo>
                      <a:pt x="4349" y="23090"/>
                      <a:pt x="4366" y="23241"/>
                      <a:pt x="4471" y="23322"/>
                    </a:cubicBezTo>
                    <a:cubicBezTo>
                      <a:pt x="4515" y="23357"/>
                      <a:pt x="4567" y="23374"/>
                      <a:pt x="4619" y="23374"/>
                    </a:cubicBezTo>
                    <a:cubicBezTo>
                      <a:pt x="4690" y="23374"/>
                      <a:pt x="4760" y="23341"/>
                      <a:pt x="4809" y="23283"/>
                    </a:cubicBezTo>
                    <a:cubicBezTo>
                      <a:pt x="5374" y="22569"/>
                      <a:pt x="6007" y="21836"/>
                      <a:pt x="6695" y="21103"/>
                    </a:cubicBezTo>
                    <a:cubicBezTo>
                      <a:pt x="6785" y="21006"/>
                      <a:pt x="6780" y="20855"/>
                      <a:pt x="6684" y="20765"/>
                    </a:cubicBezTo>
                    <a:cubicBezTo>
                      <a:pt x="6636" y="20721"/>
                      <a:pt x="6578" y="20700"/>
                      <a:pt x="6519" y="20700"/>
                    </a:cubicBezTo>
                    <a:close/>
                    <a:moveTo>
                      <a:pt x="89726" y="20472"/>
                    </a:moveTo>
                    <a:cubicBezTo>
                      <a:pt x="89620" y="20472"/>
                      <a:pt x="89523" y="20541"/>
                      <a:pt x="89493" y="20648"/>
                    </a:cubicBezTo>
                    <a:cubicBezTo>
                      <a:pt x="89245" y="21556"/>
                      <a:pt x="88942" y="22476"/>
                      <a:pt x="88594" y="23382"/>
                    </a:cubicBezTo>
                    <a:cubicBezTo>
                      <a:pt x="88548" y="23505"/>
                      <a:pt x="88609" y="23643"/>
                      <a:pt x="88733" y="23691"/>
                    </a:cubicBezTo>
                    <a:cubicBezTo>
                      <a:pt x="88761" y="23702"/>
                      <a:pt x="88790" y="23707"/>
                      <a:pt x="88819" y="23707"/>
                    </a:cubicBezTo>
                    <a:cubicBezTo>
                      <a:pt x="88915" y="23707"/>
                      <a:pt x="89006" y="23649"/>
                      <a:pt x="89043" y="23553"/>
                    </a:cubicBezTo>
                    <a:cubicBezTo>
                      <a:pt x="89396" y="22632"/>
                      <a:pt x="89704" y="21698"/>
                      <a:pt x="89956" y="20775"/>
                    </a:cubicBezTo>
                    <a:cubicBezTo>
                      <a:pt x="89992" y="20647"/>
                      <a:pt x="89916" y="20515"/>
                      <a:pt x="89789" y="20480"/>
                    </a:cubicBezTo>
                    <a:cubicBezTo>
                      <a:pt x="89768" y="20474"/>
                      <a:pt x="89747" y="20472"/>
                      <a:pt x="89726" y="20472"/>
                    </a:cubicBezTo>
                    <a:close/>
                    <a:moveTo>
                      <a:pt x="28468" y="25752"/>
                    </a:moveTo>
                    <a:cubicBezTo>
                      <a:pt x="28394" y="25752"/>
                      <a:pt x="28319" y="25754"/>
                      <a:pt x="28243" y="25758"/>
                    </a:cubicBezTo>
                    <a:cubicBezTo>
                      <a:pt x="28111" y="25765"/>
                      <a:pt x="28011" y="25878"/>
                      <a:pt x="28018" y="26011"/>
                    </a:cubicBezTo>
                    <a:cubicBezTo>
                      <a:pt x="28024" y="26135"/>
                      <a:pt x="28126" y="26238"/>
                      <a:pt x="28250" y="26238"/>
                    </a:cubicBezTo>
                    <a:cubicBezTo>
                      <a:pt x="28256" y="26238"/>
                      <a:pt x="28263" y="26237"/>
                      <a:pt x="28271" y="26237"/>
                    </a:cubicBezTo>
                    <a:cubicBezTo>
                      <a:pt x="28333" y="26234"/>
                      <a:pt x="28395" y="26232"/>
                      <a:pt x="28456" y="26232"/>
                    </a:cubicBezTo>
                    <a:cubicBezTo>
                      <a:pt x="28982" y="26232"/>
                      <a:pt x="29480" y="26348"/>
                      <a:pt x="29926" y="26580"/>
                    </a:cubicBezTo>
                    <a:cubicBezTo>
                      <a:pt x="30220" y="26735"/>
                      <a:pt x="30483" y="26932"/>
                      <a:pt x="30709" y="27168"/>
                    </a:cubicBezTo>
                    <a:cubicBezTo>
                      <a:pt x="30755" y="27217"/>
                      <a:pt x="30818" y="27243"/>
                      <a:pt x="30882" y="27243"/>
                    </a:cubicBezTo>
                    <a:cubicBezTo>
                      <a:pt x="30941" y="27243"/>
                      <a:pt x="31001" y="27220"/>
                      <a:pt x="31047" y="27176"/>
                    </a:cubicBezTo>
                    <a:cubicBezTo>
                      <a:pt x="31143" y="27085"/>
                      <a:pt x="31147" y="26933"/>
                      <a:pt x="31055" y="26837"/>
                    </a:cubicBezTo>
                    <a:cubicBezTo>
                      <a:pt x="30794" y="26564"/>
                      <a:pt x="30488" y="26334"/>
                      <a:pt x="30147" y="26155"/>
                    </a:cubicBezTo>
                    <a:cubicBezTo>
                      <a:pt x="29635" y="25888"/>
                      <a:pt x="29067" y="25752"/>
                      <a:pt x="28468" y="25752"/>
                    </a:cubicBezTo>
                    <a:close/>
                    <a:moveTo>
                      <a:pt x="2945" y="25263"/>
                    </a:moveTo>
                    <a:cubicBezTo>
                      <a:pt x="2866" y="25263"/>
                      <a:pt x="2788" y="25303"/>
                      <a:pt x="2743" y="25376"/>
                    </a:cubicBezTo>
                    <a:cubicBezTo>
                      <a:pt x="2210" y="26233"/>
                      <a:pt x="1747" y="27106"/>
                      <a:pt x="1367" y="27968"/>
                    </a:cubicBezTo>
                    <a:cubicBezTo>
                      <a:pt x="1314" y="28090"/>
                      <a:pt x="1368" y="28231"/>
                      <a:pt x="1490" y="28284"/>
                    </a:cubicBezTo>
                    <a:cubicBezTo>
                      <a:pt x="1521" y="28298"/>
                      <a:pt x="1554" y="28304"/>
                      <a:pt x="1586" y="28304"/>
                    </a:cubicBezTo>
                    <a:cubicBezTo>
                      <a:pt x="1679" y="28304"/>
                      <a:pt x="1767" y="28250"/>
                      <a:pt x="1806" y="28160"/>
                    </a:cubicBezTo>
                    <a:cubicBezTo>
                      <a:pt x="2176" y="27318"/>
                      <a:pt x="2630" y="26467"/>
                      <a:pt x="3150" y="25629"/>
                    </a:cubicBezTo>
                    <a:cubicBezTo>
                      <a:pt x="3219" y="25516"/>
                      <a:pt x="3185" y="25369"/>
                      <a:pt x="3072" y="25299"/>
                    </a:cubicBezTo>
                    <a:cubicBezTo>
                      <a:pt x="3033" y="25275"/>
                      <a:pt x="2989" y="25263"/>
                      <a:pt x="2945" y="25263"/>
                    </a:cubicBezTo>
                    <a:close/>
                    <a:moveTo>
                      <a:pt x="87656" y="25887"/>
                    </a:moveTo>
                    <a:cubicBezTo>
                      <a:pt x="87567" y="25887"/>
                      <a:pt x="87481" y="25935"/>
                      <a:pt x="87440" y="26020"/>
                    </a:cubicBezTo>
                    <a:cubicBezTo>
                      <a:pt x="87030" y="26859"/>
                      <a:pt x="86569" y="27711"/>
                      <a:pt x="86068" y="28555"/>
                    </a:cubicBezTo>
                    <a:cubicBezTo>
                      <a:pt x="86001" y="28670"/>
                      <a:pt x="86039" y="28817"/>
                      <a:pt x="86153" y="28885"/>
                    </a:cubicBezTo>
                    <a:cubicBezTo>
                      <a:pt x="86192" y="28907"/>
                      <a:pt x="86233" y="28919"/>
                      <a:pt x="86276" y="28919"/>
                    </a:cubicBezTo>
                    <a:cubicBezTo>
                      <a:pt x="86356" y="28919"/>
                      <a:pt x="86436" y="28876"/>
                      <a:pt x="86480" y="28799"/>
                    </a:cubicBezTo>
                    <a:cubicBezTo>
                      <a:pt x="86985" y="27944"/>
                      <a:pt x="87453" y="27080"/>
                      <a:pt x="87870" y="26230"/>
                    </a:cubicBezTo>
                    <a:cubicBezTo>
                      <a:pt x="87928" y="26112"/>
                      <a:pt x="87879" y="25968"/>
                      <a:pt x="87761" y="25910"/>
                    </a:cubicBezTo>
                    <a:cubicBezTo>
                      <a:pt x="87727" y="25894"/>
                      <a:pt x="87691" y="25887"/>
                      <a:pt x="87656" y="25887"/>
                    </a:cubicBezTo>
                    <a:close/>
                    <a:moveTo>
                      <a:pt x="67837" y="25550"/>
                    </a:moveTo>
                    <a:cubicBezTo>
                      <a:pt x="67708" y="25560"/>
                      <a:pt x="67595" y="25652"/>
                      <a:pt x="67593" y="25785"/>
                    </a:cubicBezTo>
                    <a:cubicBezTo>
                      <a:pt x="67588" y="26011"/>
                      <a:pt x="67585" y="26237"/>
                      <a:pt x="67585" y="26463"/>
                    </a:cubicBezTo>
                    <a:cubicBezTo>
                      <a:pt x="67585" y="27192"/>
                      <a:pt x="67611" y="27947"/>
                      <a:pt x="67662" y="28706"/>
                    </a:cubicBezTo>
                    <a:cubicBezTo>
                      <a:pt x="67670" y="28834"/>
                      <a:pt x="67775" y="28931"/>
                      <a:pt x="67900" y="28931"/>
                    </a:cubicBezTo>
                    <a:cubicBezTo>
                      <a:pt x="67906" y="28931"/>
                      <a:pt x="67911" y="28931"/>
                      <a:pt x="67917" y="28930"/>
                    </a:cubicBezTo>
                    <a:cubicBezTo>
                      <a:pt x="68048" y="28920"/>
                      <a:pt x="68148" y="28807"/>
                      <a:pt x="68141" y="28674"/>
                    </a:cubicBezTo>
                    <a:cubicBezTo>
                      <a:pt x="68090" y="27926"/>
                      <a:pt x="68064" y="27181"/>
                      <a:pt x="68064" y="26463"/>
                    </a:cubicBezTo>
                    <a:cubicBezTo>
                      <a:pt x="68064" y="26239"/>
                      <a:pt x="68067" y="26018"/>
                      <a:pt x="68071" y="25794"/>
                    </a:cubicBezTo>
                    <a:cubicBezTo>
                      <a:pt x="68074" y="25663"/>
                      <a:pt x="67969" y="25552"/>
                      <a:pt x="67837" y="25550"/>
                    </a:cubicBezTo>
                    <a:close/>
                    <a:moveTo>
                      <a:pt x="25555" y="26725"/>
                    </a:moveTo>
                    <a:cubicBezTo>
                      <a:pt x="25511" y="26725"/>
                      <a:pt x="25465" y="26738"/>
                      <a:pt x="25425" y="26764"/>
                    </a:cubicBezTo>
                    <a:cubicBezTo>
                      <a:pt x="24939" y="27079"/>
                      <a:pt x="24483" y="27452"/>
                      <a:pt x="24070" y="27871"/>
                    </a:cubicBezTo>
                    <a:cubicBezTo>
                      <a:pt x="23783" y="28160"/>
                      <a:pt x="23511" y="28469"/>
                      <a:pt x="23257" y="28791"/>
                    </a:cubicBezTo>
                    <a:cubicBezTo>
                      <a:pt x="23176" y="28894"/>
                      <a:pt x="23193" y="29045"/>
                      <a:pt x="23296" y="29126"/>
                    </a:cubicBezTo>
                    <a:cubicBezTo>
                      <a:pt x="23340" y="29161"/>
                      <a:pt x="23392" y="29177"/>
                      <a:pt x="23444" y="29177"/>
                    </a:cubicBezTo>
                    <a:cubicBezTo>
                      <a:pt x="23515" y="29177"/>
                      <a:pt x="23585" y="29147"/>
                      <a:pt x="23634" y="29089"/>
                    </a:cubicBezTo>
                    <a:cubicBezTo>
                      <a:pt x="23877" y="28781"/>
                      <a:pt x="24139" y="28485"/>
                      <a:pt x="24411" y="28208"/>
                    </a:cubicBezTo>
                    <a:cubicBezTo>
                      <a:pt x="24802" y="27813"/>
                      <a:pt x="25230" y="27463"/>
                      <a:pt x="25686" y="27166"/>
                    </a:cubicBezTo>
                    <a:cubicBezTo>
                      <a:pt x="25798" y="27094"/>
                      <a:pt x="25828" y="26946"/>
                      <a:pt x="25757" y="26834"/>
                    </a:cubicBezTo>
                    <a:cubicBezTo>
                      <a:pt x="25711" y="26764"/>
                      <a:pt x="25634" y="26725"/>
                      <a:pt x="25555" y="26725"/>
                    </a:cubicBezTo>
                    <a:close/>
                    <a:moveTo>
                      <a:pt x="31937" y="29402"/>
                    </a:moveTo>
                    <a:cubicBezTo>
                      <a:pt x="31936" y="29402"/>
                      <a:pt x="31934" y="29402"/>
                      <a:pt x="31933" y="29402"/>
                    </a:cubicBezTo>
                    <a:cubicBezTo>
                      <a:pt x="31799" y="29413"/>
                      <a:pt x="31702" y="29528"/>
                      <a:pt x="31714" y="29660"/>
                    </a:cubicBezTo>
                    <a:cubicBezTo>
                      <a:pt x="31727" y="29834"/>
                      <a:pt x="31735" y="30009"/>
                      <a:pt x="31735" y="30186"/>
                    </a:cubicBezTo>
                    <a:cubicBezTo>
                      <a:pt x="31735" y="30920"/>
                      <a:pt x="31611" y="31698"/>
                      <a:pt x="31376" y="32432"/>
                    </a:cubicBezTo>
                    <a:cubicBezTo>
                      <a:pt x="31335" y="32558"/>
                      <a:pt x="31405" y="32692"/>
                      <a:pt x="31532" y="32733"/>
                    </a:cubicBezTo>
                    <a:cubicBezTo>
                      <a:pt x="31557" y="32741"/>
                      <a:pt x="31580" y="32744"/>
                      <a:pt x="31605" y="32744"/>
                    </a:cubicBezTo>
                    <a:cubicBezTo>
                      <a:pt x="31707" y="32744"/>
                      <a:pt x="31800" y="32680"/>
                      <a:pt x="31833" y="32577"/>
                    </a:cubicBezTo>
                    <a:cubicBezTo>
                      <a:pt x="32083" y="31796"/>
                      <a:pt x="32215" y="30969"/>
                      <a:pt x="32215" y="30186"/>
                    </a:cubicBezTo>
                    <a:cubicBezTo>
                      <a:pt x="32215" y="29997"/>
                      <a:pt x="32206" y="29807"/>
                      <a:pt x="32190" y="29621"/>
                    </a:cubicBezTo>
                    <a:cubicBezTo>
                      <a:pt x="32181" y="29490"/>
                      <a:pt x="32066" y="29402"/>
                      <a:pt x="31937" y="29402"/>
                    </a:cubicBezTo>
                    <a:close/>
                    <a:moveTo>
                      <a:pt x="84705" y="30882"/>
                    </a:moveTo>
                    <a:cubicBezTo>
                      <a:pt x="84630" y="30882"/>
                      <a:pt x="84555" y="30918"/>
                      <a:pt x="84510" y="30986"/>
                    </a:cubicBezTo>
                    <a:cubicBezTo>
                      <a:pt x="83978" y="31756"/>
                      <a:pt x="83402" y="32539"/>
                      <a:pt x="82795" y="33311"/>
                    </a:cubicBezTo>
                    <a:cubicBezTo>
                      <a:pt x="82714" y="33414"/>
                      <a:pt x="82732" y="33565"/>
                      <a:pt x="82837" y="33647"/>
                    </a:cubicBezTo>
                    <a:cubicBezTo>
                      <a:pt x="82880" y="33680"/>
                      <a:pt x="82933" y="33697"/>
                      <a:pt x="82985" y="33697"/>
                    </a:cubicBezTo>
                    <a:cubicBezTo>
                      <a:pt x="83057" y="33697"/>
                      <a:pt x="83126" y="33667"/>
                      <a:pt x="83173" y="33607"/>
                    </a:cubicBezTo>
                    <a:cubicBezTo>
                      <a:pt x="83783" y="32827"/>
                      <a:pt x="84367" y="32036"/>
                      <a:pt x="84904" y="31258"/>
                    </a:cubicBezTo>
                    <a:cubicBezTo>
                      <a:pt x="84979" y="31150"/>
                      <a:pt x="84951" y="31000"/>
                      <a:pt x="84843" y="30925"/>
                    </a:cubicBezTo>
                    <a:cubicBezTo>
                      <a:pt x="84801" y="30896"/>
                      <a:pt x="84753" y="30882"/>
                      <a:pt x="84705" y="30882"/>
                    </a:cubicBezTo>
                    <a:close/>
                    <a:moveTo>
                      <a:pt x="638" y="30566"/>
                    </a:moveTo>
                    <a:cubicBezTo>
                      <a:pt x="530" y="30566"/>
                      <a:pt x="432" y="30639"/>
                      <a:pt x="406" y="30748"/>
                    </a:cubicBezTo>
                    <a:cubicBezTo>
                      <a:pt x="171" y="31689"/>
                      <a:pt x="38" y="32671"/>
                      <a:pt x="5" y="33668"/>
                    </a:cubicBezTo>
                    <a:cubicBezTo>
                      <a:pt x="1" y="33799"/>
                      <a:pt x="104" y="33911"/>
                      <a:pt x="237" y="33915"/>
                    </a:cubicBezTo>
                    <a:lnTo>
                      <a:pt x="245" y="33915"/>
                    </a:lnTo>
                    <a:cubicBezTo>
                      <a:pt x="374" y="33915"/>
                      <a:pt x="481" y="33814"/>
                      <a:pt x="484" y="33684"/>
                    </a:cubicBezTo>
                    <a:cubicBezTo>
                      <a:pt x="515" y="32721"/>
                      <a:pt x="646" y="31772"/>
                      <a:pt x="871" y="30863"/>
                    </a:cubicBezTo>
                    <a:cubicBezTo>
                      <a:pt x="903" y="30734"/>
                      <a:pt x="825" y="30605"/>
                      <a:pt x="696" y="30573"/>
                    </a:cubicBezTo>
                    <a:cubicBezTo>
                      <a:pt x="677" y="30568"/>
                      <a:pt x="657" y="30566"/>
                      <a:pt x="638" y="30566"/>
                    </a:cubicBezTo>
                    <a:close/>
                    <a:moveTo>
                      <a:pt x="21951" y="31179"/>
                    </a:moveTo>
                    <a:cubicBezTo>
                      <a:pt x="21859" y="31179"/>
                      <a:pt x="21772" y="31231"/>
                      <a:pt x="21732" y="31320"/>
                    </a:cubicBezTo>
                    <a:cubicBezTo>
                      <a:pt x="21333" y="32216"/>
                      <a:pt x="21039" y="33163"/>
                      <a:pt x="20856" y="34139"/>
                    </a:cubicBezTo>
                    <a:cubicBezTo>
                      <a:pt x="20830" y="34269"/>
                      <a:pt x="20917" y="34395"/>
                      <a:pt x="21047" y="34419"/>
                    </a:cubicBezTo>
                    <a:cubicBezTo>
                      <a:pt x="21062" y="34421"/>
                      <a:pt x="21078" y="34423"/>
                      <a:pt x="21092" y="34423"/>
                    </a:cubicBezTo>
                    <a:cubicBezTo>
                      <a:pt x="21205" y="34423"/>
                      <a:pt x="21304" y="34342"/>
                      <a:pt x="21326" y="34227"/>
                    </a:cubicBezTo>
                    <a:cubicBezTo>
                      <a:pt x="21502" y="33290"/>
                      <a:pt x="21787" y="32376"/>
                      <a:pt x="22171" y="31515"/>
                    </a:cubicBezTo>
                    <a:cubicBezTo>
                      <a:pt x="22224" y="31395"/>
                      <a:pt x="22171" y="31253"/>
                      <a:pt x="22049" y="31200"/>
                    </a:cubicBezTo>
                    <a:cubicBezTo>
                      <a:pt x="22017" y="31185"/>
                      <a:pt x="21984" y="31179"/>
                      <a:pt x="21951" y="31179"/>
                    </a:cubicBezTo>
                    <a:close/>
                    <a:moveTo>
                      <a:pt x="68207" y="31338"/>
                    </a:moveTo>
                    <a:cubicBezTo>
                      <a:pt x="68196" y="31338"/>
                      <a:pt x="68184" y="31339"/>
                      <a:pt x="68172" y="31341"/>
                    </a:cubicBezTo>
                    <a:cubicBezTo>
                      <a:pt x="68041" y="31359"/>
                      <a:pt x="67951" y="31480"/>
                      <a:pt x="67969" y="31612"/>
                    </a:cubicBezTo>
                    <a:cubicBezTo>
                      <a:pt x="68106" y="32567"/>
                      <a:pt x="68279" y="33533"/>
                      <a:pt x="68482" y="34483"/>
                    </a:cubicBezTo>
                    <a:cubicBezTo>
                      <a:pt x="68505" y="34595"/>
                      <a:pt x="68606" y="34673"/>
                      <a:pt x="68716" y="34673"/>
                    </a:cubicBezTo>
                    <a:cubicBezTo>
                      <a:pt x="68733" y="34673"/>
                      <a:pt x="68748" y="34672"/>
                      <a:pt x="68765" y="34670"/>
                    </a:cubicBezTo>
                    <a:cubicBezTo>
                      <a:pt x="68895" y="34641"/>
                      <a:pt x="68978" y="34515"/>
                      <a:pt x="68950" y="34385"/>
                    </a:cubicBezTo>
                    <a:cubicBezTo>
                      <a:pt x="68749" y="33444"/>
                      <a:pt x="68579" y="32489"/>
                      <a:pt x="68443" y="31544"/>
                    </a:cubicBezTo>
                    <a:cubicBezTo>
                      <a:pt x="68427" y="31424"/>
                      <a:pt x="68324" y="31338"/>
                      <a:pt x="68207" y="31338"/>
                    </a:cubicBezTo>
                    <a:close/>
                    <a:moveTo>
                      <a:pt x="30323" y="34859"/>
                    </a:moveTo>
                    <a:cubicBezTo>
                      <a:pt x="30245" y="34859"/>
                      <a:pt x="30168" y="34897"/>
                      <a:pt x="30122" y="34968"/>
                    </a:cubicBezTo>
                    <a:cubicBezTo>
                      <a:pt x="29624" y="35737"/>
                      <a:pt x="29024" y="36485"/>
                      <a:pt x="28338" y="37192"/>
                    </a:cubicBezTo>
                    <a:cubicBezTo>
                      <a:pt x="28247" y="37287"/>
                      <a:pt x="28249" y="37440"/>
                      <a:pt x="28344" y="37531"/>
                    </a:cubicBezTo>
                    <a:cubicBezTo>
                      <a:pt x="28390" y="37576"/>
                      <a:pt x="28450" y="37599"/>
                      <a:pt x="28511" y="37599"/>
                    </a:cubicBezTo>
                    <a:cubicBezTo>
                      <a:pt x="28573" y="37599"/>
                      <a:pt x="28635" y="37575"/>
                      <a:pt x="28683" y="37525"/>
                    </a:cubicBezTo>
                    <a:cubicBezTo>
                      <a:pt x="29390" y="36796"/>
                      <a:pt x="30010" y="36022"/>
                      <a:pt x="30524" y="35229"/>
                    </a:cubicBezTo>
                    <a:cubicBezTo>
                      <a:pt x="30597" y="35118"/>
                      <a:pt x="30566" y="34969"/>
                      <a:pt x="30454" y="34898"/>
                    </a:cubicBezTo>
                    <a:cubicBezTo>
                      <a:pt x="30414" y="34872"/>
                      <a:pt x="30368" y="34859"/>
                      <a:pt x="30323" y="34859"/>
                    </a:cubicBezTo>
                    <a:close/>
                    <a:moveTo>
                      <a:pt x="81135" y="35454"/>
                    </a:moveTo>
                    <a:cubicBezTo>
                      <a:pt x="81068" y="35454"/>
                      <a:pt x="81002" y="35481"/>
                      <a:pt x="80954" y="35535"/>
                    </a:cubicBezTo>
                    <a:cubicBezTo>
                      <a:pt x="80320" y="36261"/>
                      <a:pt x="79662" y="36977"/>
                      <a:pt x="78998" y="37664"/>
                    </a:cubicBezTo>
                    <a:cubicBezTo>
                      <a:pt x="78905" y="37758"/>
                      <a:pt x="78909" y="37910"/>
                      <a:pt x="79004" y="38003"/>
                    </a:cubicBezTo>
                    <a:cubicBezTo>
                      <a:pt x="79050" y="38047"/>
                      <a:pt x="79109" y="38071"/>
                      <a:pt x="79170" y="38071"/>
                    </a:cubicBezTo>
                    <a:cubicBezTo>
                      <a:pt x="79233" y="38071"/>
                      <a:pt x="79295" y="38046"/>
                      <a:pt x="79340" y="37996"/>
                    </a:cubicBezTo>
                    <a:cubicBezTo>
                      <a:pt x="80011" y="37305"/>
                      <a:pt x="80676" y="36583"/>
                      <a:pt x="81314" y="35851"/>
                    </a:cubicBezTo>
                    <a:cubicBezTo>
                      <a:pt x="81401" y="35751"/>
                      <a:pt x="81392" y="35600"/>
                      <a:pt x="81291" y="35512"/>
                    </a:cubicBezTo>
                    <a:cubicBezTo>
                      <a:pt x="81246" y="35473"/>
                      <a:pt x="81190" y="35454"/>
                      <a:pt x="81135" y="35454"/>
                    </a:cubicBezTo>
                    <a:close/>
                    <a:moveTo>
                      <a:pt x="455" y="36324"/>
                    </a:moveTo>
                    <a:cubicBezTo>
                      <a:pt x="439" y="36324"/>
                      <a:pt x="424" y="36325"/>
                      <a:pt x="409" y="36328"/>
                    </a:cubicBezTo>
                    <a:cubicBezTo>
                      <a:pt x="278" y="36352"/>
                      <a:pt x="192" y="36475"/>
                      <a:pt x="214" y="36606"/>
                    </a:cubicBezTo>
                    <a:cubicBezTo>
                      <a:pt x="388" y="37600"/>
                      <a:pt x="667" y="38552"/>
                      <a:pt x="1041" y="39439"/>
                    </a:cubicBezTo>
                    <a:cubicBezTo>
                      <a:pt x="1079" y="39531"/>
                      <a:pt x="1168" y="39586"/>
                      <a:pt x="1261" y="39586"/>
                    </a:cubicBezTo>
                    <a:cubicBezTo>
                      <a:pt x="1294" y="39586"/>
                      <a:pt x="1325" y="39581"/>
                      <a:pt x="1357" y="39568"/>
                    </a:cubicBezTo>
                    <a:cubicBezTo>
                      <a:pt x="1479" y="39516"/>
                      <a:pt x="1535" y="39375"/>
                      <a:pt x="1485" y="39253"/>
                    </a:cubicBezTo>
                    <a:cubicBezTo>
                      <a:pt x="1124" y="38399"/>
                      <a:pt x="857" y="37480"/>
                      <a:pt x="687" y="36524"/>
                    </a:cubicBezTo>
                    <a:cubicBezTo>
                      <a:pt x="666" y="36408"/>
                      <a:pt x="566" y="36324"/>
                      <a:pt x="455" y="36324"/>
                    </a:cubicBezTo>
                    <a:close/>
                    <a:moveTo>
                      <a:pt x="20899" y="36832"/>
                    </a:moveTo>
                    <a:cubicBezTo>
                      <a:pt x="20892" y="36832"/>
                      <a:pt x="20885" y="36833"/>
                      <a:pt x="20879" y="36833"/>
                    </a:cubicBezTo>
                    <a:cubicBezTo>
                      <a:pt x="20748" y="36841"/>
                      <a:pt x="20646" y="36953"/>
                      <a:pt x="20652" y="37085"/>
                    </a:cubicBezTo>
                    <a:cubicBezTo>
                      <a:pt x="20700" y="38084"/>
                      <a:pt x="20870" y="39063"/>
                      <a:pt x="21155" y="39997"/>
                    </a:cubicBezTo>
                    <a:cubicBezTo>
                      <a:pt x="21186" y="40100"/>
                      <a:pt x="21281" y="40167"/>
                      <a:pt x="21384" y="40167"/>
                    </a:cubicBezTo>
                    <a:cubicBezTo>
                      <a:pt x="21408" y="40167"/>
                      <a:pt x="21431" y="40163"/>
                      <a:pt x="21454" y="40155"/>
                    </a:cubicBezTo>
                    <a:cubicBezTo>
                      <a:pt x="21580" y="40117"/>
                      <a:pt x="21652" y="39983"/>
                      <a:pt x="21613" y="39856"/>
                    </a:cubicBezTo>
                    <a:cubicBezTo>
                      <a:pt x="21338" y="38961"/>
                      <a:pt x="21177" y="38021"/>
                      <a:pt x="21129" y="37061"/>
                    </a:cubicBezTo>
                    <a:cubicBezTo>
                      <a:pt x="21123" y="36935"/>
                      <a:pt x="21017" y="36832"/>
                      <a:pt x="20899" y="36832"/>
                    </a:cubicBezTo>
                    <a:close/>
                    <a:moveTo>
                      <a:pt x="69413" y="37010"/>
                    </a:moveTo>
                    <a:cubicBezTo>
                      <a:pt x="69392" y="37010"/>
                      <a:pt x="69370" y="37013"/>
                      <a:pt x="69349" y="37018"/>
                    </a:cubicBezTo>
                    <a:cubicBezTo>
                      <a:pt x="69221" y="37056"/>
                      <a:pt x="69147" y="37188"/>
                      <a:pt x="69183" y="37315"/>
                    </a:cubicBezTo>
                    <a:cubicBezTo>
                      <a:pt x="69446" y="38247"/>
                      <a:pt x="69744" y="39183"/>
                      <a:pt x="70068" y="40096"/>
                    </a:cubicBezTo>
                    <a:cubicBezTo>
                      <a:pt x="70103" y="40195"/>
                      <a:pt x="70196" y="40256"/>
                      <a:pt x="70294" y="40256"/>
                    </a:cubicBezTo>
                    <a:cubicBezTo>
                      <a:pt x="70321" y="40256"/>
                      <a:pt x="70348" y="40251"/>
                      <a:pt x="70376" y="40241"/>
                    </a:cubicBezTo>
                    <a:cubicBezTo>
                      <a:pt x="70501" y="40196"/>
                      <a:pt x="70565" y="40059"/>
                      <a:pt x="70521" y="39935"/>
                    </a:cubicBezTo>
                    <a:cubicBezTo>
                      <a:pt x="70199" y="39031"/>
                      <a:pt x="69906" y="38104"/>
                      <a:pt x="69645" y="37184"/>
                    </a:cubicBezTo>
                    <a:cubicBezTo>
                      <a:pt x="69615" y="37078"/>
                      <a:pt x="69517" y="37010"/>
                      <a:pt x="69413" y="37010"/>
                    </a:cubicBezTo>
                    <a:close/>
                    <a:moveTo>
                      <a:pt x="26334" y="39037"/>
                    </a:moveTo>
                    <a:cubicBezTo>
                      <a:pt x="26284" y="39037"/>
                      <a:pt x="26232" y="39054"/>
                      <a:pt x="26188" y="39087"/>
                    </a:cubicBezTo>
                    <a:cubicBezTo>
                      <a:pt x="25469" y="39635"/>
                      <a:pt x="24667" y="40173"/>
                      <a:pt x="23803" y="40692"/>
                    </a:cubicBezTo>
                    <a:cubicBezTo>
                      <a:pt x="23690" y="40759"/>
                      <a:pt x="23653" y="40907"/>
                      <a:pt x="23721" y="41020"/>
                    </a:cubicBezTo>
                    <a:cubicBezTo>
                      <a:pt x="23766" y="41095"/>
                      <a:pt x="23845" y="41138"/>
                      <a:pt x="23928" y="41138"/>
                    </a:cubicBezTo>
                    <a:cubicBezTo>
                      <a:pt x="23968" y="41138"/>
                      <a:pt x="24011" y="41126"/>
                      <a:pt x="24051" y="41104"/>
                    </a:cubicBezTo>
                    <a:cubicBezTo>
                      <a:pt x="24929" y="40575"/>
                      <a:pt x="25747" y="40027"/>
                      <a:pt x="26480" y="39468"/>
                    </a:cubicBezTo>
                    <a:cubicBezTo>
                      <a:pt x="26584" y="39388"/>
                      <a:pt x="26605" y="39237"/>
                      <a:pt x="26525" y="39132"/>
                    </a:cubicBezTo>
                    <a:cubicBezTo>
                      <a:pt x="26478" y="39070"/>
                      <a:pt x="26407" y="39037"/>
                      <a:pt x="26334" y="39037"/>
                    </a:cubicBezTo>
                    <a:close/>
                    <a:moveTo>
                      <a:pt x="77097" y="39623"/>
                    </a:moveTo>
                    <a:cubicBezTo>
                      <a:pt x="77038" y="39623"/>
                      <a:pt x="76980" y="39644"/>
                      <a:pt x="76934" y="39687"/>
                    </a:cubicBezTo>
                    <a:cubicBezTo>
                      <a:pt x="76229" y="40342"/>
                      <a:pt x="75500" y="40984"/>
                      <a:pt x="74766" y="41596"/>
                    </a:cubicBezTo>
                    <a:cubicBezTo>
                      <a:pt x="74664" y="41681"/>
                      <a:pt x="74650" y="41832"/>
                      <a:pt x="74735" y="41934"/>
                    </a:cubicBezTo>
                    <a:cubicBezTo>
                      <a:pt x="74783" y="41990"/>
                      <a:pt x="74850" y="42020"/>
                      <a:pt x="74919" y="42020"/>
                    </a:cubicBezTo>
                    <a:cubicBezTo>
                      <a:pt x="74973" y="42020"/>
                      <a:pt x="75026" y="42002"/>
                      <a:pt x="75072" y="41964"/>
                    </a:cubicBezTo>
                    <a:cubicBezTo>
                      <a:pt x="75814" y="41348"/>
                      <a:pt x="76550" y="40699"/>
                      <a:pt x="77260" y="40038"/>
                    </a:cubicBezTo>
                    <a:cubicBezTo>
                      <a:pt x="77357" y="39948"/>
                      <a:pt x="77363" y="39796"/>
                      <a:pt x="77272" y="39699"/>
                    </a:cubicBezTo>
                    <a:cubicBezTo>
                      <a:pt x="77225" y="39648"/>
                      <a:pt x="77161" y="39623"/>
                      <a:pt x="77097" y="39623"/>
                    </a:cubicBezTo>
                    <a:close/>
                    <a:moveTo>
                      <a:pt x="21377" y="42045"/>
                    </a:moveTo>
                    <a:cubicBezTo>
                      <a:pt x="21341" y="42045"/>
                      <a:pt x="21305" y="42053"/>
                      <a:pt x="21271" y="42069"/>
                    </a:cubicBezTo>
                    <a:cubicBezTo>
                      <a:pt x="20770" y="42318"/>
                      <a:pt x="20235" y="42571"/>
                      <a:pt x="19677" y="42823"/>
                    </a:cubicBezTo>
                    <a:cubicBezTo>
                      <a:pt x="19339" y="42977"/>
                      <a:pt x="18994" y="43127"/>
                      <a:pt x="18645" y="43273"/>
                    </a:cubicBezTo>
                    <a:cubicBezTo>
                      <a:pt x="18523" y="43324"/>
                      <a:pt x="18467" y="43464"/>
                      <a:pt x="18518" y="43587"/>
                    </a:cubicBezTo>
                    <a:cubicBezTo>
                      <a:pt x="18557" y="43679"/>
                      <a:pt x="18645" y="43734"/>
                      <a:pt x="18739" y="43734"/>
                    </a:cubicBezTo>
                    <a:cubicBezTo>
                      <a:pt x="18769" y="43734"/>
                      <a:pt x="18801" y="43728"/>
                      <a:pt x="18832" y="43717"/>
                    </a:cubicBezTo>
                    <a:cubicBezTo>
                      <a:pt x="19184" y="43568"/>
                      <a:pt x="19532" y="43415"/>
                      <a:pt x="19875" y="43261"/>
                    </a:cubicBezTo>
                    <a:cubicBezTo>
                      <a:pt x="20438" y="43007"/>
                      <a:pt x="20979" y="42749"/>
                      <a:pt x="21484" y="42500"/>
                    </a:cubicBezTo>
                    <a:cubicBezTo>
                      <a:pt x="21603" y="42441"/>
                      <a:pt x="21652" y="42297"/>
                      <a:pt x="21592" y="42178"/>
                    </a:cubicBezTo>
                    <a:cubicBezTo>
                      <a:pt x="21551" y="42093"/>
                      <a:pt x="21466" y="42045"/>
                      <a:pt x="21377" y="42045"/>
                    </a:cubicBezTo>
                    <a:close/>
                    <a:moveTo>
                      <a:pt x="2719" y="41609"/>
                    </a:moveTo>
                    <a:cubicBezTo>
                      <a:pt x="2667" y="41609"/>
                      <a:pt x="2615" y="41625"/>
                      <a:pt x="2571" y="41659"/>
                    </a:cubicBezTo>
                    <a:cubicBezTo>
                      <a:pt x="2467" y="41741"/>
                      <a:pt x="2449" y="41891"/>
                      <a:pt x="2530" y="41996"/>
                    </a:cubicBezTo>
                    <a:cubicBezTo>
                      <a:pt x="3157" y="42794"/>
                      <a:pt x="3884" y="43478"/>
                      <a:pt x="4693" y="44024"/>
                    </a:cubicBezTo>
                    <a:cubicBezTo>
                      <a:pt x="4733" y="44052"/>
                      <a:pt x="4781" y="44065"/>
                      <a:pt x="4827" y="44065"/>
                    </a:cubicBezTo>
                    <a:cubicBezTo>
                      <a:pt x="4905" y="44065"/>
                      <a:pt x="4980" y="44029"/>
                      <a:pt x="5026" y="43961"/>
                    </a:cubicBezTo>
                    <a:cubicBezTo>
                      <a:pt x="5099" y="43850"/>
                      <a:pt x="5071" y="43701"/>
                      <a:pt x="4961" y="43628"/>
                    </a:cubicBezTo>
                    <a:cubicBezTo>
                      <a:pt x="4194" y="43109"/>
                      <a:pt x="3503" y="42461"/>
                      <a:pt x="2907" y="41701"/>
                    </a:cubicBezTo>
                    <a:cubicBezTo>
                      <a:pt x="2861" y="41640"/>
                      <a:pt x="2791" y="41609"/>
                      <a:pt x="2719" y="41609"/>
                    </a:cubicBezTo>
                    <a:close/>
                    <a:moveTo>
                      <a:pt x="22579" y="42323"/>
                    </a:moveTo>
                    <a:cubicBezTo>
                      <a:pt x="22536" y="42323"/>
                      <a:pt x="22493" y="42335"/>
                      <a:pt x="22454" y="42358"/>
                    </a:cubicBezTo>
                    <a:cubicBezTo>
                      <a:pt x="22341" y="42427"/>
                      <a:pt x="22304" y="42574"/>
                      <a:pt x="22374" y="42687"/>
                    </a:cubicBezTo>
                    <a:cubicBezTo>
                      <a:pt x="22867" y="43500"/>
                      <a:pt x="23470" y="44286"/>
                      <a:pt x="24167" y="45025"/>
                    </a:cubicBezTo>
                    <a:cubicBezTo>
                      <a:pt x="24216" y="45074"/>
                      <a:pt x="24279" y="45100"/>
                      <a:pt x="24342" y="45100"/>
                    </a:cubicBezTo>
                    <a:cubicBezTo>
                      <a:pt x="24402" y="45100"/>
                      <a:pt x="24461" y="45079"/>
                      <a:pt x="24506" y="45035"/>
                    </a:cubicBezTo>
                    <a:cubicBezTo>
                      <a:pt x="24602" y="44943"/>
                      <a:pt x="24606" y="44792"/>
                      <a:pt x="24516" y="44696"/>
                    </a:cubicBezTo>
                    <a:cubicBezTo>
                      <a:pt x="23843" y="43981"/>
                      <a:pt x="23260" y="43222"/>
                      <a:pt x="22783" y="42439"/>
                    </a:cubicBezTo>
                    <a:cubicBezTo>
                      <a:pt x="22738" y="42364"/>
                      <a:pt x="22660" y="42323"/>
                      <a:pt x="22579" y="42323"/>
                    </a:cubicBezTo>
                    <a:close/>
                    <a:moveTo>
                      <a:pt x="16017" y="44263"/>
                    </a:moveTo>
                    <a:cubicBezTo>
                      <a:pt x="15993" y="44263"/>
                      <a:pt x="15969" y="44266"/>
                      <a:pt x="15945" y="44274"/>
                    </a:cubicBezTo>
                    <a:cubicBezTo>
                      <a:pt x="14979" y="44581"/>
                      <a:pt x="14043" y="44814"/>
                      <a:pt x="13162" y="44970"/>
                    </a:cubicBezTo>
                    <a:cubicBezTo>
                      <a:pt x="13031" y="44994"/>
                      <a:pt x="12945" y="45117"/>
                      <a:pt x="12968" y="45248"/>
                    </a:cubicBezTo>
                    <a:cubicBezTo>
                      <a:pt x="12987" y="45363"/>
                      <a:pt x="13088" y="45446"/>
                      <a:pt x="13202" y="45446"/>
                    </a:cubicBezTo>
                    <a:cubicBezTo>
                      <a:pt x="13217" y="45446"/>
                      <a:pt x="13231" y="45446"/>
                      <a:pt x="13244" y="45440"/>
                    </a:cubicBezTo>
                    <a:cubicBezTo>
                      <a:pt x="14145" y="45282"/>
                      <a:pt x="15103" y="45044"/>
                      <a:pt x="16090" y="44730"/>
                    </a:cubicBezTo>
                    <a:cubicBezTo>
                      <a:pt x="16216" y="44690"/>
                      <a:pt x="16285" y="44556"/>
                      <a:pt x="16246" y="44429"/>
                    </a:cubicBezTo>
                    <a:cubicBezTo>
                      <a:pt x="16214" y="44328"/>
                      <a:pt x="16118" y="44263"/>
                      <a:pt x="16017" y="44263"/>
                    </a:cubicBezTo>
                    <a:close/>
                    <a:moveTo>
                      <a:pt x="71350" y="42481"/>
                    </a:moveTo>
                    <a:cubicBezTo>
                      <a:pt x="71319" y="42481"/>
                      <a:pt x="71287" y="42488"/>
                      <a:pt x="71257" y="42501"/>
                    </a:cubicBezTo>
                    <a:cubicBezTo>
                      <a:pt x="71135" y="42553"/>
                      <a:pt x="71079" y="42694"/>
                      <a:pt x="71131" y="42816"/>
                    </a:cubicBezTo>
                    <a:cubicBezTo>
                      <a:pt x="71300" y="43211"/>
                      <a:pt x="71475" y="43606"/>
                      <a:pt x="71658" y="43999"/>
                    </a:cubicBezTo>
                    <a:cubicBezTo>
                      <a:pt x="71152" y="44357"/>
                      <a:pt x="70643" y="44708"/>
                      <a:pt x="70130" y="45045"/>
                    </a:cubicBezTo>
                    <a:cubicBezTo>
                      <a:pt x="70021" y="45117"/>
                      <a:pt x="69989" y="45265"/>
                      <a:pt x="70062" y="45377"/>
                    </a:cubicBezTo>
                    <a:cubicBezTo>
                      <a:pt x="70109" y="45446"/>
                      <a:pt x="70185" y="45484"/>
                      <a:pt x="70263" y="45484"/>
                    </a:cubicBezTo>
                    <a:cubicBezTo>
                      <a:pt x="70308" y="45484"/>
                      <a:pt x="70354" y="45472"/>
                      <a:pt x="70394" y="45445"/>
                    </a:cubicBezTo>
                    <a:cubicBezTo>
                      <a:pt x="70887" y="45119"/>
                      <a:pt x="71378" y="44782"/>
                      <a:pt x="71864" y="44437"/>
                    </a:cubicBezTo>
                    <a:cubicBezTo>
                      <a:pt x="72026" y="44779"/>
                      <a:pt x="72192" y="45121"/>
                      <a:pt x="72364" y="45457"/>
                    </a:cubicBezTo>
                    <a:cubicBezTo>
                      <a:pt x="72406" y="45541"/>
                      <a:pt x="72490" y="45588"/>
                      <a:pt x="72578" y="45588"/>
                    </a:cubicBezTo>
                    <a:cubicBezTo>
                      <a:pt x="72615" y="45588"/>
                      <a:pt x="72652" y="45580"/>
                      <a:pt x="72687" y="45565"/>
                    </a:cubicBezTo>
                    <a:cubicBezTo>
                      <a:pt x="72805" y="45506"/>
                      <a:pt x="72852" y="45362"/>
                      <a:pt x="72793" y="45244"/>
                    </a:cubicBezTo>
                    <a:cubicBezTo>
                      <a:pt x="72610" y="44885"/>
                      <a:pt x="72434" y="44522"/>
                      <a:pt x="72260" y="44156"/>
                    </a:cubicBezTo>
                    <a:cubicBezTo>
                      <a:pt x="72435" y="44030"/>
                      <a:pt x="72609" y="43901"/>
                      <a:pt x="72783" y="43772"/>
                    </a:cubicBezTo>
                    <a:cubicBezTo>
                      <a:pt x="72889" y="43693"/>
                      <a:pt x="72911" y="43543"/>
                      <a:pt x="72832" y="43437"/>
                    </a:cubicBezTo>
                    <a:cubicBezTo>
                      <a:pt x="72784" y="43374"/>
                      <a:pt x="72711" y="43340"/>
                      <a:pt x="72638" y="43340"/>
                    </a:cubicBezTo>
                    <a:cubicBezTo>
                      <a:pt x="72589" y="43340"/>
                      <a:pt x="72539" y="43355"/>
                      <a:pt x="72496" y="43387"/>
                    </a:cubicBezTo>
                    <a:cubicBezTo>
                      <a:pt x="72349" y="43498"/>
                      <a:pt x="72202" y="43605"/>
                      <a:pt x="72054" y="43714"/>
                    </a:cubicBezTo>
                    <a:cubicBezTo>
                      <a:pt x="71887" y="43352"/>
                      <a:pt x="71727" y="42990"/>
                      <a:pt x="71571" y="42626"/>
                    </a:cubicBezTo>
                    <a:cubicBezTo>
                      <a:pt x="71532" y="42536"/>
                      <a:pt x="71443" y="42481"/>
                      <a:pt x="71350" y="42481"/>
                    </a:cubicBezTo>
                    <a:close/>
                    <a:moveTo>
                      <a:pt x="7448" y="44799"/>
                    </a:moveTo>
                    <a:cubicBezTo>
                      <a:pt x="7344" y="44799"/>
                      <a:pt x="7249" y="44868"/>
                      <a:pt x="7219" y="44973"/>
                    </a:cubicBezTo>
                    <a:cubicBezTo>
                      <a:pt x="7183" y="45100"/>
                      <a:pt x="7256" y="45232"/>
                      <a:pt x="7382" y="45270"/>
                    </a:cubicBezTo>
                    <a:cubicBezTo>
                      <a:pt x="8294" y="45532"/>
                      <a:pt x="9278" y="45674"/>
                      <a:pt x="10311" y="45691"/>
                    </a:cubicBezTo>
                    <a:lnTo>
                      <a:pt x="10315" y="45691"/>
                    </a:lnTo>
                    <a:cubicBezTo>
                      <a:pt x="10446" y="45691"/>
                      <a:pt x="10552" y="45586"/>
                      <a:pt x="10553" y="45456"/>
                    </a:cubicBezTo>
                    <a:cubicBezTo>
                      <a:pt x="10554" y="45323"/>
                      <a:pt x="10451" y="45214"/>
                      <a:pt x="10317" y="45211"/>
                    </a:cubicBezTo>
                    <a:cubicBezTo>
                      <a:pt x="9328" y="45196"/>
                      <a:pt x="8385" y="45058"/>
                      <a:pt x="7516" y="44809"/>
                    </a:cubicBezTo>
                    <a:cubicBezTo>
                      <a:pt x="7493" y="44802"/>
                      <a:pt x="7470" y="44799"/>
                      <a:pt x="7448" y="44799"/>
                    </a:cubicBezTo>
                    <a:close/>
                    <a:moveTo>
                      <a:pt x="67792" y="46529"/>
                    </a:moveTo>
                    <a:cubicBezTo>
                      <a:pt x="67751" y="46529"/>
                      <a:pt x="67710" y="46539"/>
                      <a:pt x="67673" y="46560"/>
                    </a:cubicBezTo>
                    <a:cubicBezTo>
                      <a:pt x="66842" y="47039"/>
                      <a:pt x="65985" y="47501"/>
                      <a:pt x="65129" y="47927"/>
                    </a:cubicBezTo>
                    <a:cubicBezTo>
                      <a:pt x="65010" y="47986"/>
                      <a:pt x="64963" y="48130"/>
                      <a:pt x="65022" y="48248"/>
                    </a:cubicBezTo>
                    <a:cubicBezTo>
                      <a:pt x="65065" y="48333"/>
                      <a:pt x="65149" y="48382"/>
                      <a:pt x="65236" y="48382"/>
                    </a:cubicBezTo>
                    <a:cubicBezTo>
                      <a:pt x="65274" y="48382"/>
                      <a:pt x="65310" y="48373"/>
                      <a:pt x="65344" y="48356"/>
                    </a:cubicBezTo>
                    <a:cubicBezTo>
                      <a:pt x="66210" y="47925"/>
                      <a:pt x="67073" y="47461"/>
                      <a:pt x="67912" y="46976"/>
                    </a:cubicBezTo>
                    <a:cubicBezTo>
                      <a:pt x="68028" y="46909"/>
                      <a:pt x="68067" y="46762"/>
                      <a:pt x="68001" y="46648"/>
                    </a:cubicBezTo>
                    <a:cubicBezTo>
                      <a:pt x="67956" y="46572"/>
                      <a:pt x="67875" y="46529"/>
                      <a:pt x="67792" y="46529"/>
                    </a:cubicBezTo>
                    <a:close/>
                    <a:moveTo>
                      <a:pt x="26507" y="46550"/>
                    </a:moveTo>
                    <a:cubicBezTo>
                      <a:pt x="26435" y="46550"/>
                      <a:pt x="26363" y="46583"/>
                      <a:pt x="26316" y="46645"/>
                    </a:cubicBezTo>
                    <a:cubicBezTo>
                      <a:pt x="26235" y="46751"/>
                      <a:pt x="26256" y="46902"/>
                      <a:pt x="26362" y="46981"/>
                    </a:cubicBezTo>
                    <a:cubicBezTo>
                      <a:pt x="27110" y="47548"/>
                      <a:pt x="27936" y="48089"/>
                      <a:pt x="28816" y="48589"/>
                    </a:cubicBezTo>
                    <a:cubicBezTo>
                      <a:pt x="28853" y="48610"/>
                      <a:pt x="28893" y="48620"/>
                      <a:pt x="28935" y="48620"/>
                    </a:cubicBezTo>
                    <a:cubicBezTo>
                      <a:pt x="29017" y="48620"/>
                      <a:pt x="29098" y="48576"/>
                      <a:pt x="29142" y="48499"/>
                    </a:cubicBezTo>
                    <a:cubicBezTo>
                      <a:pt x="29208" y="48383"/>
                      <a:pt x="29168" y="48236"/>
                      <a:pt x="29052" y="48172"/>
                    </a:cubicBezTo>
                    <a:cubicBezTo>
                      <a:pt x="28190" y="47682"/>
                      <a:pt x="27383" y="47152"/>
                      <a:pt x="26651" y="46599"/>
                    </a:cubicBezTo>
                    <a:cubicBezTo>
                      <a:pt x="26608" y="46566"/>
                      <a:pt x="26557" y="46550"/>
                      <a:pt x="26507" y="46550"/>
                    </a:cubicBezTo>
                    <a:close/>
                    <a:moveTo>
                      <a:pt x="62597" y="49114"/>
                    </a:moveTo>
                    <a:cubicBezTo>
                      <a:pt x="62566" y="49114"/>
                      <a:pt x="62535" y="49120"/>
                      <a:pt x="62505" y="49133"/>
                    </a:cubicBezTo>
                    <a:cubicBezTo>
                      <a:pt x="61621" y="49506"/>
                      <a:pt x="60714" y="49854"/>
                      <a:pt x="59810" y="50167"/>
                    </a:cubicBezTo>
                    <a:cubicBezTo>
                      <a:pt x="59685" y="50211"/>
                      <a:pt x="59618" y="50347"/>
                      <a:pt x="59662" y="50472"/>
                    </a:cubicBezTo>
                    <a:cubicBezTo>
                      <a:pt x="59698" y="50571"/>
                      <a:pt x="59791" y="50633"/>
                      <a:pt x="59889" y="50633"/>
                    </a:cubicBezTo>
                    <a:cubicBezTo>
                      <a:pt x="59917" y="50633"/>
                      <a:pt x="59943" y="50629"/>
                      <a:pt x="59967" y="50622"/>
                    </a:cubicBezTo>
                    <a:cubicBezTo>
                      <a:pt x="60881" y="50304"/>
                      <a:pt x="61797" y="49952"/>
                      <a:pt x="62691" y="49575"/>
                    </a:cubicBezTo>
                    <a:cubicBezTo>
                      <a:pt x="62813" y="49523"/>
                      <a:pt x="62869" y="49383"/>
                      <a:pt x="62819" y="49261"/>
                    </a:cubicBezTo>
                    <a:cubicBezTo>
                      <a:pt x="62780" y="49169"/>
                      <a:pt x="62691" y="49114"/>
                      <a:pt x="62597" y="49114"/>
                    </a:cubicBezTo>
                    <a:close/>
                    <a:moveTo>
                      <a:pt x="31529" y="49435"/>
                    </a:moveTo>
                    <a:cubicBezTo>
                      <a:pt x="31437" y="49435"/>
                      <a:pt x="31349" y="49488"/>
                      <a:pt x="31309" y="49579"/>
                    </a:cubicBezTo>
                    <a:cubicBezTo>
                      <a:pt x="31256" y="49699"/>
                      <a:pt x="31312" y="49841"/>
                      <a:pt x="31432" y="49895"/>
                    </a:cubicBezTo>
                    <a:cubicBezTo>
                      <a:pt x="32319" y="50284"/>
                      <a:pt x="33235" y="50640"/>
                      <a:pt x="34157" y="50953"/>
                    </a:cubicBezTo>
                    <a:cubicBezTo>
                      <a:pt x="34182" y="50962"/>
                      <a:pt x="34209" y="50966"/>
                      <a:pt x="34234" y="50966"/>
                    </a:cubicBezTo>
                    <a:cubicBezTo>
                      <a:pt x="34334" y="50966"/>
                      <a:pt x="34428" y="50904"/>
                      <a:pt x="34462" y="50804"/>
                    </a:cubicBezTo>
                    <a:cubicBezTo>
                      <a:pt x="34504" y="50678"/>
                      <a:pt x="34437" y="50541"/>
                      <a:pt x="34312" y="50499"/>
                    </a:cubicBezTo>
                    <a:cubicBezTo>
                      <a:pt x="33403" y="50190"/>
                      <a:pt x="32499" y="49838"/>
                      <a:pt x="31625" y="49456"/>
                    </a:cubicBezTo>
                    <a:cubicBezTo>
                      <a:pt x="31594" y="49442"/>
                      <a:pt x="31561" y="49435"/>
                      <a:pt x="31529" y="49435"/>
                    </a:cubicBezTo>
                    <a:close/>
                    <a:moveTo>
                      <a:pt x="57118" y="51010"/>
                    </a:moveTo>
                    <a:cubicBezTo>
                      <a:pt x="57097" y="51010"/>
                      <a:pt x="57076" y="51013"/>
                      <a:pt x="57055" y="51018"/>
                    </a:cubicBezTo>
                    <a:cubicBezTo>
                      <a:pt x="56129" y="51268"/>
                      <a:pt x="55184" y="51489"/>
                      <a:pt x="54245" y="51674"/>
                    </a:cubicBezTo>
                    <a:cubicBezTo>
                      <a:pt x="54115" y="51700"/>
                      <a:pt x="54030" y="51826"/>
                      <a:pt x="54056" y="51956"/>
                    </a:cubicBezTo>
                    <a:cubicBezTo>
                      <a:pt x="54079" y="52070"/>
                      <a:pt x="54179" y="52149"/>
                      <a:pt x="54291" y="52149"/>
                    </a:cubicBezTo>
                    <a:cubicBezTo>
                      <a:pt x="54306" y="52149"/>
                      <a:pt x="54321" y="52148"/>
                      <a:pt x="54338" y="52144"/>
                    </a:cubicBezTo>
                    <a:cubicBezTo>
                      <a:pt x="55288" y="51957"/>
                      <a:pt x="56244" y="51734"/>
                      <a:pt x="57182" y="51480"/>
                    </a:cubicBezTo>
                    <a:cubicBezTo>
                      <a:pt x="57308" y="51446"/>
                      <a:pt x="57385" y="51314"/>
                      <a:pt x="57349" y="51187"/>
                    </a:cubicBezTo>
                    <a:cubicBezTo>
                      <a:pt x="57320" y="51080"/>
                      <a:pt x="57224" y="51010"/>
                      <a:pt x="57118" y="51010"/>
                    </a:cubicBezTo>
                    <a:close/>
                    <a:moveTo>
                      <a:pt x="37015" y="51309"/>
                    </a:moveTo>
                    <a:cubicBezTo>
                      <a:pt x="36908" y="51309"/>
                      <a:pt x="36812" y="51383"/>
                      <a:pt x="36785" y="51492"/>
                    </a:cubicBezTo>
                    <a:cubicBezTo>
                      <a:pt x="36752" y="51619"/>
                      <a:pt x="36830" y="51749"/>
                      <a:pt x="36959" y="51782"/>
                    </a:cubicBezTo>
                    <a:cubicBezTo>
                      <a:pt x="37896" y="52019"/>
                      <a:pt x="38858" y="52221"/>
                      <a:pt x="39817" y="52384"/>
                    </a:cubicBezTo>
                    <a:cubicBezTo>
                      <a:pt x="39831" y="52385"/>
                      <a:pt x="39845" y="52386"/>
                      <a:pt x="39857" y="52386"/>
                    </a:cubicBezTo>
                    <a:cubicBezTo>
                      <a:pt x="39973" y="52386"/>
                      <a:pt x="40074" y="52305"/>
                      <a:pt x="40093" y="52187"/>
                    </a:cubicBezTo>
                    <a:cubicBezTo>
                      <a:pt x="40116" y="52056"/>
                      <a:pt x="40027" y="51933"/>
                      <a:pt x="39897" y="51910"/>
                    </a:cubicBezTo>
                    <a:cubicBezTo>
                      <a:pt x="38951" y="51749"/>
                      <a:pt x="38002" y="51550"/>
                      <a:pt x="37076" y="51318"/>
                    </a:cubicBezTo>
                    <a:cubicBezTo>
                      <a:pt x="37055" y="51312"/>
                      <a:pt x="37035" y="51309"/>
                      <a:pt x="37015" y="51309"/>
                    </a:cubicBezTo>
                    <a:close/>
                    <a:moveTo>
                      <a:pt x="51429" y="52130"/>
                    </a:moveTo>
                    <a:cubicBezTo>
                      <a:pt x="51418" y="52130"/>
                      <a:pt x="51408" y="52130"/>
                      <a:pt x="51397" y="52132"/>
                    </a:cubicBezTo>
                    <a:cubicBezTo>
                      <a:pt x="50444" y="52251"/>
                      <a:pt x="49478" y="52340"/>
                      <a:pt x="48523" y="52390"/>
                    </a:cubicBezTo>
                    <a:cubicBezTo>
                      <a:pt x="48391" y="52397"/>
                      <a:pt x="48289" y="52510"/>
                      <a:pt x="48296" y="52642"/>
                    </a:cubicBezTo>
                    <a:cubicBezTo>
                      <a:pt x="48302" y="52771"/>
                      <a:pt x="48408" y="52870"/>
                      <a:pt x="48534" y="52870"/>
                    </a:cubicBezTo>
                    <a:cubicBezTo>
                      <a:pt x="48539" y="52870"/>
                      <a:pt x="48543" y="52870"/>
                      <a:pt x="48550" y="52868"/>
                    </a:cubicBezTo>
                    <a:cubicBezTo>
                      <a:pt x="49517" y="52816"/>
                      <a:pt x="50494" y="52729"/>
                      <a:pt x="51458" y="52607"/>
                    </a:cubicBezTo>
                    <a:cubicBezTo>
                      <a:pt x="51589" y="52590"/>
                      <a:pt x="51682" y="52471"/>
                      <a:pt x="51665" y="52340"/>
                    </a:cubicBezTo>
                    <a:cubicBezTo>
                      <a:pt x="51650" y="52218"/>
                      <a:pt x="51551" y="52130"/>
                      <a:pt x="51429" y="52130"/>
                    </a:cubicBezTo>
                    <a:close/>
                    <a:moveTo>
                      <a:pt x="42755" y="52284"/>
                    </a:moveTo>
                    <a:cubicBezTo>
                      <a:pt x="42622" y="52284"/>
                      <a:pt x="42509" y="52371"/>
                      <a:pt x="42496" y="52502"/>
                    </a:cubicBezTo>
                    <a:cubicBezTo>
                      <a:pt x="42485" y="52633"/>
                      <a:pt x="42582" y="52751"/>
                      <a:pt x="42713" y="52763"/>
                    </a:cubicBezTo>
                    <a:cubicBezTo>
                      <a:pt x="43676" y="52852"/>
                      <a:pt x="44656" y="52905"/>
                      <a:pt x="45628" y="52922"/>
                    </a:cubicBezTo>
                    <a:lnTo>
                      <a:pt x="45632" y="52922"/>
                    </a:lnTo>
                    <a:cubicBezTo>
                      <a:pt x="45763" y="52922"/>
                      <a:pt x="45869" y="52818"/>
                      <a:pt x="45873" y="52686"/>
                    </a:cubicBezTo>
                    <a:cubicBezTo>
                      <a:pt x="45874" y="52554"/>
                      <a:pt x="45769" y="52446"/>
                      <a:pt x="45637" y="52442"/>
                    </a:cubicBezTo>
                    <a:cubicBezTo>
                      <a:pt x="44678" y="52425"/>
                      <a:pt x="43710" y="52372"/>
                      <a:pt x="42757" y="52284"/>
                    </a:cubicBezTo>
                    <a:cubicBezTo>
                      <a:pt x="42756" y="52284"/>
                      <a:pt x="42755" y="52284"/>
                      <a:pt x="42755" y="52284"/>
                    </a:cubicBezTo>
                    <a:close/>
                  </a:path>
                </a:pathLst>
              </a:custGeom>
              <a:solidFill>
                <a:srgbClr val="00446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55" name="Google Shape;4253;p57">
                <a:extLst>
                  <a:ext uri="{FF2B5EF4-FFF2-40B4-BE49-F238E27FC236}">
                    <a16:creationId xmlns:a16="http://schemas.microsoft.com/office/drawing/2014/main" id="{20F27CBC-0874-4B71-A7C8-231EED8AE1B7}"/>
                  </a:ext>
                </a:extLst>
              </p:cNvPr>
              <p:cNvSpPr/>
              <p:nvPr/>
            </p:nvSpPr>
            <p:spPr>
              <a:xfrm>
                <a:off x="3520350" y="2519625"/>
                <a:ext cx="3245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707" extrusionOk="0">
                    <a:moveTo>
                      <a:pt x="275" y="1"/>
                    </a:moveTo>
                    <a:cubicBezTo>
                      <a:pt x="233" y="1"/>
                      <a:pt x="191" y="12"/>
                      <a:pt x="153" y="34"/>
                    </a:cubicBezTo>
                    <a:cubicBezTo>
                      <a:pt x="39" y="100"/>
                      <a:pt x="0" y="247"/>
                      <a:pt x="68" y="362"/>
                    </a:cubicBezTo>
                    <a:cubicBezTo>
                      <a:pt x="312" y="776"/>
                      <a:pt x="564" y="1187"/>
                      <a:pt x="822" y="1595"/>
                    </a:cubicBezTo>
                    <a:cubicBezTo>
                      <a:pt x="869" y="1667"/>
                      <a:pt x="947" y="1707"/>
                      <a:pt x="1026" y="1707"/>
                    </a:cubicBezTo>
                    <a:cubicBezTo>
                      <a:pt x="1069" y="1707"/>
                      <a:pt x="1114" y="1694"/>
                      <a:pt x="1152" y="1670"/>
                    </a:cubicBezTo>
                    <a:cubicBezTo>
                      <a:pt x="1265" y="1600"/>
                      <a:pt x="1298" y="1452"/>
                      <a:pt x="1227" y="1340"/>
                    </a:cubicBezTo>
                    <a:cubicBezTo>
                      <a:pt x="972" y="938"/>
                      <a:pt x="723" y="529"/>
                      <a:pt x="480" y="119"/>
                    </a:cubicBezTo>
                    <a:cubicBezTo>
                      <a:pt x="436" y="43"/>
                      <a:pt x="356" y="1"/>
                      <a:pt x="275" y="1"/>
                    </a:cubicBezTo>
                    <a:close/>
                  </a:path>
                </a:pathLst>
              </a:custGeom>
              <a:solidFill>
                <a:srgbClr val="00446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247" name="Google Shape;4254;p57">
              <a:extLst>
                <a:ext uri="{FF2B5EF4-FFF2-40B4-BE49-F238E27FC236}">
                  <a16:creationId xmlns:a16="http://schemas.microsoft.com/office/drawing/2014/main" id="{DFB3EDEF-91F3-4326-94A7-D45DA2EEC0C1}"/>
                </a:ext>
              </a:extLst>
            </p:cNvPr>
            <p:cNvGrpSpPr/>
            <p:nvPr/>
          </p:nvGrpSpPr>
          <p:grpSpPr>
            <a:xfrm rot="925807">
              <a:off x="1598483" y="2664482"/>
              <a:ext cx="551102" cy="369507"/>
              <a:chOff x="2626275" y="1121400"/>
              <a:chExt cx="460225" cy="308575"/>
            </a:xfrm>
          </p:grpSpPr>
          <p:grpSp>
            <p:nvGrpSpPr>
              <p:cNvPr id="248" name="Google Shape;4255;p57">
                <a:extLst>
                  <a:ext uri="{FF2B5EF4-FFF2-40B4-BE49-F238E27FC236}">
                    <a16:creationId xmlns:a16="http://schemas.microsoft.com/office/drawing/2014/main" id="{15F217B5-CAE3-4CD3-8EDC-3325C8F8E911}"/>
                  </a:ext>
                </a:extLst>
              </p:cNvPr>
              <p:cNvGrpSpPr/>
              <p:nvPr/>
            </p:nvGrpSpPr>
            <p:grpSpPr>
              <a:xfrm>
                <a:off x="2671050" y="1121400"/>
                <a:ext cx="415450" cy="308575"/>
                <a:chOff x="2671050" y="1121400"/>
                <a:chExt cx="415450" cy="308575"/>
              </a:xfrm>
            </p:grpSpPr>
            <p:sp>
              <p:nvSpPr>
                <p:cNvPr id="252" name="Google Shape;4256;p57">
                  <a:extLst>
                    <a:ext uri="{FF2B5EF4-FFF2-40B4-BE49-F238E27FC236}">
                      <a16:creationId xmlns:a16="http://schemas.microsoft.com/office/drawing/2014/main" id="{4BE4850A-A9F4-4BF8-ADBD-6C289B292ED6}"/>
                    </a:ext>
                  </a:extLst>
                </p:cNvPr>
                <p:cNvSpPr/>
                <p:nvPr/>
              </p:nvSpPr>
              <p:spPr>
                <a:xfrm>
                  <a:off x="2683900" y="1128900"/>
                  <a:ext cx="387050" cy="28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82" h="11537" extrusionOk="0">
                      <a:moveTo>
                        <a:pt x="0" y="0"/>
                      </a:moveTo>
                      <a:lnTo>
                        <a:pt x="2963" y="4059"/>
                      </a:lnTo>
                      <a:lnTo>
                        <a:pt x="2563" y="11536"/>
                      </a:lnTo>
                      <a:lnTo>
                        <a:pt x="15481" y="17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53" name="Google Shape;4257;p57">
                  <a:extLst>
                    <a:ext uri="{FF2B5EF4-FFF2-40B4-BE49-F238E27FC236}">
                      <a16:creationId xmlns:a16="http://schemas.microsoft.com/office/drawing/2014/main" id="{397B3B3E-55AA-4EE6-8AE3-E2A115ADE41D}"/>
                    </a:ext>
                  </a:extLst>
                </p:cNvPr>
                <p:cNvSpPr/>
                <p:nvPr/>
              </p:nvSpPr>
              <p:spPr>
                <a:xfrm>
                  <a:off x="2671050" y="1121400"/>
                  <a:ext cx="415450" cy="30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18" h="12343" extrusionOk="0">
                      <a:moveTo>
                        <a:pt x="1028" y="598"/>
                      </a:moveTo>
                      <a:lnTo>
                        <a:pt x="15373" y="2173"/>
                      </a:lnTo>
                      <a:lnTo>
                        <a:pt x="3344" y="11333"/>
                      </a:lnTo>
                      <a:lnTo>
                        <a:pt x="3344" y="11333"/>
                      </a:lnTo>
                      <a:lnTo>
                        <a:pt x="3720" y="4286"/>
                      </a:lnTo>
                      <a:lnTo>
                        <a:pt x="1028" y="598"/>
                      </a:lnTo>
                      <a:close/>
                      <a:moveTo>
                        <a:pt x="0" y="1"/>
                      </a:moveTo>
                      <a:lnTo>
                        <a:pt x="3232" y="4430"/>
                      </a:lnTo>
                      <a:lnTo>
                        <a:pt x="2811" y="12342"/>
                      </a:lnTo>
                      <a:lnTo>
                        <a:pt x="2811" y="12342"/>
                      </a:lnTo>
                      <a:lnTo>
                        <a:pt x="16618" y="182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4468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49" name="Google Shape;4258;p57">
                <a:extLst>
                  <a:ext uri="{FF2B5EF4-FFF2-40B4-BE49-F238E27FC236}">
                    <a16:creationId xmlns:a16="http://schemas.microsoft.com/office/drawing/2014/main" id="{0823FC8D-058F-48FD-8F5F-6BFDC094375A}"/>
                  </a:ext>
                </a:extLst>
              </p:cNvPr>
              <p:cNvGrpSpPr/>
              <p:nvPr/>
            </p:nvGrpSpPr>
            <p:grpSpPr>
              <a:xfrm>
                <a:off x="2626275" y="1170175"/>
                <a:ext cx="447725" cy="154300"/>
                <a:chOff x="2626275" y="1170175"/>
                <a:chExt cx="447725" cy="154300"/>
              </a:xfrm>
            </p:grpSpPr>
            <p:sp>
              <p:nvSpPr>
                <p:cNvPr id="250" name="Google Shape;4259;p57">
                  <a:extLst>
                    <a:ext uri="{FF2B5EF4-FFF2-40B4-BE49-F238E27FC236}">
                      <a16:creationId xmlns:a16="http://schemas.microsoft.com/office/drawing/2014/main" id="{7CEF4980-5857-4FEE-932F-ECAB2328CB16}"/>
                    </a:ext>
                  </a:extLst>
                </p:cNvPr>
                <p:cNvSpPr/>
                <p:nvPr/>
              </p:nvSpPr>
              <p:spPr>
                <a:xfrm>
                  <a:off x="2643125" y="1183625"/>
                  <a:ext cx="389175" cy="13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67" h="5363" extrusionOk="0">
                      <a:moveTo>
                        <a:pt x="15567" y="1"/>
                      </a:moveTo>
                      <a:lnTo>
                        <a:pt x="0" y="2725"/>
                      </a:lnTo>
                      <a:lnTo>
                        <a:pt x="4408" y="5362"/>
                      </a:lnTo>
                      <a:lnTo>
                        <a:pt x="155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51" name="Google Shape;4260;p57">
                  <a:extLst>
                    <a:ext uri="{FF2B5EF4-FFF2-40B4-BE49-F238E27FC236}">
                      <a16:creationId xmlns:a16="http://schemas.microsoft.com/office/drawing/2014/main" id="{D3900E75-5378-4E46-9B35-3DFA805D50F1}"/>
                    </a:ext>
                  </a:extLst>
                </p:cNvPr>
                <p:cNvSpPr/>
                <p:nvPr/>
              </p:nvSpPr>
              <p:spPr>
                <a:xfrm>
                  <a:off x="2626275" y="1170175"/>
                  <a:ext cx="447725" cy="15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09" h="6172" extrusionOk="0">
                      <a:moveTo>
                        <a:pt x="14573" y="1073"/>
                      </a:moveTo>
                      <a:lnTo>
                        <a:pt x="5093" y="5628"/>
                      </a:lnTo>
                      <a:lnTo>
                        <a:pt x="1351" y="3390"/>
                      </a:lnTo>
                      <a:lnTo>
                        <a:pt x="14573" y="1073"/>
                      </a:lnTo>
                      <a:close/>
                      <a:moveTo>
                        <a:pt x="17908" y="0"/>
                      </a:moveTo>
                      <a:lnTo>
                        <a:pt x="0" y="3138"/>
                      </a:lnTo>
                      <a:lnTo>
                        <a:pt x="5069" y="6171"/>
                      </a:lnTo>
                      <a:lnTo>
                        <a:pt x="17908" y="0"/>
                      </a:lnTo>
                      <a:close/>
                    </a:path>
                  </a:pathLst>
                </a:custGeom>
                <a:solidFill>
                  <a:srgbClr val="004468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256" name="Google Shape;4261;p57">
            <a:extLst>
              <a:ext uri="{FF2B5EF4-FFF2-40B4-BE49-F238E27FC236}">
                <a16:creationId xmlns:a16="http://schemas.microsoft.com/office/drawing/2014/main" id="{6A54BDF1-0215-4AED-BA5E-158F4166E538}"/>
              </a:ext>
            </a:extLst>
          </p:cNvPr>
          <p:cNvSpPr txBox="1">
            <a:spLocks/>
          </p:cNvSpPr>
          <p:nvPr/>
        </p:nvSpPr>
        <p:spPr>
          <a:xfrm rot="21315585">
            <a:off x="3957090" y="2814825"/>
            <a:ext cx="4981220" cy="17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orditas"/>
              <a:buNone/>
              <a:defRPr sz="5333" b="0" i="0" u="none" strike="noStrike" cap="none">
                <a:solidFill>
                  <a:schemeClr val="dk2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8"/>
              </a:buClr>
              <a:buSzPts val="2800"/>
              <a:buFont typeface="Gorditas"/>
              <a:buNone/>
              <a:tabLst/>
              <a:defRPr/>
            </a:pPr>
            <a:r>
              <a:rPr lang="th-TH" sz="2600" kern="0" dirty="0">
                <a:solidFill>
                  <a:srgbClr val="004468"/>
                </a:solidFill>
                <a:latin typeface="4804_KwangMD_PukluK" panose="02000000000000000000" pitchFamily="2" charset="0"/>
                <a:cs typeface="4804_KwangMD_PukluK" panose="02000000000000000000" pitchFamily="2" charset="0"/>
              </a:rPr>
              <a:t>สามารถนำความรู้เกี่ยวกับรูปที่มีแกนสมมาตรมาประดิษฐ์เป็นผลงานต่างๆ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004468"/>
              </a:solidFill>
              <a:effectLst/>
              <a:uLnTx/>
              <a:uFillTx/>
              <a:latin typeface="4804_KwangMD_PukluK" panose="02000000000000000000" pitchFamily="2" charset="0"/>
              <a:cs typeface="4804_KwangMD_PukluK" panose="02000000000000000000" pitchFamily="2" charset="0"/>
              <a:sym typeface="Gorditas"/>
            </a:endParaRPr>
          </a:p>
        </p:txBody>
      </p:sp>
      <p:grpSp>
        <p:nvGrpSpPr>
          <p:cNvPr id="153" name="กลุ่ม 152">
            <a:extLst>
              <a:ext uri="{FF2B5EF4-FFF2-40B4-BE49-F238E27FC236}">
                <a16:creationId xmlns:a16="http://schemas.microsoft.com/office/drawing/2014/main" id="{8D04E483-1A6E-4076-B797-A29166950EB7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154" name="รูปแบบอิสระ: รูปร่าง 153">
              <a:extLst>
                <a:ext uri="{FF2B5EF4-FFF2-40B4-BE49-F238E27FC236}">
                  <a16:creationId xmlns:a16="http://schemas.microsoft.com/office/drawing/2014/main" id="{2487ABB8-4970-4D68-A81E-7FAF941A357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55" name="รูปแบบอิสระ: รูปร่าง 154">
              <a:extLst>
                <a:ext uri="{FF2B5EF4-FFF2-40B4-BE49-F238E27FC236}">
                  <a16:creationId xmlns:a16="http://schemas.microsoft.com/office/drawing/2014/main" id="{08216118-6061-4603-A090-B04BAEDA6625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56" name="กลุ่ม 155">
            <a:extLst>
              <a:ext uri="{FF2B5EF4-FFF2-40B4-BE49-F238E27FC236}">
                <a16:creationId xmlns:a16="http://schemas.microsoft.com/office/drawing/2014/main" id="{6C622B34-2BAE-4D3F-A220-6D38CFEA63A8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157" name="รูปแบบอิสระ: รูปร่าง 156">
              <a:extLst>
                <a:ext uri="{FF2B5EF4-FFF2-40B4-BE49-F238E27FC236}">
                  <a16:creationId xmlns:a16="http://schemas.microsoft.com/office/drawing/2014/main" id="{A41BA1A8-4498-4C12-B826-F2FDA48EF3B9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58" name="รูปแบบอิสระ: รูปร่าง 157">
              <a:extLst>
                <a:ext uri="{FF2B5EF4-FFF2-40B4-BE49-F238E27FC236}">
                  <a16:creationId xmlns:a16="http://schemas.microsoft.com/office/drawing/2014/main" id="{11EFB714-281D-42DC-BAD7-90A3E3568CCE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59" name="กลุ่ม 158">
            <a:extLst>
              <a:ext uri="{FF2B5EF4-FFF2-40B4-BE49-F238E27FC236}">
                <a16:creationId xmlns:a16="http://schemas.microsoft.com/office/drawing/2014/main" id="{55187BD9-5AAF-4C45-98BE-C24D91044CF4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160" name="รูปแบบอิสระ: รูปร่าง 159">
              <a:extLst>
                <a:ext uri="{FF2B5EF4-FFF2-40B4-BE49-F238E27FC236}">
                  <a16:creationId xmlns:a16="http://schemas.microsoft.com/office/drawing/2014/main" id="{E139A6B1-91D0-4F79-8FDF-6AFCDF743276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61" name="รูปแบบอิสระ: รูปร่าง 160">
              <a:extLst>
                <a:ext uri="{FF2B5EF4-FFF2-40B4-BE49-F238E27FC236}">
                  <a16:creationId xmlns:a16="http://schemas.microsoft.com/office/drawing/2014/main" id="{B14C8F31-F27F-4E76-993A-F59F0129E5B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62" name="กลุ่ม 161">
            <a:extLst>
              <a:ext uri="{FF2B5EF4-FFF2-40B4-BE49-F238E27FC236}">
                <a16:creationId xmlns:a16="http://schemas.microsoft.com/office/drawing/2014/main" id="{D2949946-D799-4D61-818C-017BEE47E805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63" name="รูปแบบอิสระ: รูปร่าง 162">
              <a:extLst>
                <a:ext uri="{FF2B5EF4-FFF2-40B4-BE49-F238E27FC236}">
                  <a16:creationId xmlns:a16="http://schemas.microsoft.com/office/drawing/2014/main" id="{AA21BFF6-3071-4FB2-9D38-9F22C971B4A7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64" name="รูปแบบอิสระ: รูปร่าง 163">
              <a:extLst>
                <a:ext uri="{FF2B5EF4-FFF2-40B4-BE49-F238E27FC236}">
                  <a16:creationId xmlns:a16="http://schemas.microsoft.com/office/drawing/2014/main" id="{C650EA19-7611-47F8-9854-670D32935AEA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57" name="กลุ่ม 256">
            <a:extLst>
              <a:ext uri="{FF2B5EF4-FFF2-40B4-BE49-F238E27FC236}">
                <a16:creationId xmlns:a16="http://schemas.microsoft.com/office/drawing/2014/main" id="{DF1F42A8-C80F-4F1D-825C-7ABF29A7CBA0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258" name="รูปแบบอิสระ: รูปร่าง 257">
              <a:extLst>
                <a:ext uri="{FF2B5EF4-FFF2-40B4-BE49-F238E27FC236}">
                  <a16:creationId xmlns:a16="http://schemas.microsoft.com/office/drawing/2014/main" id="{AFC246AC-6343-4E2A-AE8D-18074DBDCE5A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59" name="รูปแบบอิสระ: รูปร่าง 258">
              <a:extLst>
                <a:ext uri="{FF2B5EF4-FFF2-40B4-BE49-F238E27FC236}">
                  <a16:creationId xmlns:a16="http://schemas.microsoft.com/office/drawing/2014/main" id="{D4BEF08A-A925-4E1E-BEA4-A17B889D7D22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6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0FBD1BF3-56E9-42B8-9076-E1A1FC423F6E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6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0F784FFA-72E6-4611-81BB-7077FA5C3732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6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24FD1D3F-7E3A-43A9-8685-3EA483A4ACD9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6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BB69C4B8-287E-48E9-87CF-95D4DE8776F0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265" name="รูปภาพ 264">
            <a:hlinkClick r:id="rId8" action="ppaction://hlinksldjump"/>
            <a:extLst>
              <a:ext uri="{FF2B5EF4-FFF2-40B4-BE49-F238E27FC236}">
                <a16:creationId xmlns:a16="http://schemas.microsoft.com/office/drawing/2014/main" id="{EAB87FBE-EE9F-4CD6-9FC9-06C7573B2A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grpSp>
        <p:nvGrpSpPr>
          <p:cNvPr id="266" name="กลุ่ม 265">
            <a:extLst>
              <a:ext uri="{FF2B5EF4-FFF2-40B4-BE49-F238E27FC236}">
                <a16:creationId xmlns:a16="http://schemas.microsoft.com/office/drawing/2014/main" id="{C418A6BE-AB33-4784-9D21-659F0834A618}"/>
              </a:ext>
            </a:extLst>
          </p:cNvPr>
          <p:cNvGrpSpPr/>
          <p:nvPr/>
        </p:nvGrpSpPr>
        <p:grpSpPr>
          <a:xfrm>
            <a:off x="4418714" y="2099219"/>
            <a:ext cx="3177667" cy="723718"/>
            <a:chOff x="4915160" y="2499914"/>
            <a:chExt cx="3177667" cy="723718"/>
          </a:xfrm>
        </p:grpSpPr>
        <p:sp>
          <p:nvSpPr>
            <p:cNvPr id="267" name="Google Shape;4975;p59">
              <a:extLst>
                <a:ext uri="{FF2B5EF4-FFF2-40B4-BE49-F238E27FC236}">
                  <a16:creationId xmlns:a16="http://schemas.microsoft.com/office/drawing/2014/main" id="{DD4A1DC2-B0BA-4C86-B345-6592CB1F6970}"/>
                </a:ext>
              </a:extLst>
            </p:cNvPr>
            <p:cNvSpPr txBox="1">
              <a:spLocks/>
            </p:cNvSpPr>
            <p:nvPr/>
          </p:nvSpPr>
          <p:spPr>
            <a:xfrm rot="21354837">
              <a:off x="4945227" y="2528463"/>
              <a:ext cx="3147600" cy="695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Gorditas"/>
                <a:buNone/>
                <a:defRPr sz="9466" b="1" i="0" u="none" strike="noStrike" cap="none">
                  <a:solidFill>
                    <a:schemeClr val="accent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4468"/>
                </a:buClr>
                <a:buSzPts val="6000"/>
                <a:buFont typeface="Gorditas"/>
                <a:buNone/>
                <a:tabLst/>
                <a:defRPr/>
              </a:pPr>
              <a:r>
                <a:rPr kumimoji="0" lang="th-TH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สิ่งที่ได้เรียนรู้</a:t>
              </a:r>
              <a:endParaRPr kumimoji="0" lang="en" sz="3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endParaRPr>
            </a:p>
          </p:txBody>
        </p:sp>
        <p:sp>
          <p:nvSpPr>
            <p:cNvPr id="268" name="Google Shape;4975;p59">
              <a:extLst>
                <a:ext uri="{FF2B5EF4-FFF2-40B4-BE49-F238E27FC236}">
                  <a16:creationId xmlns:a16="http://schemas.microsoft.com/office/drawing/2014/main" id="{F27198CB-0B1C-4CAE-94E8-F3BBD86B8F13}"/>
                </a:ext>
              </a:extLst>
            </p:cNvPr>
            <p:cNvSpPr txBox="1">
              <a:spLocks/>
            </p:cNvSpPr>
            <p:nvPr/>
          </p:nvSpPr>
          <p:spPr>
            <a:xfrm rot="21354837">
              <a:off x="4915160" y="2499914"/>
              <a:ext cx="3147600" cy="695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Gorditas"/>
                <a:buNone/>
                <a:defRPr sz="9466" b="1" i="0" u="none" strike="noStrike" cap="none">
                  <a:solidFill>
                    <a:schemeClr val="accent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4468"/>
                </a:buClr>
                <a:buSzPts val="6000"/>
                <a:buFont typeface="Gorditas"/>
                <a:buNone/>
                <a:tabLst/>
                <a:defRPr/>
              </a:pPr>
              <a:r>
                <a:rPr kumimoji="0" lang="th-TH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สิ่งที่ได้เรียนรู้</a:t>
              </a:r>
              <a:endParaRPr kumimoji="0" lang="en" sz="3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4288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95;p38">
            <a:extLst>
              <a:ext uri="{FF2B5EF4-FFF2-40B4-BE49-F238E27FC236}">
                <a16:creationId xmlns:a16="http://schemas.microsoft.com/office/drawing/2014/main" id="{5E03582B-FDB4-47F8-A837-E575039608E9}"/>
              </a:ext>
            </a:extLst>
          </p:cNvPr>
          <p:cNvGrpSpPr/>
          <p:nvPr/>
        </p:nvGrpSpPr>
        <p:grpSpPr>
          <a:xfrm>
            <a:off x="6219950" y="2057468"/>
            <a:ext cx="3838663" cy="1781676"/>
            <a:chOff x="4829300" y="476318"/>
            <a:chExt cx="3838663" cy="1781676"/>
          </a:xfrm>
        </p:grpSpPr>
        <p:sp>
          <p:nvSpPr>
            <p:cNvPr id="3" name="Google Shape;396;p38">
              <a:extLst>
                <a:ext uri="{FF2B5EF4-FFF2-40B4-BE49-F238E27FC236}">
                  <a16:creationId xmlns:a16="http://schemas.microsoft.com/office/drawing/2014/main" id="{AC32A2A1-2466-4B66-9208-CB70B92FB3EE}"/>
                </a:ext>
              </a:extLst>
            </p:cNvPr>
            <p:cNvSpPr/>
            <p:nvPr/>
          </p:nvSpPr>
          <p:spPr>
            <a:xfrm>
              <a:off x="5333868" y="540000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" name="Google Shape;397;p38">
              <a:extLst>
                <a:ext uri="{FF2B5EF4-FFF2-40B4-BE49-F238E27FC236}">
                  <a16:creationId xmlns:a16="http://schemas.microsoft.com/office/drawing/2014/main" id="{65E50958-DCDA-4290-B0B4-C0CEF169B68E}"/>
                </a:ext>
              </a:extLst>
            </p:cNvPr>
            <p:cNvSpPr/>
            <p:nvPr/>
          </p:nvSpPr>
          <p:spPr>
            <a:xfrm>
              <a:off x="4829300" y="665772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" name="Google Shape;398;p38">
              <a:extLst>
                <a:ext uri="{FF2B5EF4-FFF2-40B4-BE49-F238E27FC236}">
                  <a16:creationId xmlns:a16="http://schemas.microsoft.com/office/drawing/2014/main" id="{2BD133AB-485C-4AA6-8C11-A2899364BA8B}"/>
                </a:ext>
              </a:extLst>
            </p:cNvPr>
            <p:cNvSpPr/>
            <p:nvPr/>
          </p:nvSpPr>
          <p:spPr>
            <a:xfrm rot="-1182864">
              <a:off x="7789344" y="550616"/>
              <a:ext cx="547151" cy="613846"/>
            </a:xfrm>
            <a:custGeom>
              <a:avLst/>
              <a:gdLst/>
              <a:ahLst/>
              <a:cxnLst/>
              <a:rect l="l" t="t" r="r" b="b"/>
              <a:pathLst>
                <a:path w="11860" h="13305" extrusionOk="0">
                  <a:moveTo>
                    <a:pt x="6994" y="1"/>
                  </a:moveTo>
                  <a:cubicBezTo>
                    <a:pt x="6326" y="57"/>
                    <a:pt x="5662" y="215"/>
                    <a:pt x="5010" y="487"/>
                  </a:cubicBezTo>
                  <a:cubicBezTo>
                    <a:pt x="1612" y="1896"/>
                    <a:pt x="0" y="5792"/>
                    <a:pt x="1410" y="9191"/>
                  </a:cubicBezTo>
                  <a:cubicBezTo>
                    <a:pt x="2473" y="11755"/>
                    <a:pt x="4953" y="13305"/>
                    <a:pt x="7567" y="13305"/>
                  </a:cubicBezTo>
                  <a:cubicBezTo>
                    <a:pt x="8416" y="13305"/>
                    <a:pt x="9280" y="13141"/>
                    <a:pt x="10114" y="12795"/>
                  </a:cubicBezTo>
                  <a:cubicBezTo>
                    <a:pt x="10766" y="12524"/>
                    <a:pt x="11349" y="12163"/>
                    <a:pt x="11859" y="11734"/>
                  </a:cubicBezTo>
                  <a:lnTo>
                    <a:pt x="11859" y="11734"/>
                  </a:lnTo>
                  <a:cubicBezTo>
                    <a:pt x="11669" y="11750"/>
                    <a:pt x="11480" y="11758"/>
                    <a:pt x="11291" y="11758"/>
                  </a:cubicBezTo>
                  <a:cubicBezTo>
                    <a:pt x="8678" y="11758"/>
                    <a:pt x="6197" y="10211"/>
                    <a:pt x="5136" y="7647"/>
                  </a:cubicBezTo>
                  <a:cubicBezTo>
                    <a:pt x="3993" y="4897"/>
                    <a:pt x="4831" y="1823"/>
                    <a:pt x="6994" y="1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" name="Google Shape;399;p38">
              <a:extLst>
                <a:ext uri="{FF2B5EF4-FFF2-40B4-BE49-F238E27FC236}">
                  <a16:creationId xmlns:a16="http://schemas.microsoft.com/office/drawing/2014/main" id="{9DAF0E51-1B1B-4702-8225-904D0DFE2EB1}"/>
                </a:ext>
              </a:extLst>
            </p:cNvPr>
            <p:cNvSpPr/>
            <p:nvPr/>
          </p:nvSpPr>
          <p:spPr>
            <a:xfrm>
              <a:off x="7913751" y="1874826"/>
              <a:ext cx="754212" cy="383168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" name="Google Shape;400;p38">
              <a:extLst>
                <a:ext uri="{FF2B5EF4-FFF2-40B4-BE49-F238E27FC236}">
                  <a16:creationId xmlns:a16="http://schemas.microsoft.com/office/drawing/2014/main" id="{88F817ED-3F85-4150-A43E-4057F534DFB7}"/>
                </a:ext>
              </a:extLst>
            </p:cNvPr>
            <p:cNvSpPr/>
            <p:nvPr/>
          </p:nvSpPr>
          <p:spPr>
            <a:xfrm rot="-1182847">
              <a:off x="7604846" y="1248190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3" y="1"/>
                  </a:moveTo>
                  <a:lnTo>
                    <a:pt x="960" y="1103"/>
                  </a:lnTo>
                  <a:lnTo>
                    <a:pt x="1" y="1264"/>
                  </a:lnTo>
                  <a:lnTo>
                    <a:pt x="819" y="1811"/>
                  </a:lnTo>
                  <a:lnTo>
                    <a:pt x="625" y="3387"/>
                  </a:lnTo>
                  <a:lnTo>
                    <a:pt x="1605" y="2188"/>
                  </a:lnTo>
                  <a:lnTo>
                    <a:pt x="2601" y="2787"/>
                  </a:lnTo>
                  <a:lnTo>
                    <a:pt x="2054" y="1585"/>
                  </a:lnTo>
                  <a:lnTo>
                    <a:pt x="2775" y="754"/>
                  </a:lnTo>
                  <a:lnTo>
                    <a:pt x="1681" y="1045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" name="Google Shape;401;p38">
              <a:extLst>
                <a:ext uri="{FF2B5EF4-FFF2-40B4-BE49-F238E27FC236}">
                  <a16:creationId xmlns:a16="http://schemas.microsoft.com/office/drawing/2014/main" id="{B5C34846-5E20-472C-B00F-6631F687ADDB}"/>
                </a:ext>
              </a:extLst>
            </p:cNvPr>
            <p:cNvSpPr/>
            <p:nvPr/>
          </p:nvSpPr>
          <p:spPr>
            <a:xfrm rot="-1182847">
              <a:off x="5334949" y="1915774"/>
              <a:ext cx="152030" cy="156501"/>
            </a:xfrm>
            <a:custGeom>
              <a:avLst/>
              <a:gdLst/>
              <a:ahLst/>
              <a:cxnLst/>
              <a:rect l="l" t="t" r="r" b="b"/>
              <a:pathLst>
                <a:path w="4829" h="4971" extrusionOk="0">
                  <a:moveTo>
                    <a:pt x="3010" y="1"/>
                  </a:moveTo>
                  <a:lnTo>
                    <a:pt x="1953" y="1455"/>
                  </a:lnTo>
                  <a:lnTo>
                    <a:pt x="442" y="1083"/>
                  </a:lnTo>
                  <a:lnTo>
                    <a:pt x="442" y="1083"/>
                  </a:lnTo>
                  <a:lnTo>
                    <a:pt x="1289" y="2406"/>
                  </a:lnTo>
                  <a:lnTo>
                    <a:pt x="1" y="4586"/>
                  </a:lnTo>
                  <a:lnTo>
                    <a:pt x="2200" y="3460"/>
                  </a:lnTo>
                  <a:lnTo>
                    <a:pt x="3277" y="4971"/>
                  </a:lnTo>
                  <a:lnTo>
                    <a:pt x="3241" y="2864"/>
                  </a:lnTo>
                  <a:lnTo>
                    <a:pt x="4829" y="2107"/>
                  </a:lnTo>
                  <a:lnTo>
                    <a:pt x="3042" y="1836"/>
                  </a:lnTo>
                  <a:lnTo>
                    <a:pt x="3010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" name="Google Shape;402;p38">
              <a:extLst>
                <a:ext uri="{FF2B5EF4-FFF2-40B4-BE49-F238E27FC236}">
                  <a16:creationId xmlns:a16="http://schemas.microsoft.com/office/drawing/2014/main" id="{FDE6190E-FD20-4EA5-9A85-097AF8FA438D}"/>
                </a:ext>
              </a:extLst>
            </p:cNvPr>
            <p:cNvSpPr/>
            <p:nvPr/>
          </p:nvSpPr>
          <p:spPr>
            <a:xfrm rot="-1182847">
              <a:off x="5132487" y="2132373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0" y="1"/>
                  </a:moveTo>
                  <a:lnTo>
                    <a:pt x="961" y="1098"/>
                  </a:lnTo>
                  <a:lnTo>
                    <a:pt x="1" y="1265"/>
                  </a:lnTo>
                  <a:lnTo>
                    <a:pt x="815" y="1812"/>
                  </a:lnTo>
                  <a:lnTo>
                    <a:pt x="621" y="3388"/>
                  </a:lnTo>
                  <a:lnTo>
                    <a:pt x="1605" y="2188"/>
                  </a:lnTo>
                  <a:lnTo>
                    <a:pt x="2601" y="2788"/>
                  </a:lnTo>
                  <a:lnTo>
                    <a:pt x="2055" y="1584"/>
                  </a:lnTo>
                  <a:lnTo>
                    <a:pt x="2776" y="754"/>
                  </a:lnTo>
                  <a:lnTo>
                    <a:pt x="1677" y="1046"/>
                  </a:lnTo>
                  <a:lnTo>
                    <a:pt x="1200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0" name="Google Shape;403;p38">
            <a:extLst>
              <a:ext uri="{FF2B5EF4-FFF2-40B4-BE49-F238E27FC236}">
                <a16:creationId xmlns:a16="http://schemas.microsoft.com/office/drawing/2014/main" id="{3FCF344B-4D43-4D6D-BB77-2982F96B6FE0}"/>
              </a:ext>
            </a:extLst>
          </p:cNvPr>
          <p:cNvSpPr/>
          <p:nvPr/>
        </p:nvSpPr>
        <p:spPr>
          <a:xfrm>
            <a:off x="1334651" y="3336139"/>
            <a:ext cx="5120350" cy="1588170"/>
          </a:xfrm>
          <a:custGeom>
            <a:avLst/>
            <a:gdLst/>
            <a:ahLst/>
            <a:cxnLst/>
            <a:rect l="l" t="t" r="r" b="b"/>
            <a:pathLst>
              <a:path w="92090" h="24879" extrusionOk="0">
                <a:moveTo>
                  <a:pt x="2971" y="743"/>
                </a:moveTo>
                <a:lnTo>
                  <a:pt x="0" y="24879"/>
                </a:lnTo>
                <a:lnTo>
                  <a:pt x="89490" y="23023"/>
                </a:lnTo>
                <a:lnTo>
                  <a:pt x="92090" y="0"/>
                </a:lnTo>
                <a:close/>
              </a:path>
            </a:pathLst>
          </a:custGeom>
          <a:solidFill>
            <a:srgbClr val="E84A54"/>
          </a:solidFill>
          <a:ln>
            <a:noFill/>
          </a:ln>
        </p:spPr>
      </p:sp>
      <p:sp>
        <p:nvSpPr>
          <p:cNvPr id="11" name="Google Shape;404;p38">
            <a:extLst>
              <a:ext uri="{FF2B5EF4-FFF2-40B4-BE49-F238E27FC236}">
                <a16:creationId xmlns:a16="http://schemas.microsoft.com/office/drawing/2014/main" id="{2BED5F03-910E-459A-B7FD-D26D0C083988}"/>
              </a:ext>
            </a:extLst>
          </p:cNvPr>
          <p:cNvSpPr txBox="1">
            <a:spLocks/>
          </p:cNvSpPr>
          <p:nvPr/>
        </p:nvSpPr>
        <p:spPr>
          <a:xfrm>
            <a:off x="1628002" y="3475868"/>
            <a:ext cx="4495794" cy="1257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3600"/>
              <a:buFont typeface="Bahiana"/>
              <a:buNone/>
              <a:tabLst/>
              <a:defRPr/>
            </a:pPr>
            <a:r>
              <a:rPr lang="th-TH" sz="4000" kern="0" dirty="0">
                <a:solidFill>
                  <a:srgbClr val="252528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การ</a:t>
            </a:r>
            <a:r>
              <a:rPr kumimoji="0" lang="th-TH" sz="4000" b="0" i="0" u="none" strike="noStrike" kern="0" cap="none" spc="0" normalizeH="0" baseline="0" noProof="0" dirty="0">
                <a:ln>
                  <a:noFill/>
                </a:ln>
                <a:solidFill>
                  <a:srgbClr val="F9F9F2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ประยุกต์ใช้รูปที่มีแกนสมมาตร (2)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F9F9F2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sp>
        <p:nvSpPr>
          <p:cNvPr id="12" name="Google Shape;405;p38">
            <a:extLst>
              <a:ext uri="{FF2B5EF4-FFF2-40B4-BE49-F238E27FC236}">
                <a16:creationId xmlns:a16="http://schemas.microsoft.com/office/drawing/2014/main" id="{F03C551E-6E29-4C96-B748-8539DBC60EB4}"/>
              </a:ext>
            </a:extLst>
          </p:cNvPr>
          <p:cNvSpPr txBox="1">
            <a:spLocks/>
          </p:cNvSpPr>
          <p:nvPr/>
        </p:nvSpPr>
        <p:spPr>
          <a:xfrm>
            <a:off x="2419152" y="1748834"/>
            <a:ext cx="3150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10000" b="0" i="0" u="none" strike="noStrike" cap="none">
                <a:solidFill>
                  <a:schemeClr val="accent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6000"/>
              <a:buFont typeface="Bahiana"/>
              <a:buNone/>
              <a:tabLst/>
              <a:defRPr/>
            </a:pPr>
            <a:r>
              <a:rPr kumimoji="0" lang="en" sz="10000" b="0" i="0" u="none" strike="noStrike" kern="0" cap="none" spc="0" normalizeH="0" baseline="0" noProof="0" dirty="0">
                <a:ln>
                  <a:noFill/>
                </a:ln>
                <a:solidFill>
                  <a:srgbClr val="E84A54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0</a:t>
            </a:r>
            <a:r>
              <a:rPr lang="th-TH" kern="0" dirty="0">
                <a:solidFill>
                  <a:srgbClr val="E84A54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4</a:t>
            </a:r>
            <a:endParaRPr kumimoji="0" lang="en" sz="10000" b="0" i="0" u="none" strike="noStrike" kern="0" cap="none" spc="0" normalizeH="0" baseline="0" noProof="0" dirty="0">
              <a:ln>
                <a:noFill/>
              </a:ln>
              <a:solidFill>
                <a:srgbClr val="E84A54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grpSp>
        <p:nvGrpSpPr>
          <p:cNvPr id="14" name="Google Shape;407;p38">
            <a:extLst>
              <a:ext uri="{FF2B5EF4-FFF2-40B4-BE49-F238E27FC236}">
                <a16:creationId xmlns:a16="http://schemas.microsoft.com/office/drawing/2014/main" id="{A1B34972-FA31-4646-874C-3BDB5B758662}"/>
              </a:ext>
            </a:extLst>
          </p:cNvPr>
          <p:cNvGrpSpPr/>
          <p:nvPr/>
        </p:nvGrpSpPr>
        <p:grpSpPr>
          <a:xfrm>
            <a:off x="6762620" y="2845991"/>
            <a:ext cx="2753347" cy="3567017"/>
            <a:chOff x="5475346" y="1453788"/>
            <a:chExt cx="2430997" cy="3149406"/>
          </a:xfrm>
        </p:grpSpPr>
        <p:sp>
          <p:nvSpPr>
            <p:cNvPr id="15" name="Google Shape;408;p38">
              <a:extLst>
                <a:ext uri="{FF2B5EF4-FFF2-40B4-BE49-F238E27FC236}">
                  <a16:creationId xmlns:a16="http://schemas.microsoft.com/office/drawing/2014/main" id="{40C7F925-7BEB-44D9-89B6-AA0657D43974}"/>
                </a:ext>
              </a:extLst>
            </p:cNvPr>
            <p:cNvSpPr/>
            <p:nvPr/>
          </p:nvSpPr>
          <p:spPr>
            <a:xfrm>
              <a:off x="7551684" y="3519306"/>
              <a:ext cx="354659" cy="1081414"/>
            </a:xfrm>
            <a:custGeom>
              <a:avLst/>
              <a:gdLst/>
              <a:ahLst/>
              <a:cxnLst/>
              <a:rect l="l" t="t" r="r" b="b"/>
              <a:pathLst>
                <a:path w="8603" h="26232" extrusionOk="0">
                  <a:moveTo>
                    <a:pt x="8596" y="19362"/>
                  </a:moveTo>
                  <a:cubicBezTo>
                    <a:pt x="8600" y="19382"/>
                    <a:pt x="8602" y="19393"/>
                    <a:pt x="8602" y="19393"/>
                  </a:cubicBezTo>
                  <a:lnTo>
                    <a:pt x="8602" y="19362"/>
                  </a:lnTo>
                  <a:close/>
                  <a:moveTo>
                    <a:pt x="1520" y="0"/>
                  </a:moveTo>
                  <a:cubicBezTo>
                    <a:pt x="851" y="31"/>
                    <a:pt x="882" y="912"/>
                    <a:pt x="912" y="1399"/>
                  </a:cubicBezTo>
                  <a:lnTo>
                    <a:pt x="1003" y="3557"/>
                  </a:lnTo>
                  <a:cubicBezTo>
                    <a:pt x="396" y="3739"/>
                    <a:pt x="0" y="3982"/>
                    <a:pt x="0" y="3982"/>
                  </a:cubicBezTo>
                  <a:lnTo>
                    <a:pt x="0" y="26232"/>
                  </a:lnTo>
                  <a:lnTo>
                    <a:pt x="8602" y="26232"/>
                  </a:lnTo>
                  <a:lnTo>
                    <a:pt x="7721" y="19362"/>
                  </a:lnTo>
                  <a:lnTo>
                    <a:pt x="8596" y="19362"/>
                  </a:lnTo>
                  <a:cubicBezTo>
                    <a:pt x="8449" y="18699"/>
                    <a:pt x="5945" y="7403"/>
                    <a:pt x="5502" y="5927"/>
                  </a:cubicBezTo>
                  <a:cubicBezTo>
                    <a:pt x="5137" y="4590"/>
                    <a:pt x="3921" y="3587"/>
                    <a:pt x="2706" y="3405"/>
                  </a:cubicBezTo>
                  <a:lnTo>
                    <a:pt x="2706" y="1702"/>
                  </a:lnTo>
                  <a:cubicBezTo>
                    <a:pt x="2706" y="1307"/>
                    <a:pt x="2675" y="973"/>
                    <a:pt x="2675" y="608"/>
                  </a:cubicBezTo>
                  <a:cubicBezTo>
                    <a:pt x="2614" y="335"/>
                    <a:pt x="2554" y="152"/>
                    <a:pt x="2250" y="92"/>
                  </a:cubicBezTo>
                  <a:cubicBezTo>
                    <a:pt x="2169" y="92"/>
                    <a:pt x="2115" y="78"/>
                    <a:pt x="2052" y="78"/>
                  </a:cubicBezTo>
                  <a:cubicBezTo>
                    <a:pt x="2020" y="78"/>
                    <a:pt x="1986" y="81"/>
                    <a:pt x="1946" y="92"/>
                  </a:cubicBezTo>
                  <a:cubicBezTo>
                    <a:pt x="1824" y="31"/>
                    <a:pt x="1703" y="0"/>
                    <a:pt x="1520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409;p38">
              <a:extLst>
                <a:ext uri="{FF2B5EF4-FFF2-40B4-BE49-F238E27FC236}">
                  <a16:creationId xmlns:a16="http://schemas.microsoft.com/office/drawing/2014/main" id="{12F0AFF1-FF66-4AE9-B630-268E468168D6}"/>
                </a:ext>
              </a:extLst>
            </p:cNvPr>
            <p:cNvSpPr/>
            <p:nvPr/>
          </p:nvSpPr>
          <p:spPr>
            <a:xfrm>
              <a:off x="6024216" y="3754865"/>
              <a:ext cx="1071397" cy="175495"/>
            </a:xfrm>
            <a:custGeom>
              <a:avLst/>
              <a:gdLst/>
              <a:ahLst/>
              <a:cxnLst/>
              <a:rect l="l" t="t" r="r" b="b"/>
              <a:pathLst>
                <a:path w="25989" h="4257" extrusionOk="0">
                  <a:moveTo>
                    <a:pt x="0" y="1"/>
                  </a:moveTo>
                  <a:lnTo>
                    <a:pt x="0" y="4256"/>
                  </a:lnTo>
                  <a:lnTo>
                    <a:pt x="25988" y="4256"/>
                  </a:lnTo>
                  <a:lnTo>
                    <a:pt x="25988" y="1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410;p38">
              <a:extLst>
                <a:ext uri="{FF2B5EF4-FFF2-40B4-BE49-F238E27FC236}">
                  <a16:creationId xmlns:a16="http://schemas.microsoft.com/office/drawing/2014/main" id="{001FB18B-A467-4A29-B957-8C1C6399D75B}"/>
                </a:ext>
              </a:extLst>
            </p:cNvPr>
            <p:cNvSpPr/>
            <p:nvPr/>
          </p:nvSpPr>
          <p:spPr>
            <a:xfrm>
              <a:off x="6024216" y="2787521"/>
              <a:ext cx="1071397" cy="993687"/>
            </a:xfrm>
            <a:custGeom>
              <a:avLst/>
              <a:gdLst/>
              <a:ahLst/>
              <a:cxnLst/>
              <a:rect l="l" t="t" r="r" b="b"/>
              <a:pathLst>
                <a:path w="25989" h="24104" extrusionOk="0">
                  <a:moveTo>
                    <a:pt x="0" y="0"/>
                  </a:moveTo>
                  <a:lnTo>
                    <a:pt x="0" y="24104"/>
                  </a:lnTo>
                  <a:lnTo>
                    <a:pt x="25988" y="24104"/>
                  </a:lnTo>
                  <a:lnTo>
                    <a:pt x="25988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411;p38">
              <a:extLst>
                <a:ext uri="{FF2B5EF4-FFF2-40B4-BE49-F238E27FC236}">
                  <a16:creationId xmlns:a16="http://schemas.microsoft.com/office/drawing/2014/main" id="{8B3DD8D2-04B5-4A45-A62A-77546074B606}"/>
                </a:ext>
              </a:extLst>
            </p:cNvPr>
            <p:cNvSpPr/>
            <p:nvPr/>
          </p:nvSpPr>
          <p:spPr>
            <a:xfrm>
              <a:off x="6813633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0" y="0"/>
                  </a:moveTo>
                  <a:lnTo>
                    <a:pt x="0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412;p38">
              <a:extLst>
                <a:ext uri="{FF2B5EF4-FFF2-40B4-BE49-F238E27FC236}">
                  <a16:creationId xmlns:a16="http://schemas.microsoft.com/office/drawing/2014/main" id="{25E20D7F-D0A7-47EB-A058-AB283D6868DD}"/>
                </a:ext>
              </a:extLst>
            </p:cNvPr>
            <p:cNvSpPr/>
            <p:nvPr/>
          </p:nvSpPr>
          <p:spPr>
            <a:xfrm>
              <a:off x="6066801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1" y="0"/>
                  </a:moveTo>
                  <a:lnTo>
                    <a:pt x="1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413;p38">
              <a:extLst>
                <a:ext uri="{FF2B5EF4-FFF2-40B4-BE49-F238E27FC236}">
                  <a16:creationId xmlns:a16="http://schemas.microsoft.com/office/drawing/2014/main" id="{6C34E095-47F2-4A94-B1C7-8A21A20FFDA4}"/>
                </a:ext>
              </a:extLst>
            </p:cNvPr>
            <p:cNvSpPr/>
            <p:nvPr/>
          </p:nvSpPr>
          <p:spPr>
            <a:xfrm>
              <a:off x="5935211" y="2818027"/>
              <a:ext cx="674194" cy="477014"/>
            </a:xfrm>
            <a:custGeom>
              <a:avLst/>
              <a:gdLst/>
              <a:ahLst/>
              <a:cxnLst/>
              <a:rect l="l" t="t" r="r" b="b"/>
              <a:pathLst>
                <a:path w="16354" h="11571" extrusionOk="0">
                  <a:moveTo>
                    <a:pt x="10509" y="1"/>
                  </a:moveTo>
                  <a:cubicBezTo>
                    <a:pt x="9285" y="1"/>
                    <a:pt x="7632" y="194"/>
                    <a:pt x="6019" y="993"/>
                  </a:cubicBezTo>
                  <a:cubicBezTo>
                    <a:pt x="2858" y="2573"/>
                    <a:pt x="305" y="5066"/>
                    <a:pt x="153" y="7832"/>
                  </a:cubicBezTo>
                  <a:cubicBezTo>
                    <a:pt x="1" y="10659"/>
                    <a:pt x="3071" y="11571"/>
                    <a:pt x="8147" y="11571"/>
                  </a:cubicBezTo>
                  <a:lnTo>
                    <a:pt x="16354" y="11571"/>
                  </a:lnTo>
                  <a:lnTo>
                    <a:pt x="15898" y="142"/>
                  </a:lnTo>
                  <a:lnTo>
                    <a:pt x="12433" y="142"/>
                  </a:lnTo>
                  <a:lnTo>
                    <a:pt x="12433" y="172"/>
                  </a:lnTo>
                  <a:cubicBezTo>
                    <a:pt x="12433" y="172"/>
                    <a:pt x="11661" y="1"/>
                    <a:pt x="10509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414;p38">
              <a:extLst>
                <a:ext uri="{FF2B5EF4-FFF2-40B4-BE49-F238E27FC236}">
                  <a16:creationId xmlns:a16="http://schemas.microsoft.com/office/drawing/2014/main" id="{C80EB969-71F0-4391-9BE7-5CCB1E55DD00}"/>
                </a:ext>
              </a:extLst>
            </p:cNvPr>
            <p:cNvSpPr/>
            <p:nvPr/>
          </p:nvSpPr>
          <p:spPr>
            <a:xfrm>
              <a:off x="6547979" y="2818027"/>
              <a:ext cx="672916" cy="477014"/>
            </a:xfrm>
            <a:custGeom>
              <a:avLst/>
              <a:gdLst/>
              <a:ahLst/>
              <a:cxnLst/>
              <a:rect l="l" t="t" r="r" b="b"/>
              <a:pathLst>
                <a:path w="16323" h="11571" extrusionOk="0">
                  <a:moveTo>
                    <a:pt x="5834" y="1"/>
                  </a:moveTo>
                  <a:cubicBezTo>
                    <a:pt x="4686" y="1"/>
                    <a:pt x="3921" y="172"/>
                    <a:pt x="3921" y="172"/>
                  </a:cubicBezTo>
                  <a:lnTo>
                    <a:pt x="3921" y="142"/>
                  </a:lnTo>
                  <a:lnTo>
                    <a:pt x="456" y="142"/>
                  </a:lnTo>
                  <a:lnTo>
                    <a:pt x="0" y="11571"/>
                  </a:lnTo>
                  <a:lnTo>
                    <a:pt x="8207" y="11571"/>
                  </a:lnTo>
                  <a:cubicBezTo>
                    <a:pt x="13253" y="11571"/>
                    <a:pt x="16323" y="10659"/>
                    <a:pt x="16171" y="7832"/>
                  </a:cubicBezTo>
                  <a:cubicBezTo>
                    <a:pt x="16019" y="5066"/>
                    <a:pt x="13496" y="2573"/>
                    <a:pt x="10335" y="993"/>
                  </a:cubicBezTo>
                  <a:cubicBezTo>
                    <a:pt x="8707" y="194"/>
                    <a:pt x="7054" y="1"/>
                    <a:pt x="5834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" name="Google Shape;415;p38">
              <a:extLst>
                <a:ext uri="{FF2B5EF4-FFF2-40B4-BE49-F238E27FC236}">
                  <a16:creationId xmlns:a16="http://schemas.microsoft.com/office/drawing/2014/main" id="{9BFCDA11-48B3-4B73-942F-AB75EBB38627}"/>
                </a:ext>
              </a:extLst>
            </p:cNvPr>
            <p:cNvSpPr/>
            <p:nvPr/>
          </p:nvSpPr>
          <p:spPr>
            <a:xfrm>
              <a:off x="5727781" y="1793596"/>
              <a:ext cx="1686213" cy="1058528"/>
            </a:xfrm>
            <a:custGeom>
              <a:avLst/>
              <a:gdLst/>
              <a:ahLst/>
              <a:cxnLst/>
              <a:rect l="l" t="t" r="r" b="b"/>
              <a:pathLst>
                <a:path w="47509" h="29824" extrusionOk="0">
                  <a:moveTo>
                    <a:pt x="24330" y="0"/>
                  </a:moveTo>
                  <a:cubicBezTo>
                    <a:pt x="24108" y="0"/>
                    <a:pt x="23916" y="55"/>
                    <a:pt x="23770" y="183"/>
                  </a:cubicBezTo>
                  <a:cubicBezTo>
                    <a:pt x="23627" y="62"/>
                    <a:pt x="23439" y="10"/>
                    <a:pt x="23222" y="10"/>
                  </a:cubicBezTo>
                  <a:cubicBezTo>
                    <a:pt x="21920" y="10"/>
                    <a:pt x="19575" y="1885"/>
                    <a:pt x="19575" y="1885"/>
                  </a:cubicBezTo>
                  <a:cubicBezTo>
                    <a:pt x="18633" y="2980"/>
                    <a:pt x="15502" y="4378"/>
                    <a:pt x="15502" y="4378"/>
                  </a:cubicBezTo>
                  <a:cubicBezTo>
                    <a:pt x="14773" y="4581"/>
                    <a:pt x="13844" y="4648"/>
                    <a:pt x="12930" y="4648"/>
                  </a:cubicBezTo>
                  <a:cubicBezTo>
                    <a:pt x="11102" y="4648"/>
                    <a:pt x="9332" y="4378"/>
                    <a:pt x="9332" y="4378"/>
                  </a:cubicBezTo>
                  <a:cubicBezTo>
                    <a:pt x="8937" y="6962"/>
                    <a:pt x="6201" y="9788"/>
                    <a:pt x="6201" y="9788"/>
                  </a:cubicBezTo>
                  <a:lnTo>
                    <a:pt x="5229" y="10700"/>
                  </a:lnTo>
                  <a:cubicBezTo>
                    <a:pt x="1" y="10731"/>
                    <a:pt x="1520" y="16962"/>
                    <a:pt x="3283" y="18299"/>
                  </a:cubicBezTo>
                  <a:cubicBezTo>
                    <a:pt x="4191" y="19000"/>
                    <a:pt x="5190" y="19166"/>
                    <a:pt x="5936" y="19166"/>
                  </a:cubicBezTo>
                  <a:cubicBezTo>
                    <a:pt x="6614" y="19166"/>
                    <a:pt x="7083" y="19029"/>
                    <a:pt x="7083" y="19029"/>
                  </a:cubicBezTo>
                  <a:cubicBezTo>
                    <a:pt x="11308" y="26992"/>
                    <a:pt x="20670" y="27874"/>
                    <a:pt x="20670" y="27874"/>
                  </a:cubicBezTo>
                  <a:lnTo>
                    <a:pt x="20761" y="28907"/>
                  </a:lnTo>
                  <a:cubicBezTo>
                    <a:pt x="21434" y="29564"/>
                    <a:pt x="22259" y="29715"/>
                    <a:pt x="22875" y="29715"/>
                  </a:cubicBezTo>
                  <a:cubicBezTo>
                    <a:pt x="23398" y="29715"/>
                    <a:pt x="23770" y="29606"/>
                    <a:pt x="23770" y="29606"/>
                  </a:cubicBezTo>
                  <a:cubicBezTo>
                    <a:pt x="23770" y="29606"/>
                    <a:pt x="24322" y="29823"/>
                    <a:pt x="25025" y="29823"/>
                  </a:cubicBezTo>
                  <a:cubicBezTo>
                    <a:pt x="25612" y="29823"/>
                    <a:pt x="26304" y="29673"/>
                    <a:pt x="26870" y="29120"/>
                  </a:cubicBezTo>
                  <a:lnTo>
                    <a:pt x="26810" y="27843"/>
                  </a:lnTo>
                  <a:cubicBezTo>
                    <a:pt x="26810" y="27843"/>
                    <a:pt x="36171" y="26962"/>
                    <a:pt x="40396" y="18998"/>
                  </a:cubicBezTo>
                  <a:cubicBezTo>
                    <a:pt x="40396" y="18998"/>
                    <a:pt x="40865" y="19136"/>
                    <a:pt x="41543" y="19136"/>
                  </a:cubicBezTo>
                  <a:cubicBezTo>
                    <a:pt x="42289" y="19136"/>
                    <a:pt x="43288" y="18969"/>
                    <a:pt x="44196" y="18269"/>
                  </a:cubicBezTo>
                  <a:cubicBezTo>
                    <a:pt x="45989" y="17022"/>
                    <a:pt x="47509" y="10731"/>
                    <a:pt x="42311" y="10700"/>
                  </a:cubicBezTo>
                  <a:lnTo>
                    <a:pt x="41308" y="9788"/>
                  </a:lnTo>
                  <a:cubicBezTo>
                    <a:pt x="41308" y="9788"/>
                    <a:pt x="38573" y="6992"/>
                    <a:pt x="38208" y="4378"/>
                  </a:cubicBezTo>
                  <a:cubicBezTo>
                    <a:pt x="38208" y="4378"/>
                    <a:pt x="36425" y="4648"/>
                    <a:pt x="34587" y="4648"/>
                  </a:cubicBezTo>
                  <a:cubicBezTo>
                    <a:pt x="33669" y="4648"/>
                    <a:pt x="32737" y="4581"/>
                    <a:pt x="32007" y="4378"/>
                  </a:cubicBezTo>
                  <a:cubicBezTo>
                    <a:pt x="32007" y="4378"/>
                    <a:pt x="28876" y="2949"/>
                    <a:pt x="27934" y="1885"/>
                  </a:cubicBezTo>
                  <a:cubicBezTo>
                    <a:pt x="27934" y="1885"/>
                    <a:pt x="25627" y="0"/>
                    <a:pt x="24330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" name="Google Shape;416;p38">
              <a:extLst>
                <a:ext uri="{FF2B5EF4-FFF2-40B4-BE49-F238E27FC236}">
                  <a16:creationId xmlns:a16="http://schemas.microsoft.com/office/drawing/2014/main" id="{430C6E37-AC04-459C-9E5A-1B08F4F0356C}"/>
                </a:ext>
              </a:extLst>
            </p:cNvPr>
            <p:cNvSpPr/>
            <p:nvPr/>
          </p:nvSpPr>
          <p:spPr>
            <a:xfrm>
              <a:off x="6410123" y="3112044"/>
              <a:ext cx="334623" cy="177968"/>
            </a:xfrm>
            <a:custGeom>
              <a:avLst/>
              <a:gdLst/>
              <a:ahLst/>
              <a:cxnLst/>
              <a:rect l="l" t="t" r="r" b="b"/>
              <a:pathLst>
                <a:path w="8117" h="4317" extrusionOk="0">
                  <a:moveTo>
                    <a:pt x="2706" y="1"/>
                  </a:moveTo>
                  <a:cubicBezTo>
                    <a:pt x="153" y="517"/>
                    <a:pt x="1" y="4317"/>
                    <a:pt x="1" y="4317"/>
                  </a:cubicBezTo>
                  <a:lnTo>
                    <a:pt x="7873" y="4317"/>
                  </a:lnTo>
                  <a:cubicBezTo>
                    <a:pt x="8117" y="3557"/>
                    <a:pt x="7630" y="3071"/>
                    <a:pt x="7630" y="3071"/>
                  </a:cubicBezTo>
                  <a:cubicBezTo>
                    <a:pt x="7721" y="1764"/>
                    <a:pt x="5442" y="1"/>
                    <a:pt x="5442" y="1"/>
                  </a:cubicBezTo>
                  <a:lnTo>
                    <a:pt x="4408" y="700"/>
                  </a:lnTo>
                  <a:lnTo>
                    <a:pt x="2706" y="1"/>
                  </a:lnTo>
                  <a:close/>
                </a:path>
              </a:pathLst>
            </a:custGeom>
            <a:solidFill>
              <a:srgbClr val="F8D3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417;p38">
              <a:extLst>
                <a:ext uri="{FF2B5EF4-FFF2-40B4-BE49-F238E27FC236}">
                  <a16:creationId xmlns:a16="http://schemas.microsoft.com/office/drawing/2014/main" id="{8BA90086-7181-40B3-B9D3-8D3B6C1B670A}"/>
                </a:ext>
              </a:extLst>
            </p:cNvPr>
            <p:cNvSpPr/>
            <p:nvPr/>
          </p:nvSpPr>
          <p:spPr>
            <a:xfrm>
              <a:off x="6123815" y="3654029"/>
              <a:ext cx="380342" cy="541944"/>
            </a:xfrm>
            <a:custGeom>
              <a:avLst/>
              <a:gdLst/>
              <a:ahLst/>
              <a:cxnLst/>
              <a:rect l="l" t="t" r="r" b="b"/>
              <a:pathLst>
                <a:path w="9226" h="13146" extrusionOk="0">
                  <a:moveTo>
                    <a:pt x="4467" y="0"/>
                  </a:moveTo>
                  <a:cubicBezTo>
                    <a:pt x="1481" y="0"/>
                    <a:pt x="1" y="3305"/>
                    <a:pt x="137" y="4970"/>
                  </a:cubicBezTo>
                  <a:cubicBezTo>
                    <a:pt x="228" y="6155"/>
                    <a:pt x="1201" y="10015"/>
                    <a:pt x="1900" y="12629"/>
                  </a:cubicBezTo>
                  <a:cubicBezTo>
                    <a:pt x="2356" y="12933"/>
                    <a:pt x="2873" y="13085"/>
                    <a:pt x="3359" y="13085"/>
                  </a:cubicBezTo>
                  <a:cubicBezTo>
                    <a:pt x="4879" y="13055"/>
                    <a:pt x="6612" y="13146"/>
                    <a:pt x="8040" y="12629"/>
                  </a:cubicBezTo>
                  <a:cubicBezTo>
                    <a:pt x="8192" y="11474"/>
                    <a:pt x="8375" y="10289"/>
                    <a:pt x="8375" y="10046"/>
                  </a:cubicBezTo>
                  <a:cubicBezTo>
                    <a:pt x="8435" y="9559"/>
                    <a:pt x="9226" y="1048"/>
                    <a:pt x="5548" y="137"/>
                  </a:cubicBezTo>
                  <a:cubicBezTo>
                    <a:pt x="5168" y="43"/>
                    <a:pt x="4808" y="0"/>
                    <a:pt x="4467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" name="Google Shape;418;p38">
              <a:extLst>
                <a:ext uri="{FF2B5EF4-FFF2-40B4-BE49-F238E27FC236}">
                  <a16:creationId xmlns:a16="http://schemas.microsoft.com/office/drawing/2014/main" id="{BDAF13F6-E4C0-4306-8A3B-46BB4DF7DD1D}"/>
                </a:ext>
              </a:extLst>
            </p:cNvPr>
            <p:cNvSpPr/>
            <p:nvPr/>
          </p:nvSpPr>
          <p:spPr>
            <a:xfrm>
              <a:off x="6202143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6140" y="1"/>
                  </a:moveTo>
                  <a:cubicBezTo>
                    <a:pt x="5069" y="411"/>
                    <a:pt x="3826" y="462"/>
                    <a:pt x="2631" y="462"/>
                  </a:cubicBezTo>
                  <a:cubicBezTo>
                    <a:pt x="2232" y="462"/>
                    <a:pt x="1839" y="457"/>
                    <a:pt x="1459" y="457"/>
                  </a:cubicBezTo>
                  <a:cubicBezTo>
                    <a:pt x="943" y="457"/>
                    <a:pt x="456" y="305"/>
                    <a:pt x="0" y="1"/>
                  </a:cubicBezTo>
                  <a:lnTo>
                    <a:pt x="0" y="1"/>
                  </a:lnTo>
                  <a:cubicBezTo>
                    <a:pt x="365" y="1429"/>
                    <a:pt x="669" y="2524"/>
                    <a:pt x="669" y="2524"/>
                  </a:cubicBezTo>
                  <a:cubicBezTo>
                    <a:pt x="1571" y="3202"/>
                    <a:pt x="2442" y="3429"/>
                    <a:pt x="3203" y="3429"/>
                  </a:cubicBezTo>
                  <a:cubicBezTo>
                    <a:pt x="4725" y="3429"/>
                    <a:pt x="5806" y="2524"/>
                    <a:pt x="5806" y="2524"/>
                  </a:cubicBezTo>
                  <a:cubicBezTo>
                    <a:pt x="5806" y="2524"/>
                    <a:pt x="5988" y="1247"/>
                    <a:pt x="61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Google Shape;419;p38">
              <a:extLst>
                <a:ext uri="{FF2B5EF4-FFF2-40B4-BE49-F238E27FC236}">
                  <a16:creationId xmlns:a16="http://schemas.microsoft.com/office/drawing/2014/main" id="{B4772099-B634-4127-B94D-CF6538E74844}"/>
                </a:ext>
              </a:extLst>
            </p:cNvPr>
            <p:cNvSpPr/>
            <p:nvPr/>
          </p:nvSpPr>
          <p:spPr>
            <a:xfrm>
              <a:off x="6237225" y="4305961"/>
              <a:ext cx="224346" cy="123469"/>
            </a:xfrm>
            <a:custGeom>
              <a:avLst/>
              <a:gdLst/>
              <a:ahLst/>
              <a:cxnLst/>
              <a:rect l="l" t="t" r="r" b="b"/>
              <a:pathLst>
                <a:path w="5442" h="2995" extrusionOk="0">
                  <a:moveTo>
                    <a:pt x="3982" y="1"/>
                  </a:moveTo>
                  <a:cubicBezTo>
                    <a:pt x="3962" y="1"/>
                    <a:pt x="3942" y="3"/>
                    <a:pt x="3921" y="7"/>
                  </a:cubicBezTo>
                  <a:cubicBezTo>
                    <a:pt x="3769" y="7"/>
                    <a:pt x="3648" y="128"/>
                    <a:pt x="3648" y="280"/>
                  </a:cubicBezTo>
                  <a:lnTo>
                    <a:pt x="3648" y="371"/>
                  </a:lnTo>
                  <a:cubicBezTo>
                    <a:pt x="3465" y="371"/>
                    <a:pt x="3283" y="463"/>
                    <a:pt x="3192" y="675"/>
                  </a:cubicBezTo>
                  <a:cubicBezTo>
                    <a:pt x="3131" y="584"/>
                    <a:pt x="3009" y="523"/>
                    <a:pt x="2888" y="432"/>
                  </a:cubicBezTo>
                  <a:cubicBezTo>
                    <a:pt x="2852" y="418"/>
                    <a:pt x="2811" y="410"/>
                    <a:pt x="2770" y="410"/>
                  </a:cubicBezTo>
                  <a:cubicBezTo>
                    <a:pt x="2636" y="410"/>
                    <a:pt x="2500" y="490"/>
                    <a:pt x="2523" y="675"/>
                  </a:cubicBezTo>
                  <a:lnTo>
                    <a:pt x="2523" y="827"/>
                  </a:lnTo>
                  <a:cubicBezTo>
                    <a:pt x="2432" y="858"/>
                    <a:pt x="2402" y="888"/>
                    <a:pt x="2371" y="979"/>
                  </a:cubicBezTo>
                  <a:cubicBezTo>
                    <a:pt x="2250" y="979"/>
                    <a:pt x="2128" y="1010"/>
                    <a:pt x="2098" y="1131"/>
                  </a:cubicBezTo>
                  <a:cubicBezTo>
                    <a:pt x="2037" y="979"/>
                    <a:pt x="1915" y="858"/>
                    <a:pt x="1763" y="767"/>
                  </a:cubicBezTo>
                  <a:cubicBezTo>
                    <a:pt x="1642" y="615"/>
                    <a:pt x="1520" y="523"/>
                    <a:pt x="1368" y="463"/>
                  </a:cubicBezTo>
                  <a:cubicBezTo>
                    <a:pt x="1368" y="432"/>
                    <a:pt x="1338" y="371"/>
                    <a:pt x="1307" y="311"/>
                  </a:cubicBezTo>
                  <a:cubicBezTo>
                    <a:pt x="1201" y="204"/>
                    <a:pt x="1065" y="156"/>
                    <a:pt x="925" y="156"/>
                  </a:cubicBezTo>
                  <a:cubicBezTo>
                    <a:pt x="747" y="156"/>
                    <a:pt x="562" y="235"/>
                    <a:pt x="426" y="371"/>
                  </a:cubicBezTo>
                  <a:cubicBezTo>
                    <a:pt x="365" y="432"/>
                    <a:pt x="304" y="523"/>
                    <a:pt x="304" y="615"/>
                  </a:cubicBezTo>
                  <a:cubicBezTo>
                    <a:pt x="152" y="736"/>
                    <a:pt x="92" y="979"/>
                    <a:pt x="61" y="1192"/>
                  </a:cubicBezTo>
                  <a:cubicBezTo>
                    <a:pt x="0" y="1800"/>
                    <a:pt x="426" y="2560"/>
                    <a:pt x="973" y="2894"/>
                  </a:cubicBezTo>
                  <a:cubicBezTo>
                    <a:pt x="1069" y="2963"/>
                    <a:pt x="1171" y="2994"/>
                    <a:pt x="1271" y="2994"/>
                  </a:cubicBezTo>
                  <a:cubicBezTo>
                    <a:pt x="1393" y="2994"/>
                    <a:pt x="1511" y="2947"/>
                    <a:pt x="1611" y="2864"/>
                  </a:cubicBezTo>
                  <a:lnTo>
                    <a:pt x="1642" y="2864"/>
                  </a:lnTo>
                  <a:cubicBezTo>
                    <a:pt x="1763" y="2864"/>
                    <a:pt x="1854" y="2834"/>
                    <a:pt x="1976" y="2742"/>
                  </a:cubicBezTo>
                  <a:cubicBezTo>
                    <a:pt x="2009" y="2755"/>
                    <a:pt x="2044" y="2761"/>
                    <a:pt x="2080" y="2761"/>
                  </a:cubicBezTo>
                  <a:cubicBezTo>
                    <a:pt x="2213" y="2761"/>
                    <a:pt x="2360" y="2679"/>
                    <a:pt x="2432" y="2560"/>
                  </a:cubicBezTo>
                  <a:cubicBezTo>
                    <a:pt x="2554" y="2755"/>
                    <a:pt x="2714" y="2930"/>
                    <a:pt x="2913" y="2930"/>
                  </a:cubicBezTo>
                  <a:cubicBezTo>
                    <a:pt x="2963" y="2930"/>
                    <a:pt x="3016" y="2919"/>
                    <a:pt x="3070" y="2894"/>
                  </a:cubicBezTo>
                  <a:cubicBezTo>
                    <a:pt x="3161" y="2864"/>
                    <a:pt x="3192" y="2834"/>
                    <a:pt x="3222" y="2742"/>
                  </a:cubicBezTo>
                  <a:cubicBezTo>
                    <a:pt x="3313" y="2742"/>
                    <a:pt x="3374" y="2742"/>
                    <a:pt x="3435" y="2712"/>
                  </a:cubicBezTo>
                  <a:lnTo>
                    <a:pt x="3587" y="2864"/>
                  </a:lnTo>
                  <a:cubicBezTo>
                    <a:pt x="3644" y="2920"/>
                    <a:pt x="3700" y="2944"/>
                    <a:pt x="3757" y="2944"/>
                  </a:cubicBezTo>
                  <a:cubicBezTo>
                    <a:pt x="3822" y="2944"/>
                    <a:pt x="3887" y="2913"/>
                    <a:pt x="3952" y="2864"/>
                  </a:cubicBezTo>
                  <a:cubicBezTo>
                    <a:pt x="3982" y="2894"/>
                    <a:pt x="4073" y="2894"/>
                    <a:pt x="4134" y="2894"/>
                  </a:cubicBezTo>
                  <a:cubicBezTo>
                    <a:pt x="4408" y="2894"/>
                    <a:pt x="4499" y="2682"/>
                    <a:pt x="4529" y="2408"/>
                  </a:cubicBezTo>
                  <a:cubicBezTo>
                    <a:pt x="4529" y="2378"/>
                    <a:pt x="4560" y="2286"/>
                    <a:pt x="4560" y="2256"/>
                  </a:cubicBezTo>
                  <a:cubicBezTo>
                    <a:pt x="4586" y="2265"/>
                    <a:pt x="4613" y="2269"/>
                    <a:pt x="4640" y="2269"/>
                  </a:cubicBezTo>
                  <a:cubicBezTo>
                    <a:pt x="4704" y="2269"/>
                    <a:pt x="4769" y="2247"/>
                    <a:pt x="4833" y="2226"/>
                  </a:cubicBezTo>
                  <a:cubicBezTo>
                    <a:pt x="4955" y="2134"/>
                    <a:pt x="5016" y="2043"/>
                    <a:pt x="5046" y="1922"/>
                  </a:cubicBezTo>
                  <a:cubicBezTo>
                    <a:pt x="5168" y="1922"/>
                    <a:pt x="5289" y="1830"/>
                    <a:pt x="5289" y="1739"/>
                  </a:cubicBezTo>
                  <a:cubicBezTo>
                    <a:pt x="5441" y="1192"/>
                    <a:pt x="5380" y="584"/>
                    <a:pt x="5016" y="220"/>
                  </a:cubicBezTo>
                  <a:cubicBezTo>
                    <a:pt x="4916" y="80"/>
                    <a:pt x="4790" y="6"/>
                    <a:pt x="4646" y="6"/>
                  </a:cubicBezTo>
                  <a:cubicBezTo>
                    <a:pt x="4571" y="6"/>
                    <a:pt x="4491" y="26"/>
                    <a:pt x="4408" y="68"/>
                  </a:cubicBezTo>
                  <a:cubicBezTo>
                    <a:pt x="4377" y="98"/>
                    <a:pt x="4347" y="98"/>
                    <a:pt x="4317" y="128"/>
                  </a:cubicBezTo>
                  <a:cubicBezTo>
                    <a:pt x="4212" y="76"/>
                    <a:pt x="4107" y="1"/>
                    <a:pt x="39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420;p38">
              <a:extLst>
                <a:ext uri="{FF2B5EF4-FFF2-40B4-BE49-F238E27FC236}">
                  <a16:creationId xmlns:a16="http://schemas.microsoft.com/office/drawing/2014/main" id="{23C43E40-20FF-4FB7-B520-F84B18689872}"/>
                </a:ext>
              </a:extLst>
            </p:cNvPr>
            <p:cNvSpPr/>
            <p:nvPr/>
          </p:nvSpPr>
          <p:spPr>
            <a:xfrm>
              <a:off x="6629440" y="3654029"/>
              <a:ext cx="380177" cy="541944"/>
            </a:xfrm>
            <a:custGeom>
              <a:avLst/>
              <a:gdLst/>
              <a:ahLst/>
              <a:cxnLst/>
              <a:rect l="l" t="t" r="r" b="b"/>
              <a:pathLst>
                <a:path w="9222" h="13146" extrusionOk="0">
                  <a:moveTo>
                    <a:pt x="4751" y="0"/>
                  </a:moveTo>
                  <a:cubicBezTo>
                    <a:pt x="4413" y="0"/>
                    <a:pt x="4055" y="43"/>
                    <a:pt x="3678" y="137"/>
                  </a:cubicBezTo>
                  <a:cubicBezTo>
                    <a:pt x="0" y="1048"/>
                    <a:pt x="790" y="9559"/>
                    <a:pt x="821" y="10046"/>
                  </a:cubicBezTo>
                  <a:cubicBezTo>
                    <a:pt x="821" y="10289"/>
                    <a:pt x="1034" y="11474"/>
                    <a:pt x="1186" y="12629"/>
                  </a:cubicBezTo>
                  <a:cubicBezTo>
                    <a:pt x="2614" y="13146"/>
                    <a:pt x="4316" y="13055"/>
                    <a:pt x="5836" y="13085"/>
                  </a:cubicBezTo>
                  <a:cubicBezTo>
                    <a:pt x="6353" y="13085"/>
                    <a:pt x="6870" y="12933"/>
                    <a:pt x="7326" y="12629"/>
                  </a:cubicBezTo>
                  <a:cubicBezTo>
                    <a:pt x="7994" y="10015"/>
                    <a:pt x="8997" y="6155"/>
                    <a:pt x="9058" y="4970"/>
                  </a:cubicBezTo>
                  <a:cubicBezTo>
                    <a:pt x="9222" y="3305"/>
                    <a:pt x="7720" y="0"/>
                    <a:pt x="4751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Google Shape;421;p38">
              <a:extLst>
                <a:ext uri="{FF2B5EF4-FFF2-40B4-BE49-F238E27FC236}">
                  <a16:creationId xmlns:a16="http://schemas.microsoft.com/office/drawing/2014/main" id="{87C7B144-D82C-45EB-A204-949958565D33}"/>
                </a:ext>
              </a:extLst>
            </p:cNvPr>
            <p:cNvSpPr/>
            <p:nvPr/>
          </p:nvSpPr>
          <p:spPr>
            <a:xfrm>
              <a:off x="6678291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1" y="1"/>
                  </a:moveTo>
                  <a:cubicBezTo>
                    <a:pt x="153" y="1247"/>
                    <a:pt x="335" y="2524"/>
                    <a:pt x="335" y="2524"/>
                  </a:cubicBezTo>
                  <a:cubicBezTo>
                    <a:pt x="335" y="2524"/>
                    <a:pt x="1416" y="3429"/>
                    <a:pt x="2938" y="3429"/>
                  </a:cubicBezTo>
                  <a:cubicBezTo>
                    <a:pt x="3699" y="3429"/>
                    <a:pt x="4570" y="3202"/>
                    <a:pt x="5472" y="2524"/>
                  </a:cubicBezTo>
                  <a:cubicBezTo>
                    <a:pt x="5472" y="2524"/>
                    <a:pt x="5776" y="1429"/>
                    <a:pt x="6141" y="1"/>
                  </a:cubicBezTo>
                  <a:lnTo>
                    <a:pt x="6141" y="1"/>
                  </a:lnTo>
                  <a:cubicBezTo>
                    <a:pt x="5685" y="305"/>
                    <a:pt x="5198" y="457"/>
                    <a:pt x="4651" y="457"/>
                  </a:cubicBezTo>
                  <a:cubicBezTo>
                    <a:pt x="4271" y="457"/>
                    <a:pt x="3880" y="462"/>
                    <a:pt x="3484" y="462"/>
                  </a:cubicBezTo>
                  <a:cubicBezTo>
                    <a:pt x="2297" y="462"/>
                    <a:pt x="1072" y="41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Google Shape;422;p38">
              <a:extLst>
                <a:ext uri="{FF2B5EF4-FFF2-40B4-BE49-F238E27FC236}">
                  <a16:creationId xmlns:a16="http://schemas.microsoft.com/office/drawing/2014/main" id="{60084592-9513-4BD3-8619-41F0429F3486}"/>
                </a:ext>
              </a:extLst>
            </p:cNvPr>
            <p:cNvSpPr/>
            <p:nvPr/>
          </p:nvSpPr>
          <p:spPr>
            <a:xfrm>
              <a:off x="6673303" y="4305961"/>
              <a:ext cx="221790" cy="123469"/>
            </a:xfrm>
            <a:custGeom>
              <a:avLst/>
              <a:gdLst/>
              <a:ahLst/>
              <a:cxnLst/>
              <a:rect l="l" t="t" r="r" b="b"/>
              <a:pathLst>
                <a:path w="5380" h="2995" extrusionOk="0">
                  <a:moveTo>
                    <a:pt x="1429" y="1"/>
                  </a:moveTo>
                  <a:cubicBezTo>
                    <a:pt x="1304" y="1"/>
                    <a:pt x="1199" y="76"/>
                    <a:pt x="1094" y="128"/>
                  </a:cubicBezTo>
                  <a:cubicBezTo>
                    <a:pt x="1064" y="98"/>
                    <a:pt x="1033" y="98"/>
                    <a:pt x="973" y="68"/>
                  </a:cubicBezTo>
                  <a:cubicBezTo>
                    <a:pt x="900" y="26"/>
                    <a:pt x="823" y="6"/>
                    <a:pt x="748" y="6"/>
                  </a:cubicBezTo>
                  <a:cubicBezTo>
                    <a:pt x="604" y="6"/>
                    <a:pt x="465" y="80"/>
                    <a:pt x="365" y="220"/>
                  </a:cubicBezTo>
                  <a:cubicBezTo>
                    <a:pt x="61" y="584"/>
                    <a:pt x="0" y="1192"/>
                    <a:pt x="122" y="1739"/>
                  </a:cubicBezTo>
                  <a:cubicBezTo>
                    <a:pt x="122" y="1830"/>
                    <a:pt x="213" y="1922"/>
                    <a:pt x="334" y="1922"/>
                  </a:cubicBezTo>
                  <a:cubicBezTo>
                    <a:pt x="365" y="2043"/>
                    <a:pt x="456" y="2134"/>
                    <a:pt x="578" y="2226"/>
                  </a:cubicBezTo>
                  <a:cubicBezTo>
                    <a:pt x="621" y="2247"/>
                    <a:pt x="694" y="2269"/>
                    <a:pt x="755" y="2269"/>
                  </a:cubicBezTo>
                  <a:cubicBezTo>
                    <a:pt x="780" y="2269"/>
                    <a:pt x="803" y="2265"/>
                    <a:pt x="821" y="2256"/>
                  </a:cubicBezTo>
                  <a:cubicBezTo>
                    <a:pt x="821" y="2286"/>
                    <a:pt x="881" y="2378"/>
                    <a:pt x="881" y="2408"/>
                  </a:cubicBezTo>
                  <a:cubicBezTo>
                    <a:pt x="912" y="2682"/>
                    <a:pt x="973" y="2894"/>
                    <a:pt x="1246" y="2894"/>
                  </a:cubicBezTo>
                  <a:cubicBezTo>
                    <a:pt x="1337" y="2894"/>
                    <a:pt x="1398" y="2894"/>
                    <a:pt x="1429" y="2864"/>
                  </a:cubicBezTo>
                  <a:cubicBezTo>
                    <a:pt x="1494" y="2913"/>
                    <a:pt x="1567" y="2944"/>
                    <a:pt x="1641" y="2944"/>
                  </a:cubicBezTo>
                  <a:cubicBezTo>
                    <a:pt x="1704" y="2944"/>
                    <a:pt x="1767" y="2920"/>
                    <a:pt x="1824" y="2864"/>
                  </a:cubicBezTo>
                  <a:lnTo>
                    <a:pt x="1976" y="2712"/>
                  </a:lnTo>
                  <a:cubicBezTo>
                    <a:pt x="2006" y="2742"/>
                    <a:pt x="2097" y="2742"/>
                    <a:pt x="2158" y="2742"/>
                  </a:cubicBezTo>
                  <a:cubicBezTo>
                    <a:pt x="2189" y="2834"/>
                    <a:pt x="2249" y="2864"/>
                    <a:pt x="2310" y="2894"/>
                  </a:cubicBezTo>
                  <a:cubicBezTo>
                    <a:pt x="2371" y="2919"/>
                    <a:pt x="2427" y="2930"/>
                    <a:pt x="2479" y="2930"/>
                  </a:cubicBezTo>
                  <a:cubicBezTo>
                    <a:pt x="2686" y="2930"/>
                    <a:pt x="2827" y="2755"/>
                    <a:pt x="2948" y="2560"/>
                  </a:cubicBezTo>
                  <a:cubicBezTo>
                    <a:pt x="3044" y="2679"/>
                    <a:pt x="3177" y="2761"/>
                    <a:pt x="3304" y="2761"/>
                  </a:cubicBezTo>
                  <a:cubicBezTo>
                    <a:pt x="3338" y="2761"/>
                    <a:pt x="3372" y="2755"/>
                    <a:pt x="3404" y="2742"/>
                  </a:cubicBezTo>
                  <a:cubicBezTo>
                    <a:pt x="3526" y="2834"/>
                    <a:pt x="3648" y="2864"/>
                    <a:pt x="3769" y="2864"/>
                  </a:cubicBezTo>
                  <a:lnTo>
                    <a:pt x="3799" y="2864"/>
                  </a:lnTo>
                  <a:cubicBezTo>
                    <a:pt x="3900" y="2947"/>
                    <a:pt x="4018" y="2994"/>
                    <a:pt x="4140" y="2994"/>
                  </a:cubicBezTo>
                  <a:cubicBezTo>
                    <a:pt x="4240" y="2994"/>
                    <a:pt x="4342" y="2963"/>
                    <a:pt x="4438" y="2894"/>
                  </a:cubicBezTo>
                  <a:cubicBezTo>
                    <a:pt x="4985" y="2560"/>
                    <a:pt x="5380" y="1800"/>
                    <a:pt x="5350" y="1192"/>
                  </a:cubicBezTo>
                  <a:cubicBezTo>
                    <a:pt x="5319" y="979"/>
                    <a:pt x="5228" y="736"/>
                    <a:pt x="5076" y="615"/>
                  </a:cubicBezTo>
                  <a:cubicBezTo>
                    <a:pt x="5076" y="523"/>
                    <a:pt x="5046" y="432"/>
                    <a:pt x="4985" y="371"/>
                  </a:cubicBezTo>
                  <a:cubicBezTo>
                    <a:pt x="4848" y="235"/>
                    <a:pt x="4654" y="156"/>
                    <a:pt x="4473" y="156"/>
                  </a:cubicBezTo>
                  <a:cubicBezTo>
                    <a:pt x="4331" y="156"/>
                    <a:pt x="4197" y="204"/>
                    <a:pt x="4103" y="311"/>
                  </a:cubicBezTo>
                  <a:cubicBezTo>
                    <a:pt x="4073" y="371"/>
                    <a:pt x="4012" y="432"/>
                    <a:pt x="4012" y="463"/>
                  </a:cubicBezTo>
                  <a:cubicBezTo>
                    <a:pt x="3860" y="523"/>
                    <a:pt x="3769" y="615"/>
                    <a:pt x="3648" y="767"/>
                  </a:cubicBezTo>
                  <a:cubicBezTo>
                    <a:pt x="3496" y="858"/>
                    <a:pt x="3374" y="979"/>
                    <a:pt x="3313" y="1131"/>
                  </a:cubicBezTo>
                  <a:cubicBezTo>
                    <a:pt x="3252" y="1010"/>
                    <a:pt x="3161" y="979"/>
                    <a:pt x="3040" y="979"/>
                  </a:cubicBezTo>
                  <a:cubicBezTo>
                    <a:pt x="3009" y="888"/>
                    <a:pt x="2948" y="858"/>
                    <a:pt x="2888" y="827"/>
                  </a:cubicBezTo>
                  <a:lnTo>
                    <a:pt x="2888" y="675"/>
                  </a:lnTo>
                  <a:cubicBezTo>
                    <a:pt x="2911" y="490"/>
                    <a:pt x="2757" y="410"/>
                    <a:pt x="2615" y="410"/>
                  </a:cubicBezTo>
                  <a:cubicBezTo>
                    <a:pt x="2571" y="410"/>
                    <a:pt x="2528" y="418"/>
                    <a:pt x="2492" y="432"/>
                  </a:cubicBezTo>
                  <a:cubicBezTo>
                    <a:pt x="2401" y="523"/>
                    <a:pt x="2280" y="584"/>
                    <a:pt x="2189" y="675"/>
                  </a:cubicBezTo>
                  <a:cubicBezTo>
                    <a:pt x="2128" y="463"/>
                    <a:pt x="1945" y="371"/>
                    <a:pt x="1733" y="371"/>
                  </a:cubicBezTo>
                  <a:lnTo>
                    <a:pt x="1733" y="280"/>
                  </a:lnTo>
                  <a:cubicBezTo>
                    <a:pt x="1733" y="128"/>
                    <a:pt x="1641" y="7"/>
                    <a:pt x="1489" y="7"/>
                  </a:cubicBezTo>
                  <a:cubicBezTo>
                    <a:pt x="1469" y="3"/>
                    <a:pt x="1448" y="1"/>
                    <a:pt x="14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0" name="Google Shape;423;p38">
              <a:extLst>
                <a:ext uri="{FF2B5EF4-FFF2-40B4-BE49-F238E27FC236}">
                  <a16:creationId xmlns:a16="http://schemas.microsoft.com/office/drawing/2014/main" id="{C5CBB163-2EF4-4EEF-B9FF-63BB9381E493}"/>
                </a:ext>
              </a:extLst>
            </p:cNvPr>
            <p:cNvSpPr/>
            <p:nvPr/>
          </p:nvSpPr>
          <p:spPr>
            <a:xfrm>
              <a:off x="6456850" y="2821200"/>
              <a:ext cx="229906" cy="318298"/>
            </a:xfrm>
            <a:custGeom>
              <a:avLst/>
              <a:gdLst/>
              <a:ahLst/>
              <a:cxnLst/>
              <a:rect l="l" t="t" r="r" b="b"/>
              <a:pathLst>
                <a:path w="5472" h="7721" extrusionOk="0">
                  <a:moveTo>
                    <a:pt x="0" y="0"/>
                  </a:moveTo>
                  <a:lnTo>
                    <a:pt x="1520" y="6961"/>
                  </a:lnTo>
                  <a:lnTo>
                    <a:pt x="1824" y="7052"/>
                  </a:lnTo>
                  <a:lnTo>
                    <a:pt x="3222" y="7721"/>
                  </a:lnTo>
                  <a:lnTo>
                    <a:pt x="3891" y="7356"/>
                  </a:lnTo>
                  <a:lnTo>
                    <a:pt x="5472" y="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Google Shape;424;p38">
              <a:extLst>
                <a:ext uri="{FF2B5EF4-FFF2-40B4-BE49-F238E27FC236}">
                  <a16:creationId xmlns:a16="http://schemas.microsoft.com/office/drawing/2014/main" id="{8616559B-DD89-439C-AE4E-7F9780A9ED7B}"/>
                </a:ext>
              </a:extLst>
            </p:cNvPr>
            <p:cNvSpPr/>
            <p:nvPr/>
          </p:nvSpPr>
          <p:spPr>
            <a:xfrm>
              <a:off x="5823790" y="1453788"/>
              <a:ext cx="1483409" cy="730400"/>
            </a:xfrm>
            <a:custGeom>
              <a:avLst/>
              <a:gdLst/>
              <a:ahLst/>
              <a:cxnLst/>
              <a:rect l="l" t="t" r="r" b="b"/>
              <a:pathLst>
                <a:path w="41795" h="20579" extrusionOk="0">
                  <a:moveTo>
                    <a:pt x="20244" y="0"/>
                  </a:moveTo>
                  <a:cubicBezTo>
                    <a:pt x="14135" y="0"/>
                    <a:pt x="7265" y="2736"/>
                    <a:pt x="4104" y="7386"/>
                  </a:cubicBezTo>
                  <a:cubicBezTo>
                    <a:pt x="943" y="12067"/>
                    <a:pt x="1" y="20396"/>
                    <a:pt x="1976" y="20578"/>
                  </a:cubicBezTo>
                  <a:cubicBezTo>
                    <a:pt x="1976" y="20578"/>
                    <a:pt x="4043" y="20426"/>
                    <a:pt x="5624" y="18299"/>
                  </a:cubicBezTo>
                  <a:cubicBezTo>
                    <a:pt x="7265" y="16140"/>
                    <a:pt x="7721" y="14347"/>
                    <a:pt x="7721" y="14347"/>
                  </a:cubicBezTo>
                  <a:lnTo>
                    <a:pt x="12189" y="14621"/>
                  </a:lnTo>
                  <a:cubicBezTo>
                    <a:pt x="12189" y="14621"/>
                    <a:pt x="17478" y="13678"/>
                    <a:pt x="20092" y="10365"/>
                  </a:cubicBezTo>
                  <a:lnTo>
                    <a:pt x="20092" y="10365"/>
                  </a:lnTo>
                  <a:cubicBezTo>
                    <a:pt x="20092" y="10366"/>
                    <a:pt x="19728" y="13435"/>
                    <a:pt x="21430" y="14833"/>
                  </a:cubicBezTo>
                  <a:lnTo>
                    <a:pt x="22798" y="14925"/>
                  </a:lnTo>
                  <a:cubicBezTo>
                    <a:pt x="22798" y="14925"/>
                    <a:pt x="21551" y="12463"/>
                    <a:pt x="21460" y="10639"/>
                  </a:cubicBezTo>
                  <a:lnTo>
                    <a:pt x="21460" y="10639"/>
                  </a:lnTo>
                  <a:cubicBezTo>
                    <a:pt x="21461" y="10640"/>
                    <a:pt x="24135" y="13223"/>
                    <a:pt x="26719" y="14347"/>
                  </a:cubicBezTo>
                  <a:cubicBezTo>
                    <a:pt x="28045" y="14940"/>
                    <a:pt x="29925" y="15084"/>
                    <a:pt x="31440" y="15084"/>
                  </a:cubicBezTo>
                  <a:cubicBezTo>
                    <a:pt x="32875" y="15084"/>
                    <a:pt x="33983" y="14955"/>
                    <a:pt x="33983" y="14955"/>
                  </a:cubicBezTo>
                  <a:cubicBezTo>
                    <a:pt x="33983" y="14955"/>
                    <a:pt x="36472" y="20371"/>
                    <a:pt x="40156" y="20371"/>
                  </a:cubicBezTo>
                  <a:cubicBezTo>
                    <a:pt x="40226" y="20371"/>
                    <a:pt x="40296" y="20369"/>
                    <a:pt x="40366" y="20365"/>
                  </a:cubicBezTo>
                  <a:cubicBezTo>
                    <a:pt x="40366" y="20365"/>
                    <a:pt x="41795" y="10517"/>
                    <a:pt x="36719" y="6110"/>
                  </a:cubicBezTo>
                  <a:cubicBezTo>
                    <a:pt x="31612" y="1703"/>
                    <a:pt x="26384" y="0"/>
                    <a:pt x="20244" y="0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Google Shape;425;p38">
              <a:extLst>
                <a:ext uri="{FF2B5EF4-FFF2-40B4-BE49-F238E27FC236}">
                  <a16:creationId xmlns:a16="http://schemas.microsoft.com/office/drawing/2014/main" id="{D3F2C267-1CD4-49B1-B6EF-8C2FCFD16638}"/>
                </a:ext>
              </a:extLst>
            </p:cNvPr>
            <p:cNvSpPr/>
            <p:nvPr/>
          </p:nvSpPr>
          <p:spPr>
            <a:xfrm>
              <a:off x="6954274" y="2466567"/>
              <a:ext cx="329086" cy="383106"/>
            </a:xfrm>
            <a:custGeom>
              <a:avLst/>
              <a:gdLst/>
              <a:ahLst/>
              <a:cxnLst/>
              <a:rect l="l" t="t" r="r" b="b"/>
              <a:pathLst>
                <a:path w="9272" h="10794" extrusionOk="0">
                  <a:moveTo>
                    <a:pt x="5836" y="1"/>
                  </a:moveTo>
                  <a:cubicBezTo>
                    <a:pt x="5833" y="1"/>
                    <a:pt x="5833" y="1"/>
                    <a:pt x="5837" y="3"/>
                  </a:cubicBezTo>
                  <a:cubicBezTo>
                    <a:pt x="3952" y="3529"/>
                    <a:pt x="1" y="6082"/>
                    <a:pt x="1" y="6082"/>
                  </a:cubicBezTo>
                  <a:cubicBezTo>
                    <a:pt x="192" y="7493"/>
                    <a:pt x="1004" y="7643"/>
                    <a:pt x="1342" y="7643"/>
                  </a:cubicBezTo>
                  <a:cubicBezTo>
                    <a:pt x="1433" y="7643"/>
                    <a:pt x="1490" y="7632"/>
                    <a:pt x="1490" y="7632"/>
                  </a:cubicBezTo>
                  <a:lnTo>
                    <a:pt x="1490" y="7632"/>
                  </a:lnTo>
                  <a:cubicBezTo>
                    <a:pt x="1308" y="10338"/>
                    <a:pt x="3800" y="10793"/>
                    <a:pt x="3800" y="10793"/>
                  </a:cubicBezTo>
                  <a:lnTo>
                    <a:pt x="5411" y="9851"/>
                  </a:lnTo>
                  <a:lnTo>
                    <a:pt x="6992" y="9243"/>
                  </a:lnTo>
                  <a:lnTo>
                    <a:pt x="8511" y="8423"/>
                  </a:lnTo>
                  <a:cubicBezTo>
                    <a:pt x="8511" y="8423"/>
                    <a:pt x="9271" y="6204"/>
                    <a:pt x="8663" y="5049"/>
                  </a:cubicBezTo>
                  <a:cubicBezTo>
                    <a:pt x="8226" y="4261"/>
                    <a:pt x="7678" y="4151"/>
                    <a:pt x="7405" y="4151"/>
                  </a:cubicBezTo>
                  <a:cubicBezTo>
                    <a:pt x="7299" y="4151"/>
                    <a:pt x="7235" y="4167"/>
                    <a:pt x="7235" y="4167"/>
                  </a:cubicBezTo>
                  <a:cubicBezTo>
                    <a:pt x="8451" y="1857"/>
                    <a:pt x="7721" y="34"/>
                    <a:pt x="7721" y="33"/>
                  </a:cubicBezTo>
                  <a:lnTo>
                    <a:pt x="7721" y="33"/>
                  </a:lnTo>
                  <a:cubicBezTo>
                    <a:pt x="7462" y="94"/>
                    <a:pt x="7192" y="115"/>
                    <a:pt x="6941" y="115"/>
                  </a:cubicBezTo>
                  <a:cubicBezTo>
                    <a:pt x="6357" y="115"/>
                    <a:pt x="5871" y="1"/>
                    <a:pt x="5836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3" name="Google Shape;426;p38">
              <a:extLst>
                <a:ext uri="{FF2B5EF4-FFF2-40B4-BE49-F238E27FC236}">
                  <a16:creationId xmlns:a16="http://schemas.microsoft.com/office/drawing/2014/main" id="{2380DE53-3F1C-4D0C-9B6E-94CD10BB1671}"/>
                </a:ext>
              </a:extLst>
            </p:cNvPr>
            <p:cNvSpPr/>
            <p:nvPr/>
          </p:nvSpPr>
          <p:spPr>
            <a:xfrm>
              <a:off x="5856159" y="2469912"/>
              <a:ext cx="329086" cy="383142"/>
            </a:xfrm>
            <a:custGeom>
              <a:avLst/>
              <a:gdLst/>
              <a:ahLst/>
              <a:cxnLst/>
              <a:rect l="l" t="t" r="r" b="b"/>
              <a:pathLst>
                <a:path w="9272" h="10795" extrusionOk="0">
                  <a:moveTo>
                    <a:pt x="3453" y="1"/>
                  </a:moveTo>
                  <a:cubicBezTo>
                    <a:pt x="3370" y="1"/>
                    <a:pt x="2900" y="90"/>
                    <a:pt x="2310" y="90"/>
                  </a:cubicBezTo>
                  <a:cubicBezTo>
                    <a:pt x="2071" y="90"/>
                    <a:pt x="1812" y="75"/>
                    <a:pt x="1551" y="34"/>
                  </a:cubicBezTo>
                  <a:lnTo>
                    <a:pt x="1551" y="34"/>
                  </a:lnTo>
                  <a:cubicBezTo>
                    <a:pt x="1551" y="35"/>
                    <a:pt x="852" y="1858"/>
                    <a:pt x="2068" y="4168"/>
                  </a:cubicBezTo>
                  <a:cubicBezTo>
                    <a:pt x="2068" y="4168"/>
                    <a:pt x="2001" y="4152"/>
                    <a:pt x="1891" y="4152"/>
                  </a:cubicBezTo>
                  <a:cubicBezTo>
                    <a:pt x="1610" y="4152"/>
                    <a:pt x="1046" y="4262"/>
                    <a:pt x="609" y="5050"/>
                  </a:cubicBezTo>
                  <a:cubicBezTo>
                    <a:pt x="1" y="6205"/>
                    <a:pt x="761" y="8424"/>
                    <a:pt x="761" y="8424"/>
                  </a:cubicBezTo>
                  <a:lnTo>
                    <a:pt x="2280" y="9244"/>
                  </a:lnTo>
                  <a:lnTo>
                    <a:pt x="3891" y="9852"/>
                  </a:lnTo>
                  <a:lnTo>
                    <a:pt x="5472" y="10794"/>
                  </a:lnTo>
                  <a:cubicBezTo>
                    <a:pt x="5472" y="10794"/>
                    <a:pt x="7995" y="10339"/>
                    <a:pt x="7782" y="7633"/>
                  </a:cubicBezTo>
                  <a:lnTo>
                    <a:pt x="7782" y="7633"/>
                  </a:lnTo>
                  <a:cubicBezTo>
                    <a:pt x="7782" y="7633"/>
                    <a:pt x="7840" y="7644"/>
                    <a:pt x="7933" y="7644"/>
                  </a:cubicBezTo>
                  <a:cubicBezTo>
                    <a:pt x="8278" y="7644"/>
                    <a:pt x="9104" y="7494"/>
                    <a:pt x="9271" y="6083"/>
                  </a:cubicBezTo>
                  <a:cubicBezTo>
                    <a:pt x="9271" y="6083"/>
                    <a:pt x="5320" y="3530"/>
                    <a:pt x="3466" y="4"/>
                  </a:cubicBezTo>
                  <a:cubicBezTo>
                    <a:pt x="3466" y="2"/>
                    <a:pt x="3461" y="1"/>
                    <a:pt x="345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4" name="Google Shape;427;p38">
              <a:extLst>
                <a:ext uri="{FF2B5EF4-FFF2-40B4-BE49-F238E27FC236}">
                  <a16:creationId xmlns:a16="http://schemas.microsoft.com/office/drawing/2014/main" id="{A7575472-D10B-4273-948E-BC6C279647C4}"/>
                </a:ext>
              </a:extLst>
            </p:cNvPr>
            <p:cNvSpPr/>
            <p:nvPr/>
          </p:nvSpPr>
          <p:spPr>
            <a:xfrm>
              <a:off x="7125395" y="2904203"/>
              <a:ext cx="195280" cy="190808"/>
            </a:xfrm>
            <a:custGeom>
              <a:avLst/>
              <a:gdLst/>
              <a:ahLst/>
              <a:cxnLst/>
              <a:rect l="l" t="t" r="r" b="b"/>
              <a:pathLst>
                <a:path w="5502" h="5376" extrusionOk="0">
                  <a:moveTo>
                    <a:pt x="2584" y="1"/>
                  </a:move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ubicBezTo>
                    <a:pt x="2584" y="1"/>
                    <a:pt x="2584" y="1"/>
                    <a:pt x="2584" y="1"/>
                  </a:cubicBez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lose/>
                  <a:moveTo>
                    <a:pt x="2584" y="1"/>
                  </a:moveTo>
                  <a:cubicBezTo>
                    <a:pt x="2567" y="44"/>
                    <a:pt x="1025" y="2469"/>
                    <a:pt x="426" y="2828"/>
                  </a:cubicBezTo>
                  <a:lnTo>
                    <a:pt x="0" y="4409"/>
                  </a:lnTo>
                  <a:cubicBezTo>
                    <a:pt x="0" y="4409"/>
                    <a:pt x="2585" y="5375"/>
                    <a:pt x="4585" y="5375"/>
                  </a:cubicBezTo>
                  <a:cubicBezTo>
                    <a:pt x="4911" y="5375"/>
                    <a:pt x="5221" y="5350"/>
                    <a:pt x="5502" y="5290"/>
                  </a:cubicBezTo>
                  <a:cubicBezTo>
                    <a:pt x="5502" y="5290"/>
                    <a:pt x="5380" y="2524"/>
                    <a:pt x="4985" y="1035"/>
                  </a:cubicBezTo>
                  <a:cubicBezTo>
                    <a:pt x="4985" y="1035"/>
                    <a:pt x="3374" y="792"/>
                    <a:pt x="2584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5" name="Google Shape;428;p38">
              <a:extLst>
                <a:ext uri="{FF2B5EF4-FFF2-40B4-BE49-F238E27FC236}">
                  <a16:creationId xmlns:a16="http://schemas.microsoft.com/office/drawing/2014/main" id="{5CC20867-A78B-4629-8016-EB163D766EE2}"/>
                </a:ext>
              </a:extLst>
            </p:cNvPr>
            <p:cNvSpPr/>
            <p:nvPr/>
          </p:nvSpPr>
          <p:spPr>
            <a:xfrm>
              <a:off x="5800657" y="2907734"/>
              <a:ext cx="205644" cy="199752"/>
            </a:xfrm>
            <a:custGeom>
              <a:avLst/>
              <a:gdLst/>
              <a:ahLst/>
              <a:cxnLst/>
              <a:rect l="l" t="t" r="r" b="b"/>
              <a:pathLst>
                <a:path w="5794" h="5628" extrusionOk="0">
                  <a:moveTo>
                    <a:pt x="3483" y="1"/>
                  </a:moveTo>
                  <a:cubicBezTo>
                    <a:pt x="2754" y="427"/>
                    <a:pt x="869" y="1156"/>
                    <a:pt x="869" y="1156"/>
                  </a:cubicBezTo>
                  <a:cubicBezTo>
                    <a:pt x="1" y="3342"/>
                    <a:pt x="519" y="5322"/>
                    <a:pt x="535" y="5322"/>
                  </a:cubicBezTo>
                  <a:cubicBezTo>
                    <a:pt x="535" y="5322"/>
                    <a:pt x="535" y="5321"/>
                    <a:pt x="535" y="5320"/>
                  </a:cubicBezTo>
                  <a:cubicBezTo>
                    <a:pt x="993" y="5545"/>
                    <a:pt x="1575" y="5628"/>
                    <a:pt x="2185" y="5628"/>
                  </a:cubicBezTo>
                  <a:cubicBezTo>
                    <a:pt x="3884" y="5628"/>
                    <a:pt x="5793" y="4986"/>
                    <a:pt x="5793" y="4986"/>
                  </a:cubicBezTo>
                  <a:lnTo>
                    <a:pt x="5611" y="2980"/>
                  </a:lnTo>
                  <a:cubicBezTo>
                    <a:pt x="4882" y="2524"/>
                    <a:pt x="3483" y="1"/>
                    <a:pt x="348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" name="Google Shape;429;p38">
              <a:extLst>
                <a:ext uri="{FF2B5EF4-FFF2-40B4-BE49-F238E27FC236}">
                  <a16:creationId xmlns:a16="http://schemas.microsoft.com/office/drawing/2014/main" id="{5A0796DD-7BD7-4ADA-9535-9540D99C2723}"/>
                </a:ext>
              </a:extLst>
            </p:cNvPr>
            <p:cNvSpPr/>
            <p:nvPr/>
          </p:nvSpPr>
          <p:spPr>
            <a:xfrm>
              <a:off x="5724551" y="2671299"/>
              <a:ext cx="439113" cy="355457"/>
            </a:xfrm>
            <a:custGeom>
              <a:avLst/>
              <a:gdLst/>
              <a:ahLst/>
              <a:cxnLst/>
              <a:rect l="l" t="t" r="r" b="b"/>
              <a:pathLst>
                <a:path w="12372" h="10015" extrusionOk="0">
                  <a:moveTo>
                    <a:pt x="2668" y="1"/>
                  </a:moveTo>
                  <a:cubicBezTo>
                    <a:pt x="2191" y="1"/>
                    <a:pt x="1788" y="360"/>
                    <a:pt x="1459" y="743"/>
                  </a:cubicBezTo>
                  <a:cubicBezTo>
                    <a:pt x="1125" y="1199"/>
                    <a:pt x="851" y="1747"/>
                    <a:pt x="791" y="2294"/>
                  </a:cubicBezTo>
                  <a:cubicBezTo>
                    <a:pt x="760" y="2598"/>
                    <a:pt x="760" y="2871"/>
                    <a:pt x="791" y="3175"/>
                  </a:cubicBezTo>
                  <a:cubicBezTo>
                    <a:pt x="821" y="3509"/>
                    <a:pt x="912" y="3813"/>
                    <a:pt x="699" y="4117"/>
                  </a:cubicBezTo>
                  <a:cubicBezTo>
                    <a:pt x="365" y="4695"/>
                    <a:pt x="31" y="5272"/>
                    <a:pt x="0" y="5941"/>
                  </a:cubicBezTo>
                  <a:cubicBezTo>
                    <a:pt x="0" y="6367"/>
                    <a:pt x="92" y="6701"/>
                    <a:pt x="304" y="6975"/>
                  </a:cubicBezTo>
                  <a:cubicBezTo>
                    <a:pt x="395" y="7279"/>
                    <a:pt x="669" y="7461"/>
                    <a:pt x="973" y="7674"/>
                  </a:cubicBezTo>
                  <a:cubicBezTo>
                    <a:pt x="1399" y="7886"/>
                    <a:pt x="1854" y="8069"/>
                    <a:pt x="2341" y="8160"/>
                  </a:cubicBezTo>
                  <a:cubicBezTo>
                    <a:pt x="2415" y="8167"/>
                    <a:pt x="2488" y="8170"/>
                    <a:pt x="2561" y="8170"/>
                  </a:cubicBezTo>
                  <a:cubicBezTo>
                    <a:pt x="3119" y="8170"/>
                    <a:pt x="3654" y="7973"/>
                    <a:pt x="4165" y="7704"/>
                  </a:cubicBezTo>
                  <a:cubicBezTo>
                    <a:pt x="4651" y="7522"/>
                    <a:pt x="5107" y="7279"/>
                    <a:pt x="5502" y="6944"/>
                  </a:cubicBezTo>
                  <a:cubicBezTo>
                    <a:pt x="5527" y="6932"/>
                    <a:pt x="5558" y="6924"/>
                    <a:pt x="5589" y="6924"/>
                  </a:cubicBezTo>
                  <a:cubicBezTo>
                    <a:pt x="5633" y="6924"/>
                    <a:pt x="5679" y="6939"/>
                    <a:pt x="5715" y="6975"/>
                  </a:cubicBezTo>
                  <a:cubicBezTo>
                    <a:pt x="5836" y="7066"/>
                    <a:pt x="5867" y="7248"/>
                    <a:pt x="5928" y="7370"/>
                  </a:cubicBezTo>
                  <a:cubicBezTo>
                    <a:pt x="6079" y="7674"/>
                    <a:pt x="6231" y="8008"/>
                    <a:pt x="6414" y="8282"/>
                  </a:cubicBezTo>
                  <a:cubicBezTo>
                    <a:pt x="6748" y="8798"/>
                    <a:pt x="7143" y="9345"/>
                    <a:pt x="7660" y="9710"/>
                  </a:cubicBezTo>
                  <a:cubicBezTo>
                    <a:pt x="7928" y="9889"/>
                    <a:pt x="8258" y="10015"/>
                    <a:pt x="8590" y="10015"/>
                  </a:cubicBezTo>
                  <a:cubicBezTo>
                    <a:pt x="8823" y="10015"/>
                    <a:pt x="9058" y="9952"/>
                    <a:pt x="9271" y="9801"/>
                  </a:cubicBezTo>
                  <a:cubicBezTo>
                    <a:pt x="9636" y="9497"/>
                    <a:pt x="9788" y="9041"/>
                    <a:pt x="9879" y="8525"/>
                  </a:cubicBezTo>
                  <a:cubicBezTo>
                    <a:pt x="10517" y="8312"/>
                    <a:pt x="10973" y="7826"/>
                    <a:pt x="11338" y="7279"/>
                  </a:cubicBezTo>
                  <a:cubicBezTo>
                    <a:pt x="11763" y="6671"/>
                    <a:pt x="12189" y="5911"/>
                    <a:pt x="12219" y="5181"/>
                  </a:cubicBezTo>
                  <a:cubicBezTo>
                    <a:pt x="12219" y="5029"/>
                    <a:pt x="12219" y="4877"/>
                    <a:pt x="12189" y="4786"/>
                  </a:cubicBezTo>
                  <a:cubicBezTo>
                    <a:pt x="12250" y="4695"/>
                    <a:pt x="12371" y="4543"/>
                    <a:pt x="12250" y="4391"/>
                  </a:cubicBezTo>
                  <a:cubicBezTo>
                    <a:pt x="12037" y="4087"/>
                    <a:pt x="11733" y="3935"/>
                    <a:pt x="11429" y="3905"/>
                  </a:cubicBezTo>
                  <a:cubicBezTo>
                    <a:pt x="11277" y="3813"/>
                    <a:pt x="11125" y="3753"/>
                    <a:pt x="10943" y="3722"/>
                  </a:cubicBezTo>
                  <a:cubicBezTo>
                    <a:pt x="10548" y="3631"/>
                    <a:pt x="10122" y="3601"/>
                    <a:pt x="9727" y="3570"/>
                  </a:cubicBezTo>
                  <a:lnTo>
                    <a:pt x="8238" y="3449"/>
                  </a:lnTo>
                  <a:cubicBezTo>
                    <a:pt x="7386" y="3388"/>
                    <a:pt x="6414" y="3388"/>
                    <a:pt x="5867" y="2658"/>
                  </a:cubicBezTo>
                  <a:lnTo>
                    <a:pt x="5806" y="2567"/>
                  </a:lnTo>
                  <a:cubicBezTo>
                    <a:pt x="5532" y="2202"/>
                    <a:pt x="5228" y="1777"/>
                    <a:pt x="4955" y="1412"/>
                  </a:cubicBezTo>
                  <a:cubicBezTo>
                    <a:pt x="4438" y="713"/>
                    <a:pt x="3739" y="14"/>
                    <a:pt x="2827" y="14"/>
                  </a:cubicBezTo>
                  <a:cubicBezTo>
                    <a:pt x="2773" y="5"/>
                    <a:pt x="2720" y="1"/>
                    <a:pt x="2668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" name="Google Shape;430;p38">
              <a:extLst>
                <a:ext uri="{FF2B5EF4-FFF2-40B4-BE49-F238E27FC236}">
                  <a16:creationId xmlns:a16="http://schemas.microsoft.com/office/drawing/2014/main" id="{3EC708FB-F822-4FB6-A23F-A4DDC3E33D2D}"/>
                </a:ext>
              </a:extLst>
            </p:cNvPr>
            <p:cNvSpPr/>
            <p:nvPr/>
          </p:nvSpPr>
          <p:spPr>
            <a:xfrm>
              <a:off x="6973839" y="2671299"/>
              <a:ext cx="440178" cy="355457"/>
            </a:xfrm>
            <a:custGeom>
              <a:avLst/>
              <a:gdLst/>
              <a:ahLst/>
              <a:cxnLst/>
              <a:rect l="l" t="t" r="r" b="b"/>
              <a:pathLst>
                <a:path w="12402" h="10015" extrusionOk="0">
                  <a:moveTo>
                    <a:pt x="9712" y="1"/>
                  </a:moveTo>
                  <a:cubicBezTo>
                    <a:pt x="9657" y="1"/>
                    <a:pt x="9602" y="5"/>
                    <a:pt x="9545" y="14"/>
                  </a:cubicBezTo>
                  <a:cubicBezTo>
                    <a:pt x="8633" y="14"/>
                    <a:pt x="7934" y="713"/>
                    <a:pt x="7417" y="1412"/>
                  </a:cubicBezTo>
                  <a:cubicBezTo>
                    <a:pt x="7144" y="1777"/>
                    <a:pt x="6840" y="2202"/>
                    <a:pt x="6566" y="2567"/>
                  </a:cubicBezTo>
                  <a:lnTo>
                    <a:pt x="6505" y="2658"/>
                  </a:lnTo>
                  <a:cubicBezTo>
                    <a:pt x="5989" y="3388"/>
                    <a:pt x="4985" y="3388"/>
                    <a:pt x="4165" y="3449"/>
                  </a:cubicBezTo>
                  <a:lnTo>
                    <a:pt x="2675" y="3570"/>
                  </a:lnTo>
                  <a:cubicBezTo>
                    <a:pt x="2250" y="3601"/>
                    <a:pt x="1824" y="3631"/>
                    <a:pt x="1460" y="3722"/>
                  </a:cubicBezTo>
                  <a:cubicBezTo>
                    <a:pt x="1277" y="3753"/>
                    <a:pt x="1125" y="3813"/>
                    <a:pt x="973" y="3905"/>
                  </a:cubicBezTo>
                  <a:cubicBezTo>
                    <a:pt x="669" y="3935"/>
                    <a:pt x="365" y="4087"/>
                    <a:pt x="122" y="4391"/>
                  </a:cubicBezTo>
                  <a:cubicBezTo>
                    <a:pt x="1" y="4543"/>
                    <a:pt x="122" y="4695"/>
                    <a:pt x="183" y="4786"/>
                  </a:cubicBezTo>
                  <a:cubicBezTo>
                    <a:pt x="153" y="4877"/>
                    <a:pt x="153" y="5029"/>
                    <a:pt x="153" y="5181"/>
                  </a:cubicBezTo>
                  <a:cubicBezTo>
                    <a:pt x="183" y="5911"/>
                    <a:pt x="608" y="6671"/>
                    <a:pt x="1034" y="7279"/>
                  </a:cubicBezTo>
                  <a:cubicBezTo>
                    <a:pt x="1399" y="7826"/>
                    <a:pt x="1855" y="8312"/>
                    <a:pt x="2523" y="8525"/>
                  </a:cubicBezTo>
                  <a:cubicBezTo>
                    <a:pt x="2584" y="9041"/>
                    <a:pt x="2736" y="9497"/>
                    <a:pt x="3131" y="9801"/>
                  </a:cubicBezTo>
                  <a:cubicBezTo>
                    <a:pt x="3332" y="9952"/>
                    <a:pt x="3559" y="10015"/>
                    <a:pt x="3788" y="10015"/>
                  </a:cubicBezTo>
                  <a:cubicBezTo>
                    <a:pt x="4114" y="10015"/>
                    <a:pt x="4444" y="9889"/>
                    <a:pt x="4712" y="9710"/>
                  </a:cubicBezTo>
                  <a:cubicBezTo>
                    <a:pt x="5259" y="9345"/>
                    <a:pt x="5624" y="8798"/>
                    <a:pt x="5958" y="8282"/>
                  </a:cubicBezTo>
                  <a:cubicBezTo>
                    <a:pt x="6171" y="8008"/>
                    <a:pt x="6323" y="7674"/>
                    <a:pt x="6475" y="7370"/>
                  </a:cubicBezTo>
                  <a:cubicBezTo>
                    <a:pt x="6505" y="7248"/>
                    <a:pt x="6536" y="7066"/>
                    <a:pt x="6657" y="6975"/>
                  </a:cubicBezTo>
                  <a:cubicBezTo>
                    <a:pt x="6693" y="6939"/>
                    <a:pt x="6739" y="6924"/>
                    <a:pt x="6783" y="6924"/>
                  </a:cubicBezTo>
                  <a:cubicBezTo>
                    <a:pt x="6814" y="6924"/>
                    <a:pt x="6845" y="6932"/>
                    <a:pt x="6870" y="6944"/>
                  </a:cubicBezTo>
                  <a:cubicBezTo>
                    <a:pt x="7265" y="7279"/>
                    <a:pt x="7721" y="7522"/>
                    <a:pt x="8207" y="7704"/>
                  </a:cubicBezTo>
                  <a:cubicBezTo>
                    <a:pt x="8718" y="7973"/>
                    <a:pt x="9253" y="8170"/>
                    <a:pt x="9811" y="8170"/>
                  </a:cubicBezTo>
                  <a:cubicBezTo>
                    <a:pt x="9884" y="8170"/>
                    <a:pt x="9957" y="8167"/>
                    <a:pt x="10031" y="8160"/>
                  </a:cubicBezTo>
                  <a:cubicBezTo>
                    <a:pt x="10517" y="8069"/>
                    <a:pt x="10973" y="7886"/>
                    <a:pt x="11399" y="7674"/>
                  </a:cubicBezTo>
                  <a:cubicBezTo>
                    <a:pt x="11703" y="7461"/>
                    <a:pt x="11976" y="7279"/>
                    <a:pt x="12098" y="6975"/>
                  </a:cubicBezTo>
                  <a:cubicBezTo>
                    <a:pt x="12280" y="6701"/>
                    <a:pt x="12402" y="6367"/>
                    <a:pt x="12402" y="5941"/>
                  </a:cubicBezTo>
                  <a:cubicBezTo>
                    <a:pt x="12341" y="5272"/>
                    <a:pt x="12007" y="4695"/>
                    <a:pt x="11673" y="4117"/>
                  </a:cubicBezTo>
                  <a:cubicBezTo>
                    <a:pt x="11490" y="3813"/>
                    <a:pt x="11551" y="3509"/>
                    <a:pt x="11581" y="3175"/>
                  </a:cubicBezTo>
                  <a:cubicBezTo>
                    <a:pt x="11642" y="2871"/>
                    <a:pt x="11642" y="2598"/>
                    <a:pt x="11581" y="2294"/>
                  </a:cubicBezTo>
                  <a:cubicBezTo>
                    <a:pt x="11521" y="1747"/>
                    <a:pt x="11247" y="1199"/>
                    <a:pt x="10913" y="743"/>
                  </a:cubicBezTo>
                  <a:cubicBezTo>
                    <a:pt x="10611" y="360"/>
                    <a:pt x="10211" y="1"/>
                    <a:pt x="9712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8" name="Google Shape;431;p38">
              <a:extLst>
                <a:ext uri="{FF2B5EF4-FFF2-40B4-BE49-F238E27FC236}">
                  <a16:creationId xmlns:a16="http://schemas.microsoft.com/office/drawing/2014/main" id="{3DD946FC-734D-4C31-8134-6A3247CE52FA}"/>
                </a:ext>
              </a:extLst>
            </p:cNvPr>
            <p:cNvSpPr/>
            <p:nvPr/>
          </p:nvSpPr>
          <p:spPr>
            <a:xfrm>
              <a:off x="703101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4221" y="0"/>
                  </a:moveTo>
                  <a:cubicBezTo>
                    <a:pt x="4112" y="0"/>
                    <a:pt x="4017" y="48"/>
                    <a:pt x="3922" y="143"/>
                  </a:cubicBezTo>
                  <a:cubicBezTo>
                    <a:pt x="3678" y="356"/>
                    <a:pt x="3466" y="568"/>
                    <a:pt x="3222" y="751"/>
                  </a:cubicBezTo>
                  <a:cubicBezTo>
                    <a:pt x="2402" y="1511"/>
                    <a:pt x="1551" y="2331"/>
                    <a:pt x="882" y="3243"/>
                  </a:cubicBezTo>
                  <a:lnTo>
                    <a:pt x="304" y="4033"/>
                  </a:lnTo>
                  <a:cubicBezTo>
                    <a:pt x="153" y="4277"/>
                    <a:pt x="1" y="4520"/>
                    <a:pt x="31" y="4793"/>
                  </a:cubicBezTo>
                  <a:cubicBezTo>
                    <a:pt x="31" y="5097"/>
                    <a:pt x="274" y="5280"/>
                    <a:pt x="487" y="5462"/>
                  </a:cubicBezTo>
                  <a:cubicBezTo>
                    <a:pt x="730" y="5675"/>
                    <a:pt x="943" y="5827"/>
                    <a:pt x="1186" y="5979"/>
                  </a:cubicBezTo>
                  <a:lnTo>
                    <a:pt x="1216" y="6009"/>
                  </a:lnTo>
                  <a:cubicBezTo>
                    <a:pt x="1247" y="6040"/>
                    <a:pt x="1277" y="6040"/>
                    <a:pt x="1338" y="6070"/>
                  </a:cubicBezTo>
                  <a:cubicBezTo>
                    <a:pt x="1399" y="6131"/>
                    <a:pt x="1490" y="6131"/>
                    <a:pt x="1520" y="6131"/>
                  </a:cubicBezTo>
                  <a:cubicBezTo>
                    <a:pt x="1855" y="6070"/>
                    <a:pt x="2159" y="5675"/>
                    <a:pt x="2341" y="5462"/>
                  </a:cubicBezTo>
                  <a:cubicBezTo>
                    <a:pt x="2736" y="5067"/>
                    <a:pt x="3101" y="4550"/>
                    <a:pt x="3466" y="4094"/>
                  </a:cubicBezTo>
                  <a:cubicBezTo>
                    <a:pt x="3800" y="3608"/>
                    <a:pt x="4165" y="3152"/>
                    <a:pt x="4529" y="2666"/>
                  </a:cubicBezTo>
                  <a:cubicBezTo>
                    <a:pt x="4833" y="2240"/>
                    <a:pt x="5137" y="1754"/>
                    <a:pt x="5077" y="1176"/>
                  </a:cubicBezTo>
                  <a:cubicBezTo>
                    <a:pt x="5046" y="690"/>
                    <a:pt x="4864" y="204"/>
                    <a:pt x="4438" y="52"/>
                  </a:cubicBezTo>
                  <a:cubicBezTo>
                    <a:pt x="4359" y="17"/>
                    <a:pt x="4287" y="0"/>
                    <a:pt x="4221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9" name="Google Shape;432;p38">
              <a:extLst>
                <a:ext uri="{FF2B5EF4-FFF2-40B4-BE49-F238E27FC236}">
                  <a16:creationId xmlns:a16="http://schemas.microsoft.com/office/drawing/2014/main" id="{D770CEC0-B83B-4391-8BDF-1DE0B32E2191}"/>
                </a:ext>
              </a:extLst>
            </p:cNvPr>
            <p:cNvSpPr/>
            <p:nvPr/>
          </p:nvSpPr>
          <p:spPr>
            <a:xfrm>
              <a:off x="593168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916" y="0"/>
                  </a:moveTo>
                  <a:cubicBezTo>
                    <a:pt x="850" y="0"/>
                    <a:pt x="779" y="17"/>
                    <a:pt x="699" y="52"/>
                  </a:cubicBezTo>
                  <a:cubicBezTo>
                    <a:pt x="274" y="204"/>
                    <a:pt x="92" y="690"/>
                    <a:pt x="31" y="1176"/>
                  </a:cubicBezTo>
                  <a:cubicBezTo>
                    <a:pt x="0" y="1754"/>
                    <a:pt x="304" y="2240"/>
                    <a:pt x="608" y="2666"/>
                  </a:cubicBezTo>
                  <a:cubicBezTo>
                    <a:pt x="943" y="3152"/>
                    <a:pt x="1338" y="3608"/>
                    <a:pt x="1672" y="4094"/>
                  </a:cubicBezTo>
                  <a:cubicBezTo>
                    <a:pt x="2006" y="4550"/>
                    <a:pt x="2402" y="5067"/>
                    <a:pt x="2766" y="5462"/>
                  </a:cubicBezTo>
                  <a:cubicBezTo>
                    <a:pt x="2979" y="5675"/>
                    <a:pt x="3253" y="6070"/>
                    <a:pt x="3617" y="6131"/>
                  </a:cubicBezTo>
                  <a:cubicBezTo>
                    <a:pt x="3648" y="6131"/>
                    <a:pt x="3739" y="6131"/>
                    <a:pt x="3800" y="6070"/>
                  </a:cubicBezTo>
                  <a:cubicBezTo>
                    <a:pt x="3830" y="6040"/>
                    <a:pt x="3891" y="6040"/>
                    <a:pt x="3921" y="6009"/>
                  </a:cubicBezTo>
                  <a:lnTo>
                    <a:pt x="3952" y="5979"/>
                  </a:lnTo>
                  <a:cubicBezTo>
                    <a:pt x="4195" y="5827"/>
                    <a:pt x="4408" y="5675"/>
                    <a:pt x="4651" y="5462"/>
                  </a:cubicBezTo>
                  <a:cubicBezTo>
                    <a:pt x="4864" y="5280"/>
                    <a:pt x="5107" y="5097"/>
                    <a:pt x="5107" y="4793"/>
                  </a:cubicBezTo>
                  <a:cubicBezTo>
                    <a:pt x="5137" y="4520"/>
                    <a:pt x="4985" y="4277"/>
                    <a:pt x="4833" y="4033"/>
                  </a:cubicBezTo>
                  <a:lnTo>
                    <a:pt x="4256" y="3243"/>
                  </a:lnTo>
                  <a:cubicBezTo>
                    <a:pt x="3587" y="2331"/>
                    <a:pt x="2736" y="1511"/>
                    <a:pt x="1915" y="751"/>
                  </a:cubicBezTo>
                  <a:cubicBezTo>
                    <a:pt x="1672" y="568"/>
                    <a:pt x="1459" y="356"/>
                    <a:pt x="1216" y="143"/>
                  </a:cubicBezTo>
                  <a:cubicBezTo>
                    <a:pt x="1121" y="48"/>
                    <a:pt x="1026" y="0"/>
                    <a:pt x="916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Google Shape;433;p38">
              <a:extLst>
                <a:ext uri="{FF2B5EF4-FFF2-40B4-BE49-F238E27FC236}">
                  <a16:creationId xmlns:a16="http://schemas.microsoft.com/office/drawing/2014/main" id="{1E59F6C1-6E66-4D8A-B820-832193592325}"/>
                </a:ext>
              </a:extLst>
            </p:cNvPr>
            <p:cNvSpPr/>
            <p:nvPr/>
          </p:nvSpPr>
          <p:spPr>
            <a:xfrm>
              <a:off x="5972808" y="3501744"/>
              <a:ext cx="1159123" cy="345878"/>
            </a:xfrm>
            <a:custGeom>
              <a:avLst/>
              <a:gdLst/>
              <a:ahLst/>
              <a:cxnLst/>
              <a:rect l="l" t="t" r="r" b="b"/>
              <a:pathLst>
                <a:path w="28117" h="8390" extrusionOk="0">
                  <a:moveTo>
                    <a:pt x="3040" y="1"/>
                  </a:moveTo>
                  <a:lnTo>
                    <a:pt x="1" y="6353"/>
                  </a:lnTo>
                  <a:lnTo>
                    <a:pt x="2220" y="6961"/>
                  </a:lnTo>
                  <a:lnTo>
                    <a:pt x="3466" y="7934"/>
                  </a:lnTo>
                  <a:lnTo>
                    <a:pt x="6870" y="7174"/>
                  </a:lnTo>
                  <a:lnTo>
                    <a:pt x="7600" y="8116"/>
                  </a:lnTo>
                  <a:lnTo>
                    <a:pt x="11430" y="7478"/>
                  </a:lnTo>
                  <a:lnTo>
                    <a:pt x="12797" y="8390"/>
                  </a:lnTo>
                  <a:lnTo>
                    <a:pt x="15199" y="7508"/>
                  </a:lnTo>
                  <a:lnTo>
                    <a:pt x="16202" y="8116"/>
                  </a:lnTo>
                  <a:lnTo>
                    <a:pt x="18785" y="7053"/>
                  </a:lnTo>
                  <a:lnTo>
                    <a:pt x="19910" y="8116"/>
                  </a:lnTo>
                  <a:lnTo>
                    <a:pt x="22950" y="7448"/>
                  </a:lnTo>
                  <a:lnTo>
                    <a:pt x="24409" y="8116"/>
                  </a:lnTo>
                  <a:lnTo>
                    <a:pt x="26627" y="6749"/>
                  </a:lnTo>
                  <a:lnTo>
                    <a:pt x="28117" y="6505"/>
                  </a:lnTo>
                  <a:lnTo>
                    <a:pt x="25412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Google Shape;434;p38">
              <a:extLst>
                <a:ext uri="{FF2B5EF4-FFF2-40B4-BE49-F238E27FC236}">
                  <a16:creationId xmlns:a16="http://schemas.microsoft.com/office/drawing/2014/main" id="{778AB837-2E03-4751-9E6E-116B907DCD55}"/>
                </a:ext>
              </a:extLst>
            </p:cNvPr>
            <p:cNvSpPr/>
            <p:nvPr/>
          </p:nvSpPr>
          <p:spPr>
            <a:xfrm>
              <a:off x="5475346" y="3289971"/>
              <a:ext cx="2170331" cy="95271"/>
            </a:xfrm>
            <a:custGeom>
              <a:avLst/>
              <a:gdLst/>
              <a:ahLst/>
              <a:cxnLst/>
              <a:rect l="l" t="t" r="r" b="b"/>
              <a:pathLst>
                <a:path w="52646" h="2311" extrusionOk="0">
                  <a:moveTo>
                    <a:pt x="1" y="1"/>
                  </a:moveTo>
                  <a:lnTo>
                    <a:pt x="1" y="2311"/>
                  </a:lnTo>
                  <a:lnTo>
                    <a:pt x="52646" y="2311"/>
                  </a:lnTo>
                  <a:lnTo>
                    <a:pt x="5264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Google Shape;435;p38">
              <a:extLst>
                <a:ext uri="{FF2B5EF4-FFF2-40B4-BE49-F238E27FC236}">
                  <a16:creationId xmlns:a16="http://schemas.microsoft.com/office/drawing/2014/main" id="{6323DC27-0351-4D19-AA29-EFEB5630F372}"/>
                </a:ext>
              </a:extLst>
            </p:cNvPr>
            <p:cNvSpPr/>
            <p:nvPr/>
          </p:nvSpPr>
          <p:spPr>
            <a:xfrm>
              <a:off x="5548026" y="3388993"/>
              <a:ext cx="2026250" cy="120336"/>
            </a:xfrm>
            <a:custGeom>
              <a:avLst/>
              <a:gdLst/>
              <a:ahLst/>
              <a:cxnLst/>
              <a:rect l="l" t="t" r="r" b="b"/>
              <a:pathLst>
                <a:path w="49151" h="2919" extrusionOk="0">
                  <a:moveTo>
                    <a:pt x="1" y="0"/>
                  </a:moveTo>
                  <a:lnTo>
                    <a:pt x="1" y="2918"/>
                  </a:lnTo>
                  <a:lnTo>
                    <a:pt x="49151" y="2918"/>
                  </a:lnTo>
                  <a:lnTo>
                    <a:pt x="49151" y="0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Google Shape;436;p38">
              <a:extLst>
                <a:ext uri="{FF2B5EF4-FFF2-40B4-BE49-F238E27FC236}">
                  <a16:creationId xmlns:a16="http://schemas.microsoft.com/office/drawing/2014/main" id="{B588827B-6066-46F6-8C85-0742483E2EAB}"/>
                </a:ext>
              </a:extLst>
            </p:cNvPr>
            <p:cNvSpPr/>
            <p:nvPr/>
          </p:nvSpPr>
          <p:spPr>
            <a:xfrm>
              <a:off x="5548026" y="3479194"/>
              <a:ext cx="210577" cy="1122804"/>
            </a:xfrm>
            <a:custGeom>
              <a:avLst/>
              <a:gdLst/>
              <a:ahLst/>
              <a:cxnLst/>
              <a:rect l="l" t="t" r="r" b="b"/>
              <a:pathLst>
                <a:path w="5108" h="27236" extrusionOk="0">
                  <a:moveTo>
                    <a:pt x="1" y="1"/>
                  </a:moveTo>
                  <a:lnTo>
                    <a:pt x="1" y="27235"/>
                  </a:lnTo>
                  <a:lnTo>
                    <a:pt x="5107" y="27235"/>
                  </a:lnTo>
                  <a:lnTo>
                    <a:pt x="5107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Google Shape;437;p38">
              <a:extLst>
                <a:ext uri="{FF2B5EF4-FFF2-40B4-BE49-F238E27FC236}">
                  <a16:creationId xmlns:a16="http://schemas.microsoft.com/office/drawing/2014/main" id="{E54446A3-F2B5-4EC9-9028-013E2DDBC446}"/>
                </a:ext>
              </a:extLst>
            </p:cNvPr>
            <p:cNvSpPr/>
            <p:nvPr/>
          </p:nvSpPr>
          <p:spPr>
            <a:xfrm>
              <a:off x="7363740" y="3479194"/>
              <a:ext cx="209299" cy="1122804"/>
            </a:xfrm>
            <a:custGeom>
              <a:avLst/>
              <a:gdLst/>
              <a:ahLst/>
              <a:cxnLst/>
              <a:rect l="l" t="t" r="r" b="b"/>
              <a:pathLst>
                <a:path w="5077" h="27236" extrusionOk="0">
                  <a:moveTo>
                    <a:pt x="0" y="1"/>
                  </a:moveTo>
                  <a:lnTo>
                    <a:pt x="0" y="27235"/>
                  </a:lnTo>
                  <a:lnTo>
                    <a:pt x="5076" y="27235"/>
                  </a:lnTo>
                  <a:lnTo>
                    <a:pt x="507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5" name="Google Shape;438;p38">
              <a:extLst>
                <a:ext uri="{FF2B5EF4-FFF2-40B4-BE49-F238E27FC236}">
                  <a16:creationId xmlns:a16="http://schemas.microsoft.com/office/drawing/2014/main" id="{7298C4FE-1286-41CF-A7EC-29AC51E95BCD}"/>
                </a:ext>
              </a:extLst>
            </p:cNvPr>
            <p:cNvSpPr/>
            <p:nvPr/>
          </p:nvSpPr>
          <p:spPr>
            <a:xfrm>
              <a:off x="5797099" y="2252164"/>
              <a:ext cx="178811" cy="182467"/>
            </a:xfrm>
            <a:custGeom>
              <a:avLst/>
              <a:gdLst/>
              <a:ahLst/>
              <a:cxnLst/>
              <a:rect l="l" t="t" r="r" b="b"/>
              <a:pathLst>
                <a:path w="5038" h="5141" extrusionOk="0">
                  <a:moveTo>
                    <a:pt x="1337" y="1"/>
                  </a:moveTo>
                  <a:cubicBezTo>
                    <a:pt x="974" y="1"/>
                    <a:pt x="610" y="69"/>
                    <a:pt x="266" y="212"/>
                  </a:cubicBezTo>
                  <a:cubicBezTo>
                    <a:pt x="1" y="318"/>
                    <a:pt x="60" y="726"/>
                    <a:pt x="302" y="726"/>
                  </a:cubicBezTo>
                  <a:cubicBezTo>
                    <a:pt x="337" y="726"/>
                    <a:pt x="376" y="717"/>
                    <a:pt x="418" y="698"/>
                  </a:cubicBezTo>
                  <a:cubicBezTo>
                    <a:pt x="692" y="607"/>
                    <a:pt x="935" y="546"/>
                    <a:pt x="1209" y="516"/>
                  </a:cubicBezTo>
                  <a:lnTo>
                    <a:pt x="1209" y="516"/>
                  </a:lnTo>
                  <a:cubicBezTo>
                    <a:pt x="935" y="1580"/>
                    <a:pt x="1178" y="2795"/>
                    <a:pt x="1817" y="3677"/>
                  </a:cubicBezTo>
                  <a:cubicBezTo>
                    <a:pt x="2516" y="4589"/>
                    <a:pt x="3580" y="5106"/>
                    <a:pt x="4704" y="5136"/>
                  </a:cubicBezTo>
                  <a:cubicBezTo>
                    <a:pt x="4722" y="5139"/>
                    <a:pt x="4738" y="5141"/>
                    <a:pt x="4754" y="5141"/>
                  </a:cubicBezTo>
                  <a:cubicBezTo>
                    <a:pt x="5038" y="5141"/>
                    <a:pt x="5021" y="4650"/>
                    <a:pt x="4704" y="4650"/>
                  </a:cubicBezTo>
                  <a:cubicBezTo>
                    <a:pt x="3762" y="4619"/>
                    <a:pt x="2820" y="4133"/>
                    <a:pt x="2242" y="3373"/>
                  </a:cubicBezTo>
                  <a:cubicBezTo>
                    <a:pt x="1665" y="2583"/>
                    <a:pt x="1482" y="1519"/>
                    <a:pt x="1756" y="607"/>
                  </a:cubicBezTo>
                  <a:lnTo>
                    <a:pt x="1756" y="607"/>
                  </a:lnTo>
                  <a:cubicBezTo>
                    <a:pt x="2242" y="668"/>
                    <a:pt x="2698" y="911"/>
                    <a:pt x="3063" y="1276"/>
                  </a:cubicBezTo>
                  <a:cubicBezTo>
                    <a:pt x="3119" y="1332"/>
                    <a:pt x="3182" y="1356"/>
                    <a:pt x="3243" y="1356"/>
                  </a:cubicBezTo>
                  <a:cubicBezTo>
                    <a:pt x="3444" y="1356"/>
                    <a:pt x="3621" y="1098"/>
                    <a:pt x="3458" y="911"/>
                  </a:cubicBezTo>
                  <a:cubicBezTo>
                    <a:pt x="2916" y="327"/>
                    <a:pt x="2130" y="1"/>
                    <a:pt x="1337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6" name="Google Shape;439;p38">
              <a:extLst>
                <a:ext uri="{FF2B5EF4-FFF2-40B4-BE49-F238E27FC236}">
                  <a16:creationId xmlns:a16="http://schemas.microsoft.com/office/drawing/2014/main" id="{B0ABC0B5-46D5-4096-B166-D76B46D70479}"/>
                </a:ext>
              </a:extLst>
            </p:cNvPr>
            <p:cNvSpPr/>
            <p:nvPr/>
          </p:nvSpPr>
          <p:spPr>
            <a:xfrm>
              <a:off x="7168058" y="2252164"/>
              <a:ext cx="179876" cy="182467"/>
            </a:xfrm>
            <a:custGeom>
              <a:avLst/>
              <a:gdLst/>
              <a:ahLst/>
              <a:cxnLst/>
              <a:rect l="l" t="t" r="r" b="b"/>
              <a:pathLst>
                <a:path w="5068" h="5141" extrusionOk="0">
                  <a:moveTo>
                    <a:pt x="3732" y="1"/>
                  </a:moveTo>
                  <a:cubicBezTo>
                    <a:pt x="2939" y="1"/>
                    <a:pt x="2153" y="327"/>
                    <a:pt x="1611" y="911"/>
                  </a:cubicBezTo>
                  <a:cubicBezTo>
                    <a:pt x="1424" y="1098"/>
                    <a:pt x="1614" y="1356"/>
                    <a:pt x="1808" y="1356"/>
                  </a:cubicBezTo>
                  <a:cubicBezTo>
                    <a:pt x="1867" y="1356"/>
                    <a:pt x="1926" y="1332"/>
                    <a:pt x="1976" y="1276"/>
                  </a:cubicBezTo>
                  <a:cubicBezTo>
                    <a:pt x="2371" y="911"/>
                    <a:pt x="2827" y="668"/>
                    <a:pt x="3313" y="607"/>
                  </a:cubicBezTo>
                  <a:lnTo>
                    <a:pt x="3313" y="607"/>
                  </a:lnTo>
                  <a:cubicBezTo>
                    <a:pt x="3586" y="1519"/>
                    <a:pt x="3404" y="2583"/>
                    <a:pt x="2827" y="3373"/>
                  </a:cubicBezTo>
                  <a:cubicBezTo>
                    <a:pt x="2249" y="4133"/>
                    <a:pt x="1307" y="4619"/>
                    <a:pt x="365" y="4650"/>
                  </a:cubicBezTo>
                  <a:cubicBezTo>
                    <a:pt x="19" y="4650"/>
                    <a:pt x="1" y="5141"/>
                    <a:pt x="310" y="5141"/>
                  </a:cubicBezTo>
                  <a:cubicBezTo>
                    <a:pt x="327" y="5141"/>
                    <a:pt x="345" y="5139"/>
                    <a:pt x="365" y="5136"/>
                  </a:cubicBezTo>
                  <a:cubicBezTo>
                    <a:pt x="1489" y="5106"/>
                    <a:pt x="2553" y="4589"/>
                    <a:pt x="3252" y="3677"/>
                  </a:cubicBezTo>
                  <a:cubicBezTo>
                    <a:pt x="3890" y="2795"/>
                    <a:pt x="4103" y="1580"/>
                    <a:pt x="3860" y="516"/>
                  </a:cubicBezTo>
                  <a:lnTo>
                    <a:pt x="3860" y="516"/>
                  </a:lnTo>
                  <a:cubicBezTo>
                    <a:pt x="4103" y="546"/>
                    <a:pt x="4377" y="607"/>
                    <a:pt x="4650" y="698"/>
                  </a:cubicBezTo>
                  <a:cubicBezTo>
                    <a:pt x="4693" y="717"/>
                    <a:pt x="4731" y="726"/>
                    <a:pt x="4766" y="726"/>
                  </a:cubicBezTo>
                  <a:cubicBezTo>
                    <a:pt x="5009" y="726"/>
                    <a:pt x="5068" y="318"/>
                    <a:pt x="4802" y="212"/>
                  </a:cubicBezTo>
                  <a:cubicBezTo>
                    <a:pt x="4459" y="69"/>
                    <a:pt x="4095" y="1"/>
                    <a:pt x="3732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Google Shape;440;p38">
              <a:extLst>
                <a:ext uri="{FF2B5EF4-FFF2-40B4-BE49-F238E27FC236}">
                  <a16:creationId xmlns:a16="http://schemas.microsoft.com/office/drawing/2014/main" id="{8A3BD5D5-EB6E-441D-8BEC-A9890E7C759D}"/>
                </a:ext>
              </a:extLst>
            </p:cNvPr>
            <p:cNvSpPr/>
            <p:nvPr/>
          </p:nvSpPr>
          <p:spPr>
            <a:xfrm>
              <a:off x="5475346" y="3375183"/>
              <a:ext cx="2171609" cy="21355"/>
            </a:xfrm>
            <a:custGeom>
              <a:avLst/>
              <a:gdLst/>
              <a:ahLst/>
              <a:cxnLst/>
              <a:rect l="l" t="t" r="r" b="b"/>
              <a:pathLst>
                <a:path w="52677" h="518" extrusionOk="0">
                  <a:moveTo>
                    <a:pt x="244" y="1"/>
                  </a:moveTo>
                  <a:cubicBezTo>
                    <a:pt x="92" y="1"/>
                    <a:pt x="1" y="92"/>
                    <a:pt x="1" y="244"/>
                  </a:cubicBezTo>
                  <a:cubicBezTo>
                    <a:pt x="1" y="396"/>
                    <a:pt x="92" y="518"/>
                    <a:pt x="244" y="518"/>
                  </a:cubicBezTo>
                  <a:lnTo>
                    <a:pt x="52433" y="518"/>
                  </a:lnTo>
                  <a:cubicBezTo>
                    <a:pt x="52525" y="518"/>
                    <a:pt x="52646" y="396"/>
                    <a:pt x="52676" y="244"/>
                  </a:cubicBezTo>
                  <a:cubicBezTo>
                    <a:pt x="52676" y="92"/>
                    <a:pt x="52585" y="1"/>
                    <a:pt x="52433" y="1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Google Shape;441;p38">
              <a:extLst>
                <a:ext uri="{FF2B5EF4-FFF2-40B4-BE49-F238E27FC236}">
                  <a16:creationId xmlns:a16="http://schemas.microsoft.com/office/drawing/2014/main" id="{CBDF9077-691E-43D4-8832-575119FEFAAF}"/>
                </a:ext>
              </a:extLst>
            </p:cNvPr>
            <p:cNvSpPr/>
            <p:nvPr/>
          </p:nvSpPr>
          <p:spPr>
            <a:xfrm>
              <a:off x="6215912" y="4278670"/>
              <a:ext cx="312032" cy="324523"/>
            </a:xfrm>
            <a:custGeom>
              <a:avLst/>
              <a:gdLst/>
              <a:ahLst/>
              <a:cxnLst/>
              <a:rect l="l" t="t" r="r" b="b"/>
              <a:pathLst>
                <a:path w="7569" h="7872" extrusionOk="0">
                  <a:moveTo>
                    <a:pt x="4726" y="923"/>
                  </a:moveTo>
                  <a:cubicBezTo>
                    <a:pt x="5018" y="923"/>
                    <a:pt x="5308" y="1010"/>
                    <a:pt x="5472" y="1277"/>
                  </a:cubicBezTo>
                  <a:cubicBezTo>
                    <a:pt x="5624" y="1550"/>
                    <a:pt x="5533" y="1976"/>
                    <a:pt x="5350" y="2280"/>
                  </a:cubicBezTo>
                  <a:cubicBezTo>
                    <a:pt x="5229" y="2705"/>
                    <a:pt x="4894" y="3070"/>
                    <a:pt x="4408" y="3161"/>
                  </a:cubicBezTo>
                  <a:cubicBezTo>
                    <a:pt x="4378" y="3192"/>
                    <a:pt x="4286" y="3222"/>
                    <a:pt x="4226" y="3222"/>
                  </a:cubicBezTo>
                  <a:cubicBezTo>
                    <a:pt x="3526" y="3222"/>
                    <a:pt x="3223" y="2584"/>
                    <a:pt x="3344" y="1976"/>
                  </a:cubicBezTo>
                  <a:cubicBezTo>
                    <a:pt x="3466" y="1489"/>
                    <a:pt x="3861" y="1125"/>
                    <a:pt x="4317" y="973"/>
                  </a:cubicBezTo>
                  <a:cubicBezTo>
                    <a:pt x="4445" y="943"/>
                    <a:pt x="4586" y="923"/>
                    <a:pt x="4726" y="923"/>
                  </a:cubicBezTo>
                  <a:close/>
                  <a:moveTo>
                    <a:pt x="1039" y="996"/>
                  </a:moveTo>
                  <a:cubicBezTo>
                    <a:pt x="1105" y="996"/>
                    <a:pt x="1169" y="1017"/>
                    <a:pt x="1216" y="1064"/>
                  </a:cubicBezTo>
                  <a:cubicBezTo>
                    <a:pt x="1277" y="1064"/>
                    <a:pt x="1368" y="1064"/>
                    <a:pt x="1429" y="1125"/>
                  </a:cubicBezTo>
                  <a:cubicBezTo>
                    <a:pt x="1824" y="1489"/>
                    <a:pt x="2341" y="1520"/>
                    <a:pt x="2615" y="2006"/>
                  </a:cubicBezTo>
                  <a:cubicBezTo>
                    <a:pt x="2767" y="2462"/>
                    <a:pt x="2615" y="3100"/>
                    <a:pt x="2159" y="3313"/>
                  </a:cubicBezTo>
                  <a:cubicBezTo>
                    <a:pt x="2061" y="3348"/>
                    <a:pt x="1968" y="3364"/>
                    <a:pt x="1881" y="3364"/>
                  </a:cubicBezTo>
                  <a:cubicBezTo>
                    <a:pt x="1127" y="3364"/>
                    <a:pt x="764" y="2170"/>
                    <a:pt x="791" y="1489"/>
                  </a:cubicBezTo>
                  <a:cubicBezTo>
                    <a:pt x="791" y="1398"/>
                    <a:pt x="760" y="1337"/>
                    <a:pt x="760" y="1246"/>
                  </a:cubicBezTo>
                  <a:cubicBezTo>
                    <a:pt x="740" y="1099"/>
                    <a:pt x="892" y="996"/>
                    <a:pt x="1039" y="996"/>
                  </a:cubicBezTo>
                  <a:close/>
                  <a:moveTo>
                    <a:pt x="335" y="0"/>
                  </a:moveTo>
                  <a:cubicBezTo>
                    <a:pt x="335" y="0"/>
                    <a:pt x="1" y="2249"/>
                    <a:pt x="669" y="4559"/>
                  </a:cubicBezTo>
                  <a:cubicBezTo>
                    <a:pt x="1180" y="6224"/>
                    <a:pt x="2403" y="7871"/>
                    <a:pt x="3830" y="7871"/>
                  </a:cubicBezTo>
                  <a:cubicBezTo>
                    <a:pt x="4358" y="7871"/>
                    <a:pt x="4914" y="7646"/>
                    <a:pt x="5472" y="7113"/>
                  </a:cubicBezTo>
                  <a:cubicBezTo>
                    <a:pt x="7569" y="5137"/>
                    <a:pt x="5472" y="0"/>
                    <a:pt x="5472" y="0"/>
                  </a:cubicBezTo>
                  <a:cubicBezTo>
                    <a:pt x="4479" y="466"/>
                    <a:pt x="3641" y="621"/>
                    <a:pt x="2966" y="621"/>
                  </a:cubicBezTo>
                  <a:cubicBezTo>
                    <a:pt x="1615" y="621"/>
                    <a:pt x="912" y="0"/>
                    <a:pt x="912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Google Shape;442;p38">
              <a:extLst>
                <a:ext uri="{FF2B5EF4-FFF2-40B4-BE49-F238E27FC236}">
                  <a16:creationId xmlns:a16="http://schemas.microsoft.com/office/drawing/2014/main" id="{EDAB602E-3605-4264-BBAF-0E47FBC17D0B}"/>
                </a:ext>
              </a:extLst>
            </p:cNvPr>
            <p:cNvSpPr/>
            <p:nvPr/>
          </p:nvSpPr>
          <p:spPr>
            <a:xfrm>
              <a:off x="6605612" y="4278670"/>
              <a:ext cx="310795" cy="324523"/>
            </a:xfrm>
            <a:custGeom>
              <a:avLst/>
              <a:gdLst/>
              <a:ahLst/>
              <a:cxnLst/>
              <a:rect l="l" t="t" r="r" b="b"/>
              <a:pathLst>
                <a:path w="7539" h="7872" extrusionOk="0">
                  <a:moveTo>
                    <a:pt x="2797" y="923"/>
                  </a:moveTo>
                  <a:cubicBezTo>
                    <a:pt x="2936" y="923"/>
                    <a:pt x="3074" y="943"/>
                    <a:pt x="3192" y="973"/>
                  </a:cubicBezTo>
                  <a:cubicBezTo>
                    <a:pt x="3648" y="1125"/>
                    <a:pt x="4074" y="1489"/>
                    <a:pt x="4195" y="1976"/>
                  </a:cubicBezTo>
                  <a:cubicBezTo>
                    <a:pt x="4286" y="2584"/>
                    <a:pt x="3982" y="3222"/>
                    <a:pt x="3314" y="3222"/>
                  </a:cubicBezTo>
                  <a:cubicBezTo>
                    <a:pt x="3223" y="3222"/>
                    <a:pt x="3162" y="3192"/>
                    <a:pt x="3131" y="3161"/>
                  </a:cubicBezTo>
                  <a:cubicBezTo>
                    <a:pt x="2615" y="3070"/>
                    <a:pt x="2311" y="2736"/>
                    <a:pt x="2159" y="2280"/>
                  </a:cubicBezTo>
                  <a:cubicBezTo>
                    <a:pt x="1976" y="1976"/>
                    <a:pt x="1916" y="1550"/>
                    <a:pt x="2068" y="1277"/>
                  </a:cubicBezTo>
                  <a:cubicBezTo>
                    <a:pt x="2211" y="1010"/>
                    <a:pt x="2508" y="923"/>
                    <a:pt x="2797" y="923"/>
                  </a:cubicBezTo>
                  <a:close/>
                  <a:moveTo>
                    <a:pt x="6525" y="1026"/>
                  </a:moveTo>
                  <a:cubicBezTo>
                    <a:pt x="6664" y="1026"/>
                    <a:pt x="6809" y="1130"/>
                    <a:pt x="6809" y="1277"/>
                  </a:cubicBezTo>
                  <a:cubicBezTo>
                    <a:pt x="6809" y="1368"/>
                    <a:pt x="6779" y="1429"/>
                    <a:pt x="6779" y="1520"/>
                  </a:cubicBezTo>
                  <a:cubicBezTo>
                    <a:pt x="6833" y="2201"/>
                    <a:pt x="6448" y="3394"/>
                    <a:pt x="5690" y="3394"/>
                  </a:cubicBezTo>
                  <a:cubicBezTo>
                    <a:pt x="5602" y="3394"/>
                    <a:pt x="5509" y="3378"/>
                    <a:pt x="5411" y="3344"/>
                  </a:cubicBezTo>
                  <a:cubicBezTo>
                    <a:pt x="4894" y="3100"/>
                    <a:pt x="4742" y="2462"/>
                    <a:pt x="4955" y="2037"/>
                  </a:cubicBezTo>
                  <a:cubicBezTo>
                    <a:pt x="5168" y="1520"/>
                    <a:pt x="5715" y="1489"/>
                    <a:pt x="6110" y="1185"/>
                  </a:cubicBezTo>
                  <a:cubicBezTo>
                    <a:pt x="6201" y="1094"/>
                    <a:pt x="6262" y="1094"/>
                    <a:pt x="6353" y="1094"/>
                  </a:cubicBezTo>
                  <a:cubicBezTo>
                    <a:pt x="6400" y="1047"/>
                    <a:pt x="6462" y="1026"/>
                    <a:pt x="6525" y="1026"/>
                  </a:cubicBezTo>
                  <a:close/>
                  <a:moveTo>
                    <a:pt x="2068" y="0"/>
                  </a:moveTo>
                  <a:cubicBezTo>
                    <a:pt x="2068" y="0"/>
                    <a:pt x="1" y="5137"/>
                    <a:pt x="2068" y="7113"/>
                  </a:cubicBezTo>
                  <a:cubicBezTo>
                    <a:pt x="2626" y="7646"/>
                    <a:pt x="3181" y="7871"/>
                    <a:pt x="3709" y="7871"/>
                  </a:cubicBezTo>
                  <a:cubicBezTo>
                    <a:pt x="5134" y="7871"/>
                    <a:pt x="6352" y="6224"/>
                    <a:pt x="6840" y="4559"/>
                  </a:cubicBezTo>
                  <a:cubicBezTo>
                    <a:pt x="7539" y="2280"/>
                    <a:pt x="7174" y="0"/>
                    <a:pt x="7174" y="0"/>
                  </a:cubicBezTo>
                  <a:lnTo>
                    <a:pt x="6627" y="0"/>
                  </a:lnTo>
                  <a:cubicBezTo>
                    <a:pt x="6627" y="0"/>
                    <a:pt x="5911" y="621"/>
                    <a:pt x="4560" y="621"/>
                  </a:cubicBezTo>
                  <a:cubicBezTo>
                    <a:pt x="3885" y="621"/>
                    <a:pt x="3050" y="466"/>
                    <a:pt x="2068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50" name="Google Shape;443;p38">
              <a:extLst>
                <a:ext uri="{FF2B5EF4-FFF2-40B4-BE49-F238E27FC236}">
                  <a16:creationId xmlns:a16="http://schemas.microsoft.com/office/drawing/2014/main" id="{17C1DBA0-A4DC-4CB3-8F06-DDD0BD71AD21}"/>
                </a:ext>
              </a:extLst>
            </p:cNvPr>
            <p:cNvGrpSpPr/>
            <p:nvPr/>
          </p:nvGrpSpPr>
          <p:grpSpPr>
            <a:xfrm>
              <a:off x="6172337" y="2167153"/>
              <a:ext cx="818430" cy="402878"/>
              <a:chOff x="13805225" y="14342375"/>
              <a:chExt cx="704450" cy="346800"/>
            </a:xfrm>
          </p:grpSpPr>
          <p:sp>
            <p:nvSpPr>
              <p:cNvPr id="51" name="Google Shape;444;p38">
                <a:extLst>
                  <a:ext uri="{FF2B5EF4-FFF2-40B4-BE49-F238E27FC236}">
                    <a16:creationId xmlns:a16="http://schemas.microsoft.com/office/drawing/2014/main" id="{41137269-4CF8-4244-A23A-DBDD9E883568}"/>
                  </a:ext>
                </a:extLst>
              </p:cNvPr>
              <p:cNvSpPr/>
              <p:nvPr/>
            </p:nvSpPr>
            <p:spPr>
              <a:xfrm>
                <a:off x="13805225" y="14513625"/>
                <a:ext cx="187725" cy="174925"/>
              </a:xfrm>
              <a:custGeom>
                <a:avLst/>
                <a:gdLst/>
                <a:ahLst/>
                <a:cxnLst/>
                <a:rect l="l" t="t" r="r" b="b"/>
                <a:pathLst>
                  <a:path w="7509" h="6997" extrusionOk="0">
                    <a:moveTo>
                      <a:pt x="3718" y="1"/>
                    </a:moveTo>
                    <a:cubicBezTo>
                      <a:pt x="2041" y="1"/>
                      <a:pt x="577" y="1227"/>
                      <a:pt x="305" y="2941"/>
                    </a:cubicBezTo>
                    <a:cubicBezTo>
                      <a:pt x="1" y="4825"/>
                      <a:pt x="1308" y="6618"/>
                      <a:pt x="3192" y="6953"/>
                    </a:cubicBezTo>
                    <a:cubicBezTo>
                      <a:pt x="3379" y="6982"/>
                      <a:pt x="3564" y="6997"/>
                      <a:pt x="3747" y="6997"/>
                    </a:cubicBezTo>
                    <a:cubicBezTo>
                      <a:pt x="5443" y="6997"/>
                      <a:pt x="6930" y="5766"/>
                      <a:pt x="7205" y="4065"/>
                    </a:cubicBezTo>
                    <a:cubicBezTo>
                      <a:pt x="7509" y="2150"/>
                      <a:pt x="6232" y="357"/>
                      <a:pt x="4317" y="53"/>
                    </a:cubicBezTo>
                    <a:cubicBezTo>
                      <a:pt x="4115" y="18"/>
                      <a:pt x="3915" y="1"/>
                      <a:pt x="3718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2" name="Google Shape;445;p38">
                <a:extLst>
                  <a:ext uri="{FF2B5EF4-FFF2-40B4-BE49-F238E27FC236}">
                    <a16:creationId xmlns:a16="http://schemas.microsoft.com/office/drawing/2014/main" id="{CA9EA079-30BC-406E-BA5F-432206EE9482}"/>
                  </a:ext>
                </a:extLst>
              </p:cNvPr>
              <p:cNvSpPr/>
              <p:nvPr/>
            </p:nvSpPr>
            <p:spPr>
              <a:xfrm>
                <a:off x="14317400" y="14514725"/>
                <a:ext cx="192275" cy="174450"/>
              </a:xfrm>
              <a:custGeom>
                <a:avLst/>
                <a:gdLst/>
                <a:ahLst/>
                <a:cxnLst/>
                <a:rect l="l" t="t" r="r" b="b"/>
                <a:pathLst>
                  <a:path w="7691" h="6978" extrusionOk="0">
                    <a:moveTo>
                      <a:pt x="3822" y="1"/>
                    </a:moveTo>
                    <a:cubicBezTo>
                      <a:pt x="2242" y="1"/>
                      <a:pt x="815" y="1077"/>
                      <a:pt x="426" y="2684"/>
                    </a:cubicBezTo>
                    <a:cubicBezTo>
                      <a:pt x="1" y="4568"/>
                      <a:pt x="1156" y="6453"/>
                      <a:pt x="3040" y="6878"/>
                    </a:cubicBezTo>
                    <a:cubicBezTo>
                      <a:pt x="3318" y="6946"/>
                      <a:pt x="3596" y="6978"/>
                      <a:pt x="3869" y="6978"/>
                    </a:cubicBezTo>
                    <a:cubicBezTo>
                      <a:pt x="5449" y="6978"/>
                      <a:pt x="6872" y="5901"/>
                      <a:pt x="7235" y="4295"/>
                    </a:cubicBezTo>
                    <a:cubicBezTo>
                      <a:pt x="7691" y="2410"/>
                      <a:pt x="6505" y="526"/>
                      <a:pt x="4651" y="100"/>
                    </a:cubicBezTo>
                    <a:cubicBezTo>
                      <a:pt x="4373" y="33"/>
                      <a:pt x="4095" y="1"/>
                      <a:pt x="3822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3" name="Google Shape;446;p38">
                <a:extLst>
                  <a:ext uri="{FF2B5EF4-FFF2-40B4-BE49-F238E27FC236}">
                    <a16:creationId xmlns:a16="http://schemas.microsoft.com/office/drawing/2014/main" id="{F5DB64EA-41FD-4FB3-A73C-3DDFC6BD1423}"/>
                  </a:ext>
                </a:extLst>
              </p:cNvPr>
              <p:cNvSpPr/>
              <p:nvPr/>
            </p:nvSpPr>
            <p:spPr>
              <a:xfrm>
                <a:off x="13835625" y="14342375"/>
                <a:ext cx="15505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02" h="5929" extrusionOk="0">
                    <a:moveTo>
                      <a:pt x="2799" y="1"/>
                    </a:moveTo>
                    <a:cubicBezTo>
                      <a:pt x="2357" y="1"/>
                      <a:pt x="1918" y="137"/>
                      <a:pt x="1521" y="459"/>
                    </a:cubicBezTo>
                    <a:lnTo>
                      <a:pt x="1186" y="794"/>
                    </a:lnTo>
                    <a:cubicBezTo>
                      <a:pt x="882" y="1006"/>
                      <a:pt x="609" y="1219"/>
                      <a:pt x="426" y="1523"/>
                    </a:cubicBezTo>
                    <a:cubicBezTo>
                      <a:pt x="62" y="2101"/>
                      <a:pt x="1" y="2769"/>
                      <a:pt x="122" y="3377"/>
                    </a:cubicBezTo>
                    <a:cubicBezTo>
                      <a:pt x="305" y="4563"/>
                      <a:pt x="1247" y="5596"/>
                      <a:pt x="2432" y="5870"/>
                    </a:cubicBezTo>
                    <a:cubicBezTo>
                      <a:pt x="2634" y="5909"/>
                      <a:pt x="2839" y="5928"/>
                      <a:pt x="3042" y="5928"/>
                    </a:cubicBezTo>
                    <a:cubicBezTo>
                      <a:pt x="4093" y="5928"/>
                      <a:pt x="5115" y="5409"/>
                      <a:pt x="5624" y="4441"/>
                    </a:cubicBezTo>
                    <a:cubicBezTo>
                      <a:pt x="6201" y="3316"/>
                      <a:pt x="5897" y="2009"/>
                      <a:pt x="5016" y="1067"/>
                    </a:cubicBezTo>
                    <a:cubicBezTo>
                      <a:pt x="4426" y="458"/>
                      <a:pt x="3608" y="1"/>
                      <a:pt x="2799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4" name="Google Shape;447;p38">
                <a:extLst>
                  <a:ext uri="{FF2B5EF4-FFF2-40B4-BE49-F238E27FC236}">
                    <a16:creationId xmlns:a16="http://schemas.microsoft.com/office/drawing/2014/main" id="{3B3F5CDA-7EBA-48EC-9890-3BD0E3DA7008}"/>
                  </a:ext>
                </a:extLst>
              </p:cNvPr>
              <p:cNvSpPr/>
              <p:nvPr/>
            </p:nvSpPr>
            <p:spPr>
              <a:xfrm>
                <a:off x="14337925" y="14342375"/>
                <a:ext cx="15580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5929" extrusionOk="0">
                    <a:moveTo>
                      <a:pt x="2812" y="1"/>
                    </a:moveTo>
                    <a:cubicBezTo>
                      <a:pt x="2370" y="1"/>
                      <a:pt x="1928" y="137"/>
                      <a:pt x="1520" y="459"/>
                    </a:cubicBezTo>
                    <a:lnTo>
                      <a:pt x="1186" y="794"/>
                    </a:lnTo>
                    <a:cubicBezTo>
                      <a:pt x="882" y="1006"/>
                      <a:pt x="608" y="1219"/>
                      <a:pt x="426" y="1523"/>
                    </a:cubicBezTo>
                    <a:cubicBezTo>
                      <a:pt x="61" y="2101"/>
                      <a:pt x="0" y="2769"/>
                      <a:pt x="122" y="3377"/>
                    </a:cubicBezTo>
                    <a:cubicBezTo>
                      <a:pt x="304" y="4563"/>
                      <a:pt x="1247" y="5596"/>
                      <a:pt x="2432" y="5870"/>
                    </a:cubicBezTo>
                    <a:cubicBezTo>
                      <a:pt x="2634" y="5909"/>
                      <a:pt x="2838" y="5928"/>
                      <a:pt x="3042" y="5928"/>
                    </a:cubicBezTo>
                    <a:cubicBezTo>
                      <a:pt x="4093" y="5928"/>
                      <a:pt x="5114" y="5409"/>
                      <a:pt x="5623" y="4441"/>
                    </a:cubicBezTo>
                    <a:cubicBezTo>
                      <a:pt x="6231" y="3316"/>
                      <a:pt x="5927" y="2009"/>
                      <a:pt x="5016" y="1067"/>
                    </a:cubicBezTo>
                    <a:cubicBezTo>
                      <a:pt x="4426" y="458"/>
                      <a:pt x="3620" y="1"/>
                      <a:pt x="2812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5" name="Google Shape;448;p38">
                <a:extLst>
                  <a:ext uri="{FF2B5EF4-FFF2-40B4-BE49-F238E27FC236}">
                    <a16:creationId xmlns:a16="http://schemas.microsoft.com/office/drawing/2014/main" id="{6B2C02C9-7E75-41C0-B5A0-3EB4948D0D76}"/>
                  </a:ext>
                </a:extLst>
              </p:cNvPr>
              <p:cNvSpPr/>
              <p:nvPr/>
            </p:nvSpPr>
            <p:spPr>
              <a:xfrm>
                <a:off x="14131225" y="14362200"/>
                <a:ext cx="69175" cy="166450"/>
              </a:xfrm>
              <a:custGeom>
                <a:avLst/>
                <a:gdLst/>
                <a:ahLst/>
                <a:cxnLst/>
                <a:rect l="l" t="t" r="r" b="b"/>
                <a:pathLst>
                  <a:path w="2767" h="6658" extrusionOk="0">
                    <a:moveTo>
                      <a:pt x="968" y="0"/>
                    </a:moveTo>
                    <a:cubicBezTo>
                      <a:pt x="780" y="0"/>
                      <a:pt x="579" y="130"/>
                      <a:pt x="548" y="365"/>
                    </a:cubicBezTo>
                    <a:lnTo>
                      <a:pt x="548" y="426"/>
                    </a:lnTo>
                    <a:cubicBezTo>
                      <a:pt x="517" y="517"/>
                      <a:pt x="517" y="578"/>
                      <a:pt x="548" y="700"/>
                    </a:cubicBezTo>
                    <a:lnTo>
                      <a:pt x="548" y="912"/>
                    </a:lnTo>
                    <a:lnTo>
                      <a:pt x="548" y="1460"/>
                    </a:lnTo>
                    <a:cubicBezTo>
                      <a:pt x="548" y="1794"/>
                      <a:pt x="517" y="2128"/>
                      <a:pt x="609" y="2493"/>
                    </a:cubicBezTo>
                    <a:cubicBezTo>
                      <a:pt x="761" y="2979"/>
                      <a:pt x="1277" y="3162"/>
                      <a:pt x="1551" y="3557"/>
                    </a:cubicBezTo>
                    <a:cubicBezTo>
                      <a:pt x="2189" y="4469"/>
                      <a:pt x="1703" y="5867"/>
                      <a:pt x="487" y="5897"/>
                    </a:cubicBezTo>
                    <a:cubicBezTo>
                      <a:pt x="1" y="5897"/>
                      <a:pt x="1" y="6657"/>
                      <a:pt x="487" y="6657"/>
                    </a:cubicBezTo>
                    <a:cubicBezTo>
                      <a:pt x="1824" y="6627"/>
                      <a:pt x="2767" y="5441"/>
                      <a:pt x="2584" y="4165"/>
                    </a:cubicBezTo>
                    <a:cubicBezTo>
                      <a:pt x="2493" y="3557"/>
                      <a:pt x="2159" y="3010"/>
                      <a:pt x="1703" y="2645"/>
                    </a:cubicBezTo>
                    <a:cubicBezTo>
                      <a:pt x="1581" y="2554"/>
                      <a:pt x="1429" y="2432"/>
                      <a:pt x="1368" y="2341"/>
                    </a:cubicBezTo>
                    <a:cubicBezTo>
                      <a:pt x="1247" y="2128"/>
                      <a:pt x="1277" y="1885"/>
                      <a:pt x="1277" y="1672"/>
                    </a:cubicBezTo>
                    <a:lnTo>
                      <a:pt x="1277" y="1642"/>
                    </a:lnTo>
                    <a:cubicBezTo>
                      <a:pt x="1308" y="1611"/>
                      <a:pt x="1368" y="1581"/>
                      <a:pt x="1368" y="1490"/>
                    </a:cubicBezTo>
                    <a:cubicBezTo>
                      <a:pt x="1399" y="1186"/>
                      <a:pt x="1399" y="882"/>
                      <a:pt x="1308" y="578"/>
                    </a:cubicBezTo>
                    <a:lnTo>
                      <a:pt x="1308" y="365"/>
                    </a:lnTo>
                    <a:cubicBezTo>
                      <a:pt x="1308" y="115"/>
                      <a:pt x="1144" y="0"/>
                      <a:pt x="968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6" name="Google Shape;449;p38">
                <a:extLst>
                  <a:ext uri="{FF2B5EF4-FFF2-40B4-BE49-F238E27FC236}">
                    <a16:creationId xmlns:a16="http://schemas.microsoft.com/office/drawing/2014/main" id="{F6C1D47A-E711-4C8C-B3CE-3949B4D802E9}"/>
                  </a:ext>
                </a:extLst>
              </p:cNvPr>
              <p:cNvSpPr/>
              <p:nvPr/>
            </p:nvSpPr>
            <p:spPr>
              <a:xfrm>
                <a:off x="14023000" y="14569675"/>
                <a:ext cx="222325" cy="62775"/>
              </a:xfrm>
              <a:custGeom>
                <a:avLst/>
                <a:gdLst/>
                <a:ahLst/>
                <a:cxnLst/>
                <a:rect l="l" t="t" r="r" b="b"/>
                <a:pathLst>
                  <a:path w="8893" h="2511" extrusionOk="0">
                    <a:moveTo>
                      <a:pt x="522" y="0"/>
                    </a:moveTo>
                    <a:cubicBezTo>
                      <a:pt x="244" y="0"/>
                      <a:pt x="0" y="382"/>
                      <a:pt x="257" y="638"/>
                    </a:cubicBezTo>
                    <a:cubicBezTo>
                      <a:pt x="1381" y="1732"/>
                      <a:pt x="2931" y="2401"/>
                      <a:pt x="4542" y="2492"/>
                    </a:cubicBezTo>
                    <a:cubicBezTo>
                      <a:pt x="4704" y="2504"/>
                      <a:pt x="4866" y="2510"/>
                      <a:pt x="5029" y="2510"/>
                    </a:cubicBezTo>
                    <a:cubicBezTo>
                      <a:pt x="5663" y="2510"/>
                      <a:pt x="6296" y="2418"/>
                      <a:pt x="6853" y="2249"/>
                    </a:cubicBezTo>
                    <a:cubicBezTo>
                      <a:pt x="7552" y="2006"/>
                      <a:pt x="8403" y="1702"/>
                      <a:pt x="8707" y="972"/>
                    </a:cubicBezTo>
                    <a:cubicBezTo>
                      <a:pt x="8892" y="642"/>
                      <a:pt x="8644" y="369"/>
                      <a:pt x="8409" y="369"/>
                    </a:cubicBezTo>
                    <a:cubicBezTo>
                      <a:pt x="8297" y="369"/>
                      <a:pt x="8188" y="430"/>
                      <a:pt x="8129" y="577"/>
                    </a:cubicBezTo>
                    <a:cubicBezTo>
                      <a:pt x="7856" y="1185"/>
                      <a:pt x="7065" y="1398"/>
                      <a:pt x="6488" y="1550"/>
                    </a:cubicBezTo>
                    <a:cubicBezTo>
                      <a:pt x="5987" y="1693"/>
                      <a:pt x="5430" y="1742"/>
                      <a:pt x="4875" y="1742"/>
                    </a:cubicBezTo>
                    <a:cubicBezTo>
                      <a:pt x="4723" y="1742"/>
                      <a:pt x="4571" y="1739"/>
                      <a:pt x="4421" y="1732"/>
                    </a:cubicBezTo>
                    <a:cubicBezTo>
                      <a:pt x="3053" y="1641"/>
                      <a:pt x="1776" y="1063"/>
                      <a:pt x="773" y="121"/>
                    </a:cubicBezTo>
                    <a:cubicBezTo>
                      <a:pt x="695" y="36"/>
                      <a:pt x="607" y="0"/>
                      <a:pt x="522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57" name="Google Shape;450;p38">
            <a:extLst>
              <a:ext uri="{FF2B5EF4-FFF2-40B4-BE49-F238E27FC236}">
                <a16:creationId xmlns:a16="http://schemas.microsoft.com/office/drawing/2014/main" id="{F217604F-AA8C-44C8-9641-0E1F0120BEEF}"/>
              </a:ext>
            </a:extLst>
          </p:cNvPr>
          <p:cNvCxnSpPr/>
          <p:nvPr/>
        </p:nvCxnSpPr>
        <p:spPr>
          <a:xfrm>
            <a:off x="3356502" y="2851434"/>
            <a:ext cx="1276200" cy="0"/>
          </a:xfrm>
          <a:prstGeom prst="straightConnector1">
            <a:avLst/>
          </a:prstGeom>
          <a:noFill/>
          <a:ln w="9525" cap="flat" cmpd="sng">
            <a:solidFill>
              <a:srgbClr val="252528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97" name="กลุ่ม 96">
            <a:extLst>
              <a:ext uri="{FF2B5EF4-FFF2-40B4-BE49-F238E27FC236}">
                <a16:creationId xmlns:a16="http://schemas.microsoft.com/office/drawing/2014/main" id="{01A7041D-4A58-4BE9-AF49-3BB838D7CA43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98" name="รูปแบบอิสระ: รูปร่าง 97">
              <a:extLst>
                <a:ext uri="{FF2B5EF4-FFF2-40B4-BE49-F238E27FC236}">
                  <a16:creationId xmlns:a16="http://schemas.microsoft.com/office/drawing/2014/main" id="{7E31113C-670D-4931-A6E8-FAC725C434F6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99" name="รูปแบบอิสระ: รูปร่าง 98">
              <a:extLst>
                <a:ext uri="{FF2B5EF4-FFF2-40B4-BE49-F238E27FC236}">
                  <a16:creationId xmlns:a16="http://schemas.microsoft.com/office/drawing/2014/main" id="{1D9CB259-2794-4C1F-A858-43826CA53D3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00" name="กลุ่ม 99">
            <a:extLst>
              <a:ext uri="{FF2B5EF4-FFF2-40B4-BE49-F238E27FC236}">
                <a16:creationId xmlns:a16="http://schemas.microsoft.com/office/drawing/2014/main" id="{92FE09DE-8932-476D-833F-7D1498572006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101" name="รูปแบบอิสระ: รูปร่าง 100">
              <a:extLst>
                <a:ext uri="{FF2B5EF4-FFF2-40B4-BE49-F238E27FC236}">
                  <a16:creationId xmlns:a16="http://schemas.microsoft.com/office/drawing/2014/main" id="{9F6ACE4D-8BD9-45F7-B8E9-292F41FF8343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2" name="รูปแบบอิสระ: รูปร่าง 101">
              <a:extLst>
                <a:ext uri="{FF2B5EF4-FFF2-40B4-BE49-F238E27FC236}">
                  <a16:creationId xmlns:a16="http://schemas.microsoft.com/office/drawing/2014/main" id="{10A2F6FB-3613-495A-ADE0-ECFE99F7C419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03" name="กลุ่ม 102">
            <a:extLst>
              <a:ext uri="{FF2B5EF4-FFF2-40B4-BE49-F238E27FC236}">
                <a16:creationId xmlns:a16="http://schemas.microsoft.com/office/drawing/2014/main" id="{91C03A29-D946-4144-826B-14356667D156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104" name="รูปแบบอิสระ: รูปร่าง 103">
              <a:extLst>
                <a:ext uri="{FF2B5EF4-FFF2-40B4-BE49-F238E27FC236}">
                  <a16:creationId xmlns:a16="http://schemas.microsoft.com/office/drawing/2014/main" id="{90EE9498-24EA-4FF4-9DA2-AD16EF49AC3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5" name="รูปแบบอิสระ: รูปร่าง 104">
              <a:extLst>
                <a:ext uri="{FF2B5EF4-FFF2-40B4-BE49-F238E27FC236}">
                  <a16:creationId xmlns:a16="http://schemas.microsoft.com/office/drawing/2014/main" id="{12922E96-550D-433F-A47C-3885DCAA42B4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06" name="กลุ่ม 105">
            <a:extLst>
              <a:ext uri="{FF2B5EF4-FFF2-40B4-BE49-F238E27FC236}">
                <a16:creationId xmlns:a16="http://schemas.microsoft.com/office/drawing/2014/main" id="{D0576CB7-81D2-4FD4-94BB-C5FC49160101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107" name="รูปแบบอิสระ: รูปร่าง 106">
              <a:extLst>
                <a:ext uri="{FF2B5EF4-FFF2-40B4-BE49-F238E27FC236}">
                  <a16:creationId xmlns:a16="http://schemas.microsoft.com/office/drawing/2014/main" id="{49EE314E-DBB5-4742-B44D-D2D240B2EAF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8" name="รูปแบบอิสระ: รูปร่าง 107">
              <a:extLst>
                <a:ext uri="{FF2B5EF4-FFF2-40B4-BE49-F238E27FC236}">
                  <a16:creationId xmlns:a16="http://schemas.microsoft.com/office/drawing/2014/main" id="{9AF83D42-B281-4C11-88A1-1981DBB1A44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09" name="กลุ่ม 108">
            <a:extLst>
              <a:ext uri="{FF2B5EF4-FFF2-40B4-BE49-F238E27FC236}">
                <a16:creationId xmlns:a16="http://schemas.microsoft.com/office/drawing/2014/main" id="{36F3E575-CC14-4A33-946C-DF7269C6D4BE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110" name="รูปแบบอิสระ: รูปร่าง 109">
              <a:extLst>
                <a:ext uri="{FF2B5EF4-FFF2-40B4-BE49-F238E27FC236}">
                  <a16:creationId xmlns:a16="http://schemas.microsoft.com/office/drawing/2014/main" id="{1AE92516-E4EA-43B7-A4FD-298A060B701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11" name="รูปแบบอิสระ: รูปร่าง 110">
              <a:extLst>
                <a:ext uri="{FF2B5EF4-FFF2-40B4-BE49-F238E27FC236}">
                  <a16:creationId xmlns:a16="http://schemas.microsoft.com/office/drawing/2014/main" id="{F51A7F18-5F83-4D30-994E-DFC3189D8B9A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12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00A6EDD7-21F8-43A8-864A-E6DD4A2B9278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13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7731D7D3-6E31-456F-8421-6F7BDFB24C03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14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AD0D7943-DE10-46E1-B0C9-404480BC7EEA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115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835FA7DF-2BB1-4326-B9A4-F4A4324B8EB2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116" name="รูปภาพ 115">
            <a:hlinkClick r:id="rId8" action="ppaction://hlinksldjump"/>
            <a:extLst>
              <a:ext uri="{FF2B5EF4-FFF2-40B4-BE49-F238E27FC236}">
                <a16:creationId xmlns:a16="http://schemas.microsoft.com/office/drawing/2014/main" id="{09A28AD7-4BF9-4999-97D8-56AF586C56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4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2C3AE20-4503-4D6A-9FCD-52DFAF243B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58" b="-952"/>
          <a:stretch/>
        </p:blipFill>
        <p:spPr>
          <a:xfrm>
            <a:off x="2145899" y="1388714"/>
            <a:ext cx="1701282" cy="1960913"/>
          </a:xfrm>
          <a:prstGeom prst="rect">
            <a:avLst/>
          </a:prstGeom>
        </p:spPr>
      </p:pic>
      <p:grpSp>
        <p:nvGrpSpPr>
          <p:cNvPr id="205" name="Google Shape;3577;p79">
            <a:extLst>
              <a:ext uri="{FF2B5EF4-FFF2-40B4-BE49-F238E27FC236}">
                <a16:creationId xmlns:a16="http://schemas.microsoft.com/office/drawing/2014/main" id="{276B0FD6-9586-4CAD-8DCB-9EBACE3400FE}"/>
              </a:ext>
            </a:extLst>
          </p:cNvPr>
          <p:cNvGrpSpPr/>
          <p:nvPr/>
        </p:nvGrpSpPr>
        <p:grpSpPr>
          <a:xfrm rot="4656148">
            <a:off x="9624407" y="629427"/>
            <a:ext cx="334467" cy="260133"/>
            <a:chOff x="2471675" y="2390075"/>
            <a:chExt cx="250850" cy="195100"/>
          </a:xfrm>
        </p:grpSpPr>
        <p:sp>
          <p:nvSpPr>
            <p:cNvPr id="206" name="Google Shape;3578;p79">
              <a:extLst>
                <a:ext uri="{FF2B5EF4-FFF2-40B4-BE49-F238E27FC236}">
                  <a16:creationId xmlns:a16="http://schemas.microsoft.com/office/drawing/2014/main" id="{4D7637A6-1D8F-4073-994D-6DD6D6D9330A}"/>
                </a:ext>
              </a:extLst>
            </p:cNvPr>
            <p:cNvSpPr/>
            <p:nvPr/>
          </p:nvSpPr>
          <p:spPr>
            <a:xfrm>
              <a:off x="2471675" y="2390075"/>
              <a:ext cx="250850" cy="181175"/>
            </a:xfrm>
            <a:custGeom>
              <a:avLst/>
              <a:gdLst/>
              <a:ahLst/>
              <a:cxnLst/>
              <a:rect l="l" t="t" r="r" b="b"/>
              <a:pathLst>
                <a:path w="10034" h="7247" extrusionOk="0">
                  <a:moveTo>
                    <a:pt x="10034" y="0"/>
                  </a:moveTo>
                  <a:cubicBezTo>
                    <a:pt x="5908" y="0"/>
                    <a:pt x="2290" y="3815"/>
                    <a:pt x="0" y="724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7" name="Google Shape;3579;p79">
              <a:extLst>
                <a:ext uri="{FF2B5EF4-FFF2-40B4-BE49-F238E27FC236}">
                  <a16:creationId xmlns:a16="http://schemas.microsoft.com/office/drawing/2014/main" id="{5717435E-12A1-474F-B1B8-211ED584F03F}"/>
                </a:ext>
              </a:extLst>
            </p:cNvPr>
            <p:cNvSpPr/>
            <p:nvPr/>
          </p:nvSpPr>
          <p:spPr>
            <a:xfrm>
              <a:off x="2520450" y="2515500"/>
              <a:ext cx="90600" cy="69675"/>
            </a:xfrm>
            <a:custGeom>
              <a:avLst/>
              <a:gdLst/>
              <a:ahLst/>
              <a:cxnLst/>
              <a:rect l="l" t="t" r="r" b="b"/>
              <a:pathLst>
                <a:path w="3624" h="2787" extrusionOk="0">
                  <a:moveTo>
                    <a:pt x="3624" y="0"/>
                  </a:moveTo>
                  <a:cubicBezTo>
                    <a:pt x="2146" y="370"/>
                    <a:pt x="482" y="1341"/>
                    <a:pt x="0" y="278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18" name="Google Shape;3807;p53">
            <a:extLst>
              <a:ext uri="{FF2B5EF4-FFF2-40B4-BE49-F238E27FC236}">
                <a16:creationId xmlns:a16="http://schemas.microsoft.com/office/drawing/2014/main" id="{CAA4910C-3954-4E87-B77E-44B982E614F5}"/>
              </a:ext>
            </a:extLst>
          </p:cNvPr>
          <p:cNvSpPr/>
          <p:nvPr/>
        </p:nvSpPr>
        <p:spPr>
          <a:xfrm rot="329428">
            <a:off x="678775" y="6118952"/>
            <a:ext cx="279621" cy="279535"/>
          </a:xfrm>
          <a:custGeom>
            <a:avLst/>
            <a:gdLst/>
            <a:ahLst/>
            <a:cxnLst/>
            <a:rect l="l" t="t" r="r" b="b"/>
            <a:pathLst>
              <a:path w="6478" h="6476" extrusionOk="0">
                <a:moveTo>
                  <a:pt x="6043" y="1"/>
                </a:moveTo>
                <a:lnTo>
                  <a:pt x="3131" y="1436"/>
                </a:lnTo>
                <a:lnTo>
                  <a:pt x="0" y="437"/>
                </a:lnTo>
                <a:lnTo>
                  <a:pt x="1436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77" y="6041"/>
                </a:lnTo>
                <a:lnTo>
                  <a:pt x="6477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9" name="Google Shape;3810;p53">
            <a:extLst>
              <a:ext uri="{FF2B5EF4-FFF2-40B4-BE49-F238E27FC236}">
                <a16:creationId xmlns:a16="http://schemas.microsoft.com/office/drawing/2014/main" id="{DDF70429-F152-4D11-A2F9-E04A30981650}"/>
              </a:ext>
            </a:extLst>
          </p:cNvPr>
          <p:cNvSpPr/>
          <p:nvPr/>
        </p:nvSpPr>
        <p:spPr>
          <a:xfrm rot="21082927">
            <a:off x="377219" y="163724"/>
            <a:ext cx="555440" cy="555295"/>
          </a:xfrm>
          <a:custGeom>
            <a:avLst/>
            <a:gdLst/>
            <a:ahLst/>
            <a:cxnLst/>
            <a:rect l="l" t="t" r="r" b="b"/>
            <a:pathLst>
              <a:path w="9873" h="9871" extrusionOk="0">
                <a:moveTo>
                  <a:pt x="7002" y="0"/>
                </a:moveTo>
                <a:lnTo>
                  <a:pt x="4108" y="2838"/>
                </a:lnTo>
                <a:lnTo>
                  <a:pt x="0" y="2872"/>
                </a:lnTo>
                <a:lnTo>
                  <a:pt x="2837" y="5765"/>
                </a:lnTo>
                <a:lnTo>
                  <a:pt x="2871" y="9871"/>
                </a:lnTo>
                <a:lnTo>
                  <a:pt x="5765" y="7034"/>
                </a:lnTo>
                <a:lnTo>
                  <a:pt x="9873" y="7004"/>
                </a:lnTo>
                <a:lnTo>
                  <a:pt x="7036" y="4106"/>
                </a:lnTo>
                <a:lnTo>
                  <a:pt x="7002" y="0"/>
                </a:lnTo>
                <a:close/>
              </a:path>
            </a:pathLst>
          </a:custGeom>
          <a:solidFill>
            <a:srgbClr val="FCAE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0" name="Google Shape;3805;p53">
            <a:extLst>
              <a:ext uri="{FF2B5EF4-FFF2-40B4-BE49-F238E27FC236}">
                <a16:creationId xmlns:a16="http://schemas.microsoft.com/office/drawing/2014/main" id="{CF1AB551-F9DE-4D14-9927-7B342560134D}"/>
              </a:ext>
            </a:extLst>
          </p:cNvPr>
          <p:cNvSpPr/>
          <p:nvPr/>
        </p:nvSpPr>
        <p:spPr>
          <a:xfrm rot="329428">
            <a:off x="10766310" y="2406889"/>
            <a:ext cx="279793" cy="279535"/>
          </a:xfrm>
          <a:custGeom>
            <a:avLst/>
            <a:gdLst/>
            <a:ahLst/>
            <a:cxnLst/>
            <a:rect l="l" t="t" r="r" b="b"/>
            <a:pathLst>
              <a:path w="6482" h="6476" extrusionOk="0">
                <a:moveTo>
                  <a:pt x="6043" y="1"/>
                </a:moveTo>
                <a:lnTo>
                  <a:pt x="3136" y="1436"/>
                </a:lnTo>
                <a:lnTo>
                  <a:pt x="0" y="437"/>
                </a:lnTo>
                <a:lnTo>
                  <a:pt x="1440" y="3344"/>
                </a:lnTo>
                <a:lnTo>
                  <a:pt x="439" y="6476"/>
                </a:lnTo>
                <a:lnTo>
                  <a:pt x="3346" y="5040"/>
                </a:lnTo>
                <a:lnTo>
                  <a:pt x="6482" y="6041"/>
                </a:lnTo>
                <a:lnTo>
                  <a:pt x="6482" y="6041"/>
                </a:lnTo>
                <a:lnTo>
                  <a:pt x="5042" y="3132"/>
                </a:lnTo>
                <a:lnTo>
                  <a:pt x="6043" y="1"/>
                </a:lnTo>
                <a:close/>
              </a:path>
            </a:pathLst>
          </a:custGeom>
          <a:solidFill>
            <a:srgbClr val="FFCC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1" name="Google Shape;3808;p53">
            <a:extLst>
              <a:ext uri="{FF2B5EF4-FFF2-40B4-BE49-F238E27FC236}">
                <a16:creationId xmlns:a16="http://schemas.microsoft.com/office/drawing/2014/main" id="{47C280A2-C62F-4F1E-B173-8509C9EFE4F6}"/>
              </a:ext>
            </a:extLst>
          </p:cNvPr>
          <p:cNvSpPr/>
          <p:nvPr/>
        </p:nvSpPr>
        <p:spPr>
          <a:xfrm rot="329428">
            <a:off x="8569578" y="143843"/>
            <a:ext cx="407648" cy="393748"/>
          </a:xfrm>
          <a:custGeom>
            <a:avLst/>
            <a:gdLst/>
            <a:ahLst/>
            <a:cxnLst/>
            <a:rect l="l" t="t" r="r" b="b"/>
            <a:pathLst>
              <a:path w="9444" h="9122" extrusionOk="0">
                <a:moveTo>
                  <a:pt x="5290" y="0"/>
                </a:moveTo>
                <a:cubicBezTo>
                  <a:pt x="4566" y="0"/>
                  <a:pt x="3407" y="2567"/>
                  <a:pt x="3407" y="2567"/>
                </a:cubicBezTo>
                <a:cubicBezTo>
                  <a:pt x="3407" y="2567"/>
                  <a:pt x="2754" y="2495"/>
                  <a:pt x="2046" y="2495"/>
                </a:cubicBezTo>
                <a:cubicBezTo>
                  <a:pt x="1301" y="2495"/>
                  <a:pt x="496" y="2575"/>
                  <a:pt x="328" y="2904"/>
                </a:cubicBezTo>
                <a:cubicBezTo>
                  <a:pt x="0" y="3546"/>
                  <a:pt x="2363" y="5156"/>
                  <a:pt x="2363" y="5156"/>
                </a:cubicBezTo>
                <a:cubicBezTo>
                  <a:pt x="2363" y="5156"/>
                  <a:pt x="724" y="7903"/>
                  <a:pt x="1158" y="8149"/>
                </a:cubicBezTo>
                <a:cubicBezTo>
                  <a:pt x="1244" y="8198"/>
                  <a:pt x="1359" y="8219"/>
                  <a:pt x="1495" y="8219"/>
                </a:cubicBezTo>
                <a:cubicBezTo>
                  <a:pt x="2475" y="8219"/>
                  <a:pt x="4526" y="7098"/>
                  <a:pt x="4526" y="7098"/>
                </a:cubicBezTo>
                <a:cubicBezTo>
                  <a:pt x="4526" y="7098"/>
                  <a:pt x="6612" y="9122"/>
                  <a:pt x="7367" y="9122"/>
                </a:cubicBezTo>
                <a:cubicBezTo>
                  <a:pt x="7415" y="9122"/>
                  <a:pt x="7458" y="9114"/>
                  <a:pt x="7494" y="9096"/>
                </a:cubicBezTo>
                <a:cubicBezTo>
                  <a:pt x="8105" y="8807"/>
                  <a:pt x="7090" y="5721"/>
                  <a:pt x="7090" y="5721"/>
                </a:cubicBezTo>
                <a:cubicBezTo>
                  <a:pt x="7090" y="5721"/>
                  <a:pt x="9396" y="4979"/>
                  <a:pt x="9421" y="4251"/>
                </a:cubicBezTo>
                <a:cubicBezTo>
                  <a:pt x="9443" y="3526"/>
                  <a:pt x="6590" y="2644"/>
                  <a:pt x="6590" y="2644"/>
                </a:cubicBezTo>
                <a:cubicBezTo>
                  <a:pt x="6590" y="2644"/>
                  <a:pt x="6088" y="234"/>
                  <a:pt x="5374" y="13"/>
                </a:cubicBezTo>
                <a:cubicBezTo>
                  <a:pt x="5347" y="4"/>
                  <a:pt x="5319" y="0"/>
                  <a:pt x="5290" y="0"/>
                </a:cubicBezTo>
                <a:close/>
              </a:path>
            </a:pathLst>
          </a:custGeom>
          <a:solidFill>
            <a:srgbClr val="78569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3" name="กล่องข้อความ 62">
            <a:extLst>
              <a:ext uri="{FF2B5EF4-FFF2-40B4-BE49-F238E27FC236}">
                <a16:creationId xmlns:a16="http://schemas.microsoft.com/office/drawing/2014/main" id="{2C6F576A-F93E-4E45-B7B0-B14019F9B001}"/>
              </a:ext>
            </a:extLst>
          </p:cNvPr>
          <p:cNvSpPr txBox="1"/>
          <p:nvPr/>
        </p:nvSpPr>
        <p:spPr>
          <a:xfrm>
            <a:off x="1389447" y="788622"/>
            <a:ext cx="3772924" cy="510778"/>
          </a:xfrm>
          <a:prstGeom prst="round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715963" algn="l"/>
              </a:tabLst>
              <a:defRPr/>
            </a:pPr>
            <a:r>
              <a:rPr lang="th-TH" sz="2400" b="1" kern="0" dirty="0">
                <a:solidFill>
                  <a:prstClr val="black"/>
                </a:solidFill>
                <a:latin typeface="4804_KwangMD_PukluK" panose="02000000000000000000" pitchFamily="2" charset="0"/>
                <a:ea typeface="Fira Sans Extra Condensed"/>
                <a:cs typeface="4804_KwangMD_PukluK" panose="02000000000000000000" pitchFamily="2" charset="0"/>
                <a:sym typeface="Fira Sans Extra Condensed"/>
              </a:rPr>
              <a:t>การวาดรูปที่มีแกนสมมาตรโดยใช้กระดาษจุด</a:t>
            </a:r>
            <a:endParaRPr kumimoji="0" lang="th-TH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Fira Sans Extra Condensed"/>
              <a:cs typeface="4804_KwangMD_PukluK" panose="02000000000000000000" pitchFamily="2" charset="0"/>
              <a:sym typeface="Fira Sans Extra Condensed"/>
            </a:endParaRP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79D99A1C-AA96-4CCE-9AAE-3F722D29CD9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9"/>
          <a:stretch/>
        </p:blipFill>
        <p:spPr>
          <a:xfrm>
            <a:off x="1389447" y="3664072"/>
            <a:ext cx="2304000" cy="2065195"/>
          </a:xfrm>
          <a:prstGeom prst="rect">
            <a:avLst/>
          </a:prstGeom>
        </p:spPr>
      </p:pic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EA5A3598-D400-40BC-B1CC-C0228A0014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" r="20"/>
          <a:stretch/>
        </p:blipFill>
        <p:spPr>
          <a:xfrm>
            <a:off x="3801221" y="3677073"/>
            <a:ext cx="2304000" cy="2065195"/>
          </a:xfrm>
          <a:prstGeom prst="rect">
            <a:avLst/>
          </a:prstGeom>
        </p:spPr>
      </p:pic>
      <p:pic>
        <p:nvPicPr>
          <p:cNvPr id="65" name="รูปภาพ 64">
            <a:extLst>
              <a:ext uri="{FF2B5EF4-FFF2-40B4-BE49-F238E27FC236}">
                <a16:creationId xmlns:a16="http://schemas.microsoft.com/office/drawing/2014/main" id="{1BF94CC2-7698-4E1B-A4A2-B619C0944A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" r="301"/>
          <a:stretch/>
        </p:blipFill>
        <p:spPr>
          <a:xfrm>
            <a:off x="6211931" y="3685420"/>
            <a:ext cx="2304000" cy="2065195"/>
          </a:xfrm>
          <a:prstGeom prst="rect">
            <a:avLst/>
          </a:prstGeom>
        </p:spPr>
      </p:pic>
      <p:pic>
        <p:nvPicPr>
          <p:cNvPr id="66" name="รูปภาพ 65">
            <a:extLst>
              <a:ext uri="{FF2B5EF4-FFF2-40B4-BE49-F238E27FC236}">
                <a16:creationId xmlns:a16="http://schemas.microsoft.com/office/drawing/2014/main" id="{18AEC550-C254-4FDF-A0B8-E901E92FB39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" b="-119"/>
          <a:stretch/>
        </p:blipFill>
        <p:spPr>
          <a:xfrm>
            <a:off x="8613224" y="3696327"/>
            <a:ext cx="2110307" cy="2066400"/>
          </a:xfrm>
          <a:prstGeom prst="rect">
            <a:avLst/>
          </a:prstGeom>
        </p:spPr>
      </p:pic>
      <p:grpSp>
        <p:nvGrpSpPr>
          <p:cNvPr id="67" name="กลุ่ม 66">
            <a:extLst>
              <a:ext uri="{FF2B5EF4-FFF2-40B4-BE49-F238E27FC236}">
                <a16:creationId xmlns:a16="http://schemas.microsoft.com/office/drawing/2014/main" id="{900F9421-520E-4B9A-B511-04EF468F011F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68" name="รูปแบบอิสระ: รูปร่าง 67">
              <a:extLst>
                <a:ext uri="{FF2B5EF4-FFF2-40B4-BE49-F238E27FC236}">
                  <a16:creationId xmlns:a16="http://schemas.microsoft.com/office/drawing/2014/main" id="{4A3FF12C-DFD6-4938-B303-5E2C714FA508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69" name="รูปแบบอิสระ: รูปร่าง 68">
              <a:extLst>
                <a:ext uri="{FF2B5EF4-FFF2-40B4-BE49-F238E27FC236}">
                  <a16:creationId xmlns:a16="http://schemas.microsoft.com/office/drawing/2014/main" id="{F6EC4404-434D-4341-B441-9BB66BDD1040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0" name="กลุ่ม 69">
            <a:extLst>
              <a:ext uri="{FF2B5EF4-FFF2-40B4-BE49-F238E27FC236}">
                <a16:creationId xmlns:a16="http://schemas.microsoft.com/office/drawing/2014/main" id="{2AA2937B-84A7-4820-B3B8-7237029120D3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71" name="รูปแบบอิสระ: รูปร่าง 70">
              <a:extLst>
                <a:ext uri="{FF2B5EF4-FFF2-40B4-BE49-F238E27FC236}">
                  <a16:creationId xmlns:a16="http://schemas.microsoft.com/office/drawing/2014/main" id="{50540E1A-8ABF-4BF1-936E-4E3486896FD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72" name="รูปแบบอิสระ: รูปร่าง 71">
              <a:extLst>
                <a:ext uri="{FF2B5EF4-FFF2-40B4-BE49-F238E27FC236}">
                  <a16:creationId xmlns:a16="http://schemas.microsoft.com/office/drawing/2014/main" id="{C3A67202-0CAF-4D84-A426-5290AD77BC20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3" name="กลุ่ม 72">
            <a:extLst>
              <a:ext uri="{FF2B5EF4-FFF2-40B4-BE49-F238E27FC236}">
                <a16:creationId xmlns:a16="http://schemas.microsoft.com/office/drawing/2014/main" id="{66B8DC61-B3FE-4233-A7E9-254FB4E37DD4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74" name="รูปแบบอิสระ: รูปร่าง 73">
              <a:extLst>
                <a:ext uri="{FF2B5EF4-FFF2-40B4-BE49-F238E27FC236}">
                  <a16:creationId xmlns:a16="http://schemas.microsoft.com/office/drawing/2014/main" id="{00BAD0BF-AC3F-4140-A467-000F275ED1B0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75" name="รูปแบบอิสระ: รูปร่าง 74">
              <a:extLst>
                <a:ext uri="{FF2B5EF4-FFF2-40B4-BE49-F238E27FC236}">
                  <a16:creationId xmlns:a16="http://schemas.microsoft.com/office/drawing/2014/main" id="{60531B7C-D644-4249-BD31-1E3905B76D9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6" name="กลุ่ม 75">
            <a:extLst>
              <a:ext uri="{FF2B5EF4-FFF2-40B4-BE49-F238E27FC236}">
                <a16:creationId xmlns:a16="http://schemas.microsoft.com/office/drawing/2014/main" id="{7015D434-B965-4A29-8B20-37E4B212225F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77" name="รูปแบบอิสระ: รูปร่าง 76">
              <a:extLst>
                <a:ext uri="{FF2B5EF4-FFF2-40B4-BE49-F238E27FC236}">
                  <a16:creationId xmlns:a16="http://schemas.microsoft.com/office/drawing/2014/main" id="{EFC74DC6-FA6C-46EB-99C0-2BAA700CE3B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78" name="รูปแบบอิสระ: รูปร่าง 77">
              <a:extLst>
                <a:ext uri="{FF2B5EF4-FFF2-40B4-BE49-F238E27FC236}">
                  <a16:creationId xmlns:a16="http://schemas.microsoft.com/office/drawing/2014/main" id="{BFCD48CD-5D4C-4528-91CC-CC684DB58EAE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9" name="กลุ่ม 78">
            <a:extLst>
              <a:ext uri="{FF2B5EF4-FFF2-40B4-BE49-F238E27FC236}">
                <a16:creationId xmlns:a16="http://schemas.microsoft.com/office/drawing/2014/main" id="{4889EE2D-F721-46DE-B6A4-DE20BD4C0172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80" name="รูปแบบอิสระ: รูปร่าง 79">
              <a:extLst>
                <a:ext uri="{FF2B5EF4-FFF2-40B4-BE49-F238E27FC236}">
                  <a16:creationId xmlns:a16="http://schemas.microsoft.com/office/drawing/2014/main" id="{03A41F9F-05D5-4BD2-A429-103D5F728D3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81" name="รูปแบบอิสระ: รูปร่าง 80">
              <a:extLst>
                <a:ext uri="{FF2B5EF4-FFF2-40B4-BE49-F238E27FC236}">
                  <a16:creationId xmlns:a16="http://schemas.microsoft.com/office/drawing/2014/main" id="{8A3D5BFB-465C-41A9-81CE-11B396B9CF5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82" name="Google Shape;1193;p37">
            <a:hlinkClick r:id="rId9" action="ppaction://hlinksldjump"/>
            <a:extLst>
              <a:ext uri="{FF2B5EF4-FFF2-40B4-BE49-F238E27FC236}">
                <a16:creationId xmlns:a16="http://schemas.microsoft.com/office/drawing/2014/main" id="{10F6D8E8-F7FE-41EA-B492-7F018B43AD7F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83" name="Google Shape;1193;p37">
            <a:hlinkClick r:id="rId10" action="ppaction://hlinksldjump"/>
            <a:extLst>
              <a:ext uri="{FF2B5EF4-FFF2-40B4-BE49-F238E27FC236}">
                <a16:creationId xmlns:a16="http://schemas.microsoft.com/office/drawing/2014/main" id="{499A8AF5-9972-4CF8-A794-831E37C0E7CE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84" name="Google Shape;1193;p37">
            <a:hlinkClick r:id="rId11" action="ppaction://hlinksldjump"/>
            <a:extLst>
              <a:ext uri="{FF2B5EF4-FFF2-40B4-BE49-F238E27FC236}">
                <a16:creationId xmlns:a16="http://schemas.microsoft.com/office/drawing/2014/main" id="{32D7C469-82F9-4593-9B70-D00FB812F41E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85" name="Google Shape;1193;p37">
            <a:hlinkClick r:id="rId12" action="ppaction://hlinksldjump"/>
            <a:extLst>
              <a:ext uri="{FF2B5EF4-FFF2-40B4-BE49-F238E27FC236}">
                <a16:creationId xmlns:a16="http://schemas.microsoft.com/office/drawing/2014/main" id="{1B3B5A6B-F596-4BAE-BDF7-98FE7575BA15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86" name="รูปภาพ 85">
            <a:hlinkClick r:id="rId13" action="ppaction://hlinksldjump"/>
            <a:extLst>
              <a:ext uri="{FF2B5EF4-FFF2-40B4-BE49-F238E27FC236}">
                <a16:creationId xmlns:a16="http://schemas.microsoft.com/office/drawing/2014/main" id="{5839105E-94D6-426F-96C6-6AC941753B0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grpSp>
        <p:nvGrpSpPr>
          <p:cNvPr id="42" name="กลุ่ม 41">
            <a:extLst>
              <a:ext uri="{FF2B5EF4-FFF2-40B4-BE49-F238E27FC236}">
                <a16:creationId xmlns:a16="http://schemas.microsoft.com/office/drawing/2014/main" id="{C820A310-3C09-4FA6-B215-C9812346A04E}"/>
              </a:ext>
            </a:extLst>
          </p:cNvPr>
          <p:cNvGrpSpPr/>
          <p:nvPr/>
        </p:nvGrpSpPr>
        <p:grpSpPr>
          <a:xfrm>
            <a:off x="4751462" y="1224121"/>
            <a:ext cx="5742938" cy="2173037"/>
            <a:chOff x="7564338" y="2690576"/>
            <a:chExt cx="3650261" cy="1878479"/>
          </a:xfrm>
        </p:grpSpPr>
        <p:sp>
          <p:nvSpPr>
            <p:cNvPr id="43" name="วงรี 5">
              <a:extLst>
                <a:ext uri="{FF2B5EF4-FFF2-40B4-BE49-F238E27FC236}">
                  <a16:creationId xmlns:a16="http://schemas.microsoft.com/office/drawing/2014/main" id="{94DFEE29-9FE6-43D6-8508-1A179D0823C8}"/>
                </a:ext>
              </a:extLst>
            </p:cNvPr>
            <p:cNvSpPr/>
            <p:nvPr/>
          </p:nvSpPr>
          <p:spPr>
            <a:xfrm>
              <a:off x="7564338" y="2690576"/>
              <a:ext cx="3650261" cy="1878479"/>
            </a:xfrm>
            <a:custGeom>
              <a:avLst/>
              <a:gdLst>
                <a:gd name="connsiteX0" fmla="*/ 0 w 4791456"/>
                <a:gd name="connsiteY0" fmla="*/ 1613892 h 3227783"/>
                <a:gd name="connsiteX1" fmla="*/ 2395728 w 4791456"/>
                <a:gd name="connsiteY1" fmla="*/ 0 h 3227783"/>
                <a:gd name="connsiteX2" fmla="*/ 4791456 w 4791456"/>
                <a:gd name="connsiteY2" fmla="*/ 1613892 h 3227783"/>
                <a:gd name="connsiteX3" fmla="*/ 2395728 w 4791456"/>
                <a:gd name="connsiteY3" fmla="*/ 3227784 h 3227783"/>
                <a:gd name="connsiteX4" fmla="*/ 0 w 4791456"/>
                <a:gd name="connsiteY4" fmla="*/ 1613892 h 3227783"/>
                <a:gd name="connsiteX0" fmla="*/ 1354 w 4792810"/>
                <a:gd name="connsiteY0" fmla="*/ 1613892 h 3227784"/>
                <a:gd name="connsiteX1" fmla="*/ 2397082 w 4792810"/>
                <a:gd name="connsiteY1" fmla="*/ 0 h 3227784"/>
                <a:gd name="connsiteX2" fmla="*/ 4792810 w 4792810"/>
                <a:gd name="connsiteY2" fmla="*/ 1613892 h 3227784"/>
                <a:gd name="connsiteX3" fmla="*/ 2397082 w 4792810"/>
                <a:gd name="connsiteY3" fmla="*/ 3227784 h 3227784"/>
                <a:gd name="connsiteX4" fmla="*/ 1354 w 4792810"/>
                <a:gd name="connsiteY4" fmla="*/ 1613892 h 3227784"/>
                <a:gd name="connsiteX0" fmla="*/ 1354 w 4792867"/>
                <a:gd name="connsiteY0" fmla="*/ 1613892 h 3227784"/>
                <a:gd name="connsiteX1" fmla="*/ 2397082 w 4792867"/>
                <a:gd name="connsiteY1" fmla="*/ 0 h 3227784"/>
                <a:gd name="connsiteX2" fmla="*/ 4792810 w 4792867"/>
                <a:gd name="connsiteY2" fmla="*/ 1613892 h 3227784"/>
                <a:gd name="connsiteX3" fmla="*/ 2397082 w 4792867"/>
                <a:gd name="connsiteY3" fmla="*/ 3227784 h 3227784"/>
                <a:gd name="connsiteX4" fmla="*/ 1354 w 4792867"/>
                <a:gd name="connsiteY4" fmla="*/ 1613892 h 3227784"/>
                <a:gd name="connsiteX0" fmla="*/ 1354 w 4792867"/>
                <a:gd name="connsiteY0" fmla="*/ 1613892 h 3227784"/>
                <a:gd name="connsiteX1" fmla="*/ 2397082 w 4792867"/>
                <a:gd name="connsiteY1" fmla="*/ 0 h 3227784"/>
                <a:gd name="connsiteX2" fmla="*/ 4792810 w 4792867"/>
                <a:gd name="connsiteY2" fmla="*/ 1613892 h 3227784"/>
                <a:gd name="connsiteX3" fmla="*/ 2397082 w 4792867"/>
                <a:gd name="connsiteY3" fmla="*/ 3227784 h 3227784"/>
                <a:gd name="connsiteX4" fmla="*/ 1354 w 4792867"/>
                <a:gd name="connsiteY4" fmla="*/ 1613892 h 3227784"/>
                <a:gd name="connsiteX0" fmla="*/ 1919 w 4793459"/>
                <a:gd name="connsiteY0" fmla="*/ 1613892 h 3227784"/>
                <a:gd name="connsiteX1" fmla="*/ 2397647 w 4793459"/>
                <a:gd name="connsiteY1" fmla="*/ 0 h 3227784"/>
                <a:gd name="connsiteX2" fmla="*/ 4793375 w 4793459"/>
                <a:gd name="connsiteY2" fmla="*/ 1613892 h 3227784"/>
                <a:gd name="connsiteX3" fmla="*/ 2397647 w 4793459"/>
                <a:gd name="connsiteY3" fmla="*/ 3227784 h 3227784"/>
                <a:gd name="connsiteX4" fmla="*/ 1919 w 4793459"/>
                <a:gd name="connsiteY4" fmla="*/ 1613892 h 3227784"/>
                <a:gd name="connsiteX0" fmla="*/ 1919 w 4793459"/>
                <a:gd name="connsiteY0" fmla="*/ 1613892 h 3228354"/>
                <a:gd name="connsiteX1" fmla="*/ 2397647 w 4793459"/>
                <a:gd name="connsiteY1" fmla="*/ 0 h 3228354"/>
                <a:gd name="connsiteX2" fmla="*/ 4793375 w 4793459"/>
                <a:gd name="connsiteY2" fmla="*/ 1613892 h 3228354"/>
                <a:gd name="connsiteX3" fmla="*/ 2397647 w 4793459"/>
                <a:gd name="connsiteY3" fmla="*/ 3227784 h 3228354"/>
                <a:gd name="connsiteX4" fmla="*/ 1919 w 4793459"/>
                <a:gd name="connsiteY4" fmla="*/ 1613892 h 3228354"/>
                <a:gd name="connsiteX0" fmla="*/ 1919 w 4793459"/>
                <a:gd name="connsiteY0" fmla="*/ 1613892 h 3227784"/>
                <a:gd name="connsiteX1" fmla="*/ 2397647 w 4793459"/>
                <a:gd name="connsiteY1" fmla="*/ 0 h 3227784"/>
                <a:gd name="connsiteX2" fmla="*/ 4793375 w 4793459"/>
                <a:gd name="connsiteY2" fmla="*/ 1613892 h 3227784"/>
                <a:gd name="connsiteX3" fmla="*/ 2397647 w 4793459"/>
                <a:gd name="connsiteY3" fmla="*/ 3227784 h 3227784"/>
                <a:gd name="connsiteX4" fmla="*/ 1919 w 4793459"/>
                <a:gd name="connsiteY4" fmla="*/ 1613892 h 322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3459" h="3227784">
                  <a:moveTo>
                    <a:pt x="1919" y="1613892"/>
                  </a:moveTo>
                  <a:cubicBezTo>
                    <a:pt x="-43801" y="73340"/>
                    <a:pt x="726298" y="0"/>
                    <a:pt x="2397647" y="0"/>
                  </a:cubicBezTo>
                  <a:cubicBezTo>
                    <a:pt x="4068996" y="0"/>
                    <a:pt x="4802519" y="128204"/>
                    <a:pt x="4793375" y="1613892"/>
                  </a:cubicBezTo>
                  <a:cubicBezTo>
                    <a:pt x="4793375" y="3072148"/>
                    <a:pt x="4225096" y="3227784"/>
                    <a:pt x="2397647" y="3227784"/>
                  </a:cubicBezTo>
                  <a:cubicBezTo>
                    <a:pt x="570198" y="3227784"/>
                    <a:pt x="47639" y="3154444"/>
                    <a:pt x="1919" y="1613892"/>
                  </a:cubicBezTo>
                  <a:close/>
                </a:path>
              </a:pathLst>
            </a:custGeom>
            <a:solidFill>
              <a:srgbClr val="FED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4" name="กล่องข้อความ 43">
              <a:extLst>
                <a:ext uri="{FF2B5EF4-FFF2-40B4-BE49-F238E27FC236}">
                  <a16:creationId xmlns:a16="http://schemas.microsoft.com/office/drawing/2014/main" id="{EAF84DAB-DE00-4C76-A35A-959F432C4C99}"/>
                </a:ext>
              </a:extLst>
            </p:cNvPr>
            <p:cNvSpPr txBox="1"/>
            <p:nvPr/>
          </p:nvSpPr>
          <p:spPr>
            <a:xfrm>
              <a:off x="7830311" y="2884038"/>
              <a:ext cx="3277672" cy="1463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60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4804_KwangMD_PukluK" panose="02000000000000000000" pitchFamily="2" charset="0"/>
                  <a:ea typeface="Comfortaa"/>
                  <a:cs typeface="4804_KwangMD_PukluK" panose="02000000000000000000" pitchFamily="2" charset="0"/>
                  <a:sym typeface="Comfortaa"/>
                </a:rPr>
                <a:t>การวาดรูปที่มีแกนสมมาตรโดยใช้กระดาษจุด</a:t>
              </a:r>
            </a:p>
            <a:p>
              <a:pPr marL="0" marR="0" lvl="0" indent="0" algn="thai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2600" kern="0" noProof="0" dirty="0">
                  <a:solidFill>
                    <a:srgbClr val="E7E6E6">
                      <a:lumMod val="25000"/>
                    </a:srgbClr>
                  </a:solidFill>
                  <a:latin typeface="4804_KwangMD_PukluK" panose="02000000000000000000" pitchFamily="2" charset="0"/>
                  <a:cs typeface="4804_KwangMD_PukluK" panose="02000000000000000000" pitchFamily="2" charset="0"/>
                  <a:sym typeface="Comfortaa"/>
                </a:rPr>
                <a:t>เมื่อกำหนดแกนสมมาตรและรูปข้างหนึ่งของแกนสมมาตรให้ ทำได้โดยลากเส้นผ่านจุดบนกระดาษจุดที่มีระยะห่างจากแกนสมมาตรเท่ากันกับรูปอีกข้างหนึ่งของแกนสมมาตร ดังนี้</a:t>
              </a:r>
              <a:endPara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6023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5" name="Google Shape;2873;p64">
                <a:extLst>
                  <a:ext uri="{FF2B5EF4-FFF2-40B4-BE49-F238E27FC236}">
                    <a16:creationId xmlns:a16="http://schemas.microsoft.com/office/drawing/2014/main" id="{2649AFE4-F5F8-4A8A-B37E-F277A6BFAF33}"/>
                  </a:ext>
                </a:extLst>
              </p:cNvPr>
              <p:cNvSpPr txBox="1"/>
              <p:nvPr/>
            </p:nvSpPr>
            <p:spPr>
              <a:xfrm>
                <a:off x="2437038" y="1328725"/>
                <a:ext cx="2950234" cy="32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th-TH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เปรียบเทียบ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AE" sz="2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8</m:t>
                        </m:r>
                      </m:den>
                    </m:f>
                  </m:oMath>
                </a14:m>
                <a:r>
                  <a:rPr kumimoji="0" lang="ar-AE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 </a:t>
                </a:r>
                <a:r>
                  <a:rPr kumimoji="0" lang="th-TH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กับ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ar-AE" sz="2600" b="1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th-TH" sz="26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4804_KwangMD_PukluK" panose="02000000000000000000" pitchFamily="2" charset="0"/>
                            <a:sym typeface="Gorditas"/>
                          </a:rPr>
                          <m:t>8</m:t>
                        </m:r>
                      </m:den>
                    </m:f>
                  </m:oMath>
                </a14:m>
                <a:r>
                  <a:rPr kumimoji="0" lang="ar-AE" sz="2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4804_KwangMD_PukluK" panose="02000000000000000000" pitchFamily="2" charset="0"/>
                    <a:ea typeface="Didact Gothic"/>
                    <a:cs typeface="4804_KwangMD_PukluK" panose="02000000000000000000" pitchFamily="2" charset="0"/>
                    <a:sym typeface="Didact Gothic"/>
                  </a:rPr>
                  <a:t> </a:t>
                </a:r>
              </a:p>
            </p:txBody>
          </p:sp>
        </mc:Choice>
        <mc:Fallback xmlns="">
          <p:sp>
            <p:nvSpPr>
              <p:cNvPr id="65" name="Google Shape;2873;p64">
                <a:extLst>
                  <a:ext uri="{FF2B5EF4-FFF2-40B4-BE49-F238E27FC236}">
                    <a16:creationId xmlns:a16="http://schemas.microsoft.com/office/drawing/2014/main" id="{2649AFE4-F5F8-4A8A-B37E-F277A6BFA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7038" y="1328725"/>
                <a:ext cx="2950234" cy="322400"/>
              </a:xfrm>
              <a:prstGeom prst="rect">
                <a:avLst/>
              </a:prstGeom>
              <a:blipFill>
                <a:blip r:embed="rId4"/>
                <a:stretch>
                  <a:fillRect t="-28302" b="-9245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6" name="Google Shape;3577;p79">
            <a:extLst>
              <a:ext uri="{FF2B5EF4-FFF2-40B4-BE49-F238E27FC236}">
                <a16:creationId xmlns:a16="http://schemas.microsoft.com/office/drawing/2014/main" id="{AB9AAFD8-08CE-45AE-A884-567A61407321}"/>
              </a:ext>
            </a:extLst>
          </p:cNvPr>
          <p:cNvGrpSpPr/>
          <p:nvPr/>
        </p:nvGrpSpPr>
        <p:grpSpPr>
          <a:xfrm rot="4603370">
            <a:off x="8421577" y="613072"/>
            <a:ext cx="334467" cy="260133"/>
            <a:chOff x="2471675" y="2390075"/>
            <a:chExt cx="250850" cy="195100"/>
          </a:xfrm>
        </p:grpSpPr>
        <p:sp>
          <p:nvSpPr>
            <p:cNvPr id="147" name="Google Shape;3578;p79">
              <a:extLst>
                <a:ext uri="{FF2B5EF4-FFF2-40B4-BE49-F238E27FC236}">
                  <a16:creationId xmlns:a16="http://schemas.microsoft.com/office/drawing/2014/main" id="{5F6A9CEB-582A-45EA-9161-7C828704BB84}"/>
                </a:ext>
              </a:extLst>
            </p:cNvPr>
            <p:cNvSpPr/>
            <p:nvPr/>
          </p:nvSpPr>
          <p:spPr>
            <a:xfrm>
              <a:off x="2471675" y="2390075"/>
              <a:ext cx="250850" cy="181175"/>
            </a:xfrm>
            <a:custGeom>
              <a:avLst/>
              <a:gdLst/>
              <a:ahLst/>
              <a:cxnLst/>
              <a:rect l="l" t="t" r="r" b="b"/>
              <a:pathLst>
                <a:path w="10034" h="7247" extrusionOk="0">
                  <a:moveTo>
                    <a:pt x="10034" y="0"/>
                  </a:moveTo>
                  <a:cubicBezTo>
                    <a:pt x="5908" y="0"/>
                    <a:pt x="2290" y="3815"/>
                    <a:pt x="0" y="724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8" name="Google Shape;3579;p79">
              <a:extLst>
                <a:ext uri="{FF2B5EF4-FFF2-40B4-BE49-F238E27FC236}">
                  <a16:creationId xmlns:a16="http://schemas.microsoft.com/office/drawing/2014/main" id="{73888C66-894D-4AE2-9665-76363B95804E}"/>
                </a:ext>
              </a:extLst>
            </p:cNvPr>
            <p:cNvSpPr/>
            <p:nvPr/>
          </p:nvSpPr>
          <p:spPr>
            <a:xfrm>
              <a:off x="2520450" y="2515500"/>
              <a:ext cx="90600" cy="69675"/>
            </a:xfrm>
            <a:custGeom>
              <a:avLst/>
              <a:gdLst/>
              <a:ahLst/>
              <a:cxnLst/>
              <a:rect l="l" t="t" r="r" b="b"/>
              <a:pathLst>
                <a:path w="3624" h="2787" extrusionOk="0">
                  <a:moveTo>
                    <a:pt x="3624" y="0"/>
                  </a:moveTo>
                  <a:cubicBezTo>
                    <a:pt x="2146" y="370"/>
                    <a:pt x="482" y="1341"/>
                    <a:pt x="0" y="2787"/>
                  </a:cubicBezTo>
                </a:path>
              </a:pathLst>
            </a:custGeom>
            <a:noFill/>
            <a:ln w="9525" cap="flat" cmpd="sng">
              <a:solidFill>
                <a:srgbClr val="30333B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53" name="Google Shape;3810;p53">
            <a:extLst>
              <a:ext uri="{FF2B5EF4-FFF2-40B4-BE49-F238E27FC236}">
                <a16:creationId xmlns:a16="http://schemas.microsoft.com/office/drawing/2014/main" id="{17D483BB-4D77-4452-8B7E-678F4AE4EFF2}"/>
              </a:ext>
            </a:extLst>
          </p:cNvPr>
          <p:cNvSpPr/>
          <p:nvPr/>
        </p:nvSpPr>
        <p:spPr>
          <a:xfrm rot="21082927">
            <a:off x="1438662" y="1094951"/>
            <a:ext cx="400681" cy="415117"/>
          </a:xfrm>
          <a:custGeom>
            <a:avLst/>
            <a:gdLst/>
            <a:ahLst/>
            <a:cxnLst/>
            <a:rect l="l" t="t" r="r" b="b"/>
            <a:pathLst>
              <a:path w="9873" h="9871" extrusionOk="0">
                <a:moveTo>
                  <a:pt x="7002" y="0"/>
                </a:moveTo>
                <a:lnTo>
                  <a:pt x="4108" y="2838"/>
                </a:lnTo>
                <a:lnTo>
                  <a:pt x="0" y="2872"/>
                </a:lnTo>
                <a:lnTo>
                  <a:pt x="2837" y="5765"/>
                </a:lnTo>
                <a:lnTo>
                  <a:pt x="2871" y="9871"/>
                </a:lnTo>
                <a:lnTo>
                  <a:pt x="5765" y="7034"/>
                </a:lnTo>
                <a:lnTo>
                  <a:pt x="9873" y="7004"/>
                </a:lnTo>
                <a:lnTo>
                  <a:pt x="7036" y="4106"/>
                </a:lnTo>
                <a:lnTo>
                  <a:pt x="7002" y="0"/>
                </a:lnTo>
                <a:close/>
              </a:path>
            </a:pathLst>
          </a:custGeom>
          <a:solidFill>
            <a:srgbClr val="FCAE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5" name="Google Shape;3808;p53">
            <a:extLst>
              <a:ext uri="{FF2B5EF4-FFF2-40B4-BE49-F238E27FC236}">
                <a16:creationId xmlns:a16="http://schemas.microsoft.com/office/drawing/2014/main" id="{405BE82E-E03F-4C46-A10F-300E4D5989CD}"/>
              </a:ext>
            </a:extLst>
          </p:cNvPr>
          <p:cNvSpPr/>
          <p:nvPr/>
        </p:nvSpPr>
        <p:spPr>
          <a:xfrm rot="329428">
            <a:off x="9972862" y="5515158"/>
            <a:ext cx="407648" cy="393748"/>
          </a:xfrm>
          <a:custGeom>
            <a:avLst/>
            <a:gdLst/>
            <a:ahLst/>
            <a:cxnLst/>
            <a:rect l="l" t="t" r="r" b="b"/>
            <a:pathLst>
              <a:path w="9444" h="9122" extrusionOk="0">
                <a:moveTo>
                  <a:pt x="5290" y="0"/>
                </a:moveTo>
                <a:cubicBezTo>
                  <a:pt x="4566" y="0"/>
                  <a:pt x="3407" y="2567"/>
                  <a:pt x="3407" y="2567"/>
                </a:cubicBezTo>
                <a:cubicBezTo>
                  <a:pt x="3407" y="2567"/>
                  <a:pt x="2754" y="2495"/>
                  <a:pt x="2046" y="2495"/>
                </a:cubicBezTo>
                <a:cubicBezTo>
                  <a:pt x="1301" y="2495"/>
                  <a:pt x="496" y="2575"/>
                  <a:pt x="328" y="2904"/>
                </a:cubicBezTo>
                <a:cubicBezTo>
                  <a:pt x="0" y="3546"/>
                  <a:pt x="2363" y="5156"/>
                  <a:pt x="2363" y="5156"/>
                </a:cubicBezTo>
                <a:cubicBezTo>
                  <a:pt x="2363" y="5156"/>
                  <a:pt x="724" y="7903"/>
                  <a:pt x="1158" y="8149"/>
                </a:cubicBezTo>
                <a:cubicBezTo>
                  <a:pt x="1244" y="8198"/>
                  <a:pt x="1359" y="8219"/>
                  <a:pt x="1495" y="8219"/>
                </a:cubicBezTo>
                <a:cubicBezTo>
                  <a:pt x="2475" y="8219"/>
                  <a:pt x="4526" y="7098"/>
                  <a:pt x="4526" y="7098"/>
                </a:cubicBezTo>
                <a:cubicBezTo>
                  <a:pt x="4526" y="7098"/>
                  <a:pt x="6612" y="9122"/>
                  <a:pt x="7367" y="9122"/>
                </a:cubicBezTo>
                <a:cubicBezTo>
                  <a:pt x="7415" y="9122"/>
                  <a:pt x="7458" y="9114"/>
                  <a:pt x="7494" y="9096"/>
                </a:cubicBezTo>
                <a:cubicBezTo>
                  <a:pt x="8105" y="8807"/>
                  <a:pt x="7090" y="5721"/>
                  <a:pt x="7090" y="5721"/>
                </a:cubicBezTo>
                <a:cubicBezTo>
                  <a:pt x="7090" y="5721"/>
                  <a:pt x="9396" y="4979"/>
                  <a:pt x="9421" y="4251"/>
                </a:cubicBezTo>
                <a:cubicBezTo>
                  <a:pt x="9443" y="3526"/>
                  <a:pt x="6590" y="2644"/>
                  <a:pt x="6590" y="2644"/>
                </a:cubicBezTo>
                <a:cubicBezTo>
                  <a:pt x="6590" y="2644"/>
                  <a:pt x="6088" y="234"/>
                  <a:pt x="5374" y="13"/>
                </a:cubicBezTo>
                <a:cubicBezTo>
                  <a:pt x="5347" y="4"/>
                  <a:pt x="5319" y="0"/>
                  <a:pt x="5290" y="0"/>
                </a:cubicBezTo>
                <a:close/>
              </a:path>
            </a:pathLst>
          </a:custGeom>
          <a:solidFill>
            <a:srgbClr val="4A47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52" name="กลุ่ม 51">
            <a:extLst>
              <a:ext uri="{FF2B5EF4-FFF2-40B4-BE49-F238E27FC236}">
                <a16:creationId xmlns:a16="http://schemas.microsoft.com/office/drawing/2014/main" id="{4B88FA6D-1525-4F17-A00A-63126541B6ED}"/>
              </a:ext>
            </a:extLst>
          </p:cNvPr>
          <p:cNvGrpSpPr/>
          <p:nvPr/>
        </p:nvGrpSpPr>
        <p:grpSpPr>
          <a:xfrm>
            <a:off x="1581531" y="960942"/>
            <a:ext cx="4677086" cy="667417"/>
            <a:chOff x="1710684" y="676431"/>
            <a:chExt cx="4677086" cy="667417"/>
          </a:xfrm>
        </p:grpSpPr>
        <p:sp>
          <p:nvSpPr>
            <p:cNvPr id="53" name="Google Shape;4259;p71">
              <a:extLst>
                <a:ext uri="{FF2B5EF4-FFF2-40B4-BE49-F238E27FC236}">
                  <a16:creationId xmlns:a16="http://schemas.microsoft.com/office/drawing/2014/main" id="{5D466589-9C22-43F1-8A76-11A218254D61}"/>
                </a:ext>
              </a:extLst>
            </p:cNvPr>
            <p:cNvSpPr txBox="1"/>
            <p:nvPr/>
          </p:nvSpPr>
          <p:spPr>
            <a:xfrm>
              <a:off x="1726214" y="676431"/>
              <a:ext cx="4098831" cy="482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>
                  <a:tab pos="2062163" algn="l"/>
                </a:tabLst>
                <a:defRPr/>
              </a:pPr>
              <a:r>
                <a:rPr kumimoji="0" lang="th-TH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4804_KwangMD_PukluK" panose="02000000000000000000" pitchFamily="2" charset="0"/>
                  <a:ea typeface="Comfortaa"/>
                  <a:cs typeface="4804_KwangMD_PukluK" panose="02000000000000000000" pitchFamily="2" charset="0"/>
                  <a:sym typeface="Comfortaa"/>
                </a:rPr>
                <a:t>วาดรูปอีกข้างหนึ่งของแกนสมมาตร</a:t>
              </a:r>
            </a:p>
          </p:txBody>
        </p:sp>
        <p:grpSp>
          <p:nvGrpSpPr>
            <p:cNvPr id="54" name="Google Shape;3186;p51">
              <a:extLst>
                <a:ext uri="{FF2B5EF4-FFF2-40B4-BE49-F238E27FC236}">
                  <a16:creationId xmlns:a16="http://schemas.microsoft.com/office/drawing/2014/main" id="{5BFF3BD4-744D-46B6-BF9A-A6E5CC36E62B}"/>
                </a:ext>
              </a:extLst>
            </p:cNvPr>
            <p:cNvGrpSpPr/>
            <p:nvPr/>
          </p:nvGrpSpPr>
          <p:grpSpPr>
            <a:xfrm rot="14045225">
              <a:off x="5949665" y="597930"/>
              <a:ext cx="292669" cy="583541"/>
              <a:chOff x="2518050" y="238125"/>
              <a:chExt cx="2610950" cy="5185750"/>
            </a:xfrm>
          </p:grpSpPr>
          <p:sp>
            <p:nvSpPr>
              <p:cNvPr id="56" name="Google Shape;3187;p51">
                <a:extLst>
                  <a:ext uri="{FF2B5EF4-FFF2-40B4-BE49-F238E27FC236}">
                    <a16:creationId xmlns:a16="http://schemas.microsoft.com/office/drawing/2014/main" id="{4C139BE5-E20A-47C5-B8A4-5EDE193D8A48}"/>
                  </a:ext>
                </a:extLst>
              </p:cNvPr>
              <p:cNvSpPr/>
              <p:nvPr/>
            </p:nvSpPr>
            <p:spPr>
              <a:xfrm>
                <a:off x="2525425" y="2079525"/>
                <a:ext cx="1063450" cy="2137225"/>
              </a:xfrm>
              <a:custGeom>
                <a:avLst/>
                <a:gdLst/>
                <a:ahLst/>
                <a:cxnLst/>
                <a:rect l="l" t="t" r="r" b="b"/>
                <a:pathLst>
                  <a:path w="42538" h="85489" extrusionOk="0">
                    <a:moveTo>
                      <a:pt x="27807" y="0"/>
                    </a:moveTo>
                    <a:lnTo>
                      <a:pt x="1" y="5088"/>
                    </a:lnTo>
                    <a:lnTo>
                      <a:pt x="14200" y="85488"/>
                    </a:lnTo>
                    <a:cubicBezTo>
                      <a:pt x="14969" y="85370"/>
                      <a:pt x="15738" y="85133"/>
                      <a:pt x="16566" y="84956"/>
                    </a:cubicBezTo>
                    <a:cubicBezTo>
                      <a:pt x="23665" y="83418"/>
                      <a:pt x="32895" y="81643"/>
                      <a:pt x="42538" y="79868"/>
                    </a:cubicBezTo>
                    <a:lnTo>
                      <a:pt x="27807" y="0"/>
                    </a:lnTo>
                    <a:close/>
                  </a:path>
                </a:pathLst>
              </a:custGeom>
              <a:solidFill>
                <a:srgbClr val="FF3A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7" name="Google Shape;3188;p51">
                <a:extLst>
                  <a:ext uri="{FF2B5EF4-FFF2-40B4-BE49-F238E27FC236}">
                    <a16:creationId xmlns:a16="http://schemas.microsoft.com/office/drawing/2014/main" id="{C9C28440-86E7-4D7C-824C-C51CE4DDD3C5}"/>
                  </a:ext>
                </a:extLst>
              </p:cNvPr>
              <p:cNvSpPr/>
              <p:nvPr/>
            </p:nvSpPr>
            <p:spPr>
              <a:xfrm>
                <a:off x="3766350" y="1850275"/>
                <a:ext cx="1070850" cy="2129825"/>
              </a:xfrm>
              <a:custGeom>
                <a:avLst/>
                <a:gdLst/>
                <a:ahLst/>
                <a:cxnLst/>
                <a:rect l="l" t="t" r="r" b="b"/>
                <a:pathLst>
                  <a:path w="42834" h="85193" extrusionOk="0">
                    <a:moveTo>
                      <a:pt x="28102" y="0"/>
                    </a:moveTo>
                    <a:lnTo>
                      <a:pt x="0" y="5206"/>
                    </a:lnTo>
                    <a:lnTo>
                      <a:pt x="14731" y="85193"/>
                    </a:lnTo>
                    <a:cubicBezTo>
                      <a:pt x="28516" y="82767"/>
                      <a:pt x="39934" y="80696"/>
                      <a:pt x="42596" y="79809"/>
                    </a:cubicBezTo>
                    <a:lnTo>
                      <a:pt x="42360" y="79809"/>
                    </a:lnTo>
                    <a:lnTo>
                      <a:pt x="42715" y="79750"/>
                    </a:lnTo>
                    <a:lnTo>
                      <a:pt x="42833" y="79750"/>
                    </a:lnTo>
                    <a:lnTo>
                      <a:pt x="28102" y="0"/>
                    </a:lnTo>
                    <a:close/>
                  </a:path>
                </a:pathLst>
              </a:custGeom>
              <a:solidFill>
                <a:srgbClr val="FF3A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8" name="Google Shape;3189;p51">
                <a:extLst>
                  <a:ext uri="{FF2B5EF4-FFF2-40B4-BE49-F238E27FC236}">
                    <a16:creationId xmlns:a16="http://schemas.microsoft.com/office/drawing/2014/main" id="{CC6520E8-509A-4256-A545-717D35879582}"/>
                  </a:ext>
                </a:extLst>
              </p:cNvPr>
              <p:cNvSpPr/>
              <p:nvPr/>
            </p:nvSpPr>
            <p:spPr>
              <a:xfrm>
                <a:off x="3220575" y="1980425"/>
                <a:ext cx="914075" cy="2095825"/>
              </a:xfrm>
              <a:custGeom>
                <a:avLst/>
                <a:gdLst/>
                <a:ahLst/>
                <a:cxnLst/>
                <a:rect l="l" t="t" r="r" b="b"/>
                <a:pathLst>
                  <a:path w="36563" h="83833" extrusionOk="0">
                    <a:moveTo>
                      <a:pt x="21831" y="0"/>
                    </a:moveTo>
                    <a:lnTo>
                      <a:pt x="1" y="3964"/>
                    </a:lnTo>
                    <a:lnTo>
                      <a:pt x="14732" y="83832"/>
                    </a:lnTo>
                    <a:cubicBezTo>
                      <a:pt x="22068" y="82531"/>
                      <a:pt x="29581" y="81170"/>
                      <a:pt x="36562" y="79927"/>
                    </a:cubicBezTo>
                    <a:lnTo>
                      <a:pt x="21831" y="0"/>
                    </a:lnTo>
                    <a:close/>
                  </a:path>
                </a:pathLst>
              </a:custGeom>
              <a:solidFill>
                <a:srgbClr val="EE7B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9" name="Google Shape;3190;p51">
                <a:extLst>
                  <a:ext uri="{FF2B5EF4-FFF2-40B4-BE49-F238E27FC236}">
                    <a16:creationId xmlns:a16="http://schemas.microsoft.com/office/drawing/2014/main" id="{098815E9-153F-4847-ADC8-82EE15415E29}"/>
                  </a:ext>
                </a:extLst>
              </p:cNvPr>
              <p:cNvSpPr/>
              <p:nvPr/>
            </p:nvSpPr>
            <p:spPr>
              <a:xfrm>
                <a:off x="2518050" y="813450"/>
                <a:ext cx="1950850" cy="1393275"/>
              </a:xfrm>
              <a:custGeom>
                <a:avLst/>
                <a:gdLst/>
                <a:ahLst/>
                <a:cxnLst/>
                <a:rect l="l" t="t" r="r" b="b"/>
                <a:pathLst>
                  <a:path w="78034" h="55731" extrusionOk="0">
                    <a:moveTo>
                      <a:pt x="41295" y="1"/>
                    </a:moveTo>
                    <a:cubicBezTo>
                      <a:pt x="37508" y="2486"/>
                      <a:pt x="33130" y="3905"/>
                      <a:pt x="28693" y="4970"/>
                    </a:cubicBezTo>
                    <a:cubicBezTo>
                      <a:pt x="27284" y="5297"/>
                      <a:pt x="25922" y="5441"/>
                      <a:pt x="24597" y="5441"/>
                    </a:cubicBezTo>
                    <a:cubicBezTo>
                      <a:pt x="20636" y="5441"/>
                      <a:pt x="16990" y="4155"/>
                      <a:pt x="13311" y="2604"/>
                    </a:cubicBezTo>
                    <a:lnTo>
                      <a:pt x="0" y="54429"/>
                    </a:lnTo>
                    <a:lnTo>
                      <a:pt x="296" y="55731"/>
                    </a:lnTo>
                    <a:lnTo>
                      <a:pt x="78034" y="41473"/>
                    </a:lnTo>
                    <a:lnTo>
                      <a:pt x="77561" y="39107"/>
                    </a:lnTo>
                    <a:lnTo>
                      <a:pt x="41295" y="1"/>
                    </a:lnTo>
                    <a:close/>
                  </a:path>
                </a:pathLst>
              </a:custGeom>
              <a:solidFill>
                <a:srgbClr val="FF91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0" name="Google Shape;3191;p51">
                <a:extLst>
                  <a:ext uri="{FF2B5EF4-FFF2-40B4-BE49-F238E27FC236}">
                    <a16:creationId xmlns:a16="http://schemas.microsoft.com/office/drawing/2014/main" id="{B8E471A9-0F31-41AE-816B-6B3CCFD134FB}"/>
                  </a:ext>
                </a:extLst>
              </p:cNvPr>
              <p:cNvSpPr/>
              <p:nvPr/>
            </p:nvSpPr>
            <p:spPr>
              <a:xfrm>
                <a:off x="2850825" y="238125"/>
                <a:ext cx="699600" cy="710750"/>
              </a:xfrm>
              <a:custGeom>
                <a:avLst/>
                <a:gdLst/>
                <a:ahLst/>
                <a:cxnLst/>
                <a:rect l="l" t="t" r="r" b="b"/>
                <a:pathLst>
                  <a:path w="27984" h="28430" extrusionOk="0">
                    <a:moveTo>
                      <a:pt x="6567" y="0"/>
                    </a:moveTo>
                    <a:lnTo>
                      <a:pt x="0" y="25617"/>
                    </a:lnTo>
                    <a:cubicBezTo>
                      <a:pt x="3688" y="27153"/>
                      <a:pt x="7278" y="28429"/>
                      <a:pt x="11181" y="28429"/>
                    </a:cubicBezTo>
                    <a:cubicBezTo>
                      <a:pt x="12538" y="28429"/>
                      <a:pt x="13933" y="28275"/>
                      <a:pt x="15382" y="27924"/>
                    </a:cubicBezTo>
                    <a:cubicBezTo>
                      <a:pt x="19819" y="26918"/>
                      <a:pt x="24197" y="25499"/>
                      <a:pt x="27984" y="23014"/>
                    </a:cubicBezTo>
                    <a:lnTo>
                      <a:pt x="6567" y="0"/>
                    </a:lnTo>
                    <a:close/>
                  </a:path>
                </a:pathLst>
              </a:custGeom>
              <a:solidFill>
                <a:srgbClr val="B789F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4" name="Google Shape;3192;p51">
                <a:extLst>
                  <a:ext uri="{FF2B5EF4-FFF2-40B4-BE49-F238E27FC236}">
                    <a16:creationId xmlns:a16="http://schemas.microsoft.com/office/drawing/2014/main" id="{BA3C6B69-2289-4436-BED3-FD3DAB6F7267}"/>
                  </a:ext>
                </a:extLst>
              </p:cNvPr>
              <p:cNvSpPr/>
              <p:nvPr/>
            </p:nvSpPr>
            <p:spPr>
              <a:xfrm>
                <a:off x="3031275" y="4459275"/>
                <a:ext cx="1941875" cy="964600"/>
              </a:xfrm>
              <a:custGeom>
                <a:avLst/>
                <a:gdLst/>
                <a:ahLst/>
                <a:cxnLst/>
                <a:rect l="l" t="t" r="r" b="b"/>
                <a:pathLst>
                  <a:path w="77675" h="38584" extrusionOk="0">
                    <a:moveTo>
                      <a:pt x="75608" y="1"/>
                    </a:moveTo>
                    <a:lnTo>
                      <a:pt x="75608" y="1"/>
                    </a:lnTo>
                    <a:cubicBezTo>
                      <a:pt x="55848" y="4675"/>
                      <a:pt x="16861" y="11774"/>
                      <a:pt x="0" y="14555"/>
                    </a:cubicBezTo>
                    <a:cubicBezTo>
                      <a:pt x="4155" y="31149"/>
                      <a:pt x="18668" y="38584"/>
                      <a:pt x="33894" y="38584"/>
                    </a:cubicBezTo>
                    <a:cubicBezTo>
                      <a:pt x="55093" y="38584"/>
                      <a:pt x="77674" y="24172"/>
                      <a:pt x="75608" y="1"/>
                    </a:cubicBezTo>
                    <a:close/>
                  </a:path>
                </a:pathLst>
              </a:custGeom>
              <a:solidFill>
                <a:srgbClr val="B789F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0" name="Google Shape;3193;p51">
                <a:extLst>
                  <a:ext uri="{FF2B5EF4-FFF2-40B4-BE49-F238E27FC236}">
                    <a16:creationId xmlns:a16="http://schemas.microsoft.com/office/drawing/2014/main" id="{F99AF23B-3BE6-40F2-827D-E5B0A651BBD1}"/>
                  </a:ext>
                </a:extLst>
              </p:cNvPr>
              <p:cNvSpPr/>
              <p:nvPr/>
            </p:nvSpPr>
            <p:spPr>
              <a:xfrm>
                <a:off x="2721850" y="3843925"/>
                <a:ext cx="2407150" cy="994950"/>
              </a:xfrm>
              <a:custGeom>
                <a:avLst/>
                <a:gdLst/>
                <a:ahLst/>
                <a:cxnLst/>
                <a:rect l="l" t="t" r="r" b="b"/>
                <a:pathLst>
                  <a:path w="96286" h="39798" extrusionOk="0">
                    <a:moveTo>
                      <a:pt x="84624" y="1"/>
                    </a:moveTo>
                    <a:cubicBezTo>
                      <a:pt x="84581" y="1"/>
                      <a:pt x="84538" y="2"/>
                      <a:pt x="84495" y="4"/>
                    </a:cubicBezTo>
                    <a:lnTo>
                      <a:pt x="84376" y="4"/>
                    </a:lnTo>
                    <a:cubicBezTo>
                      <a:pt x="81714" y="891"/>
                      <a:pt x="70237" y="2962"/>
                      <a:pt x="56511" y="5387"/>
                    </a:cubicBezTo>
                    <a:cubicBezTo>
                      <a:pt x="49530" y="6630"/>
                      <a:pt x="41958" y="7991"/>
                      <a:pt x="34681" y="9292"/>
                    </a:cubicBezTo>
                    <a:cubicBezTo>
                      <a:pt x="25038" y="11067"/>
                      <a:pt x="15808" y="12842"/>
                      <a:pt x="8709" y="14380"/>
                    </a:cubicBezTo>
                    <a:cubicBezTo>
                      <a:pt x="7881" y="14557"/>
                      <a:pt x="7052" y="14794"/>
                      <a:pt x="6343" y="14912"/>
                    </a:cubicBezTo>
                    <a:cubicBezTo>
                      <a:pt x="5751" y="15090"/>
                      <a:pt x="5218" y="15149"/>
                      <a:pt x="4686" y="15267"/>
                    </a:cubicBezTo>
                    <a:cubicBezTo>
                      <a:pt x="0" y="16135"/>
                      <a:pt x="3743" y="39797"/>
                      <a:pt x="8170" y="39797"/>
                    </a:cubicBezTo>
                    <a:cubicBezTo>
                      <a:pt x="8270" y="39797"/>
                      <a:pt x="8371" y="39785"/>
                      <a:pt x="8472" y="39760"/>
                    </a:cubicBezTo>
                    <a:cubicBezTo>
                      <a:pt x="9596" y="39642"/>
                      <a:pt x="10898" y="39405"/>
                      <a:pt x="12495" y="39109"/>
                    </a:cubicBezTo>
                    <a:cubicBezTo>
                      <a:pt x="29356" y="36270"/>
                      <a:pt x="68344" y="29170"/>
                      <a:pt x="88044" y="24556"/>
                    </a:cubicBezTo>
                    <a:cubicBezTo>
                      <a:pt x="88636" y="24378"/>
                      <a:pt x="89169" y="24260"/>
                      <a:pt x="89760" y="24142"/>
                    </a:cubicBezTo>
                    <a:cubicBezTo>
                      <a:pt x="96285" y="22672"/>
                      <a:pt x="91304" y="1"/>
                      <a:pt x="84624" y="1"/>
                    </a:cubicBezTo>
                    <a:close/>
                  </a:path>
                </a:pathLst>
              </a:custGeom>
              <a:solidFill>
                <a:srgbClr val="92E4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8099;p68">
              <a:extLst>
                <a:ext uri="{FF2B5EF4-FFF2-40B4-BE49-F238E27FC236}">
                  <a16:creationId xmlns:a16="http://schemas.microsoft.com/office/drawing/2014/main" id="{3668DF2C-F53D-4299-82FA-8F17F5F910FE}"/>
                </a:ext>
              </a:extLst>
            </p:cNvPr>
            <p:cNvSpPr/>
            <p:nvPr/>
          </p:nvSpPr>
          <p:spPr>
            <a:xfrm rot="126129">
              <a:off x="1710684" y="1045251"/>
              <a:ext cx="4205553" cy="298597"/>
            </a:xfrm>
            <a:custGeom>
              <a:avLst/>
              <a:gdLst/>
              <a:ahLst/>
              <a:cxnLst/>
              <a:rect l="l" t="t" r="r" b="b"/>
              <a:pathLst>
                <a:path w="170773" h="12125" extrusionOk="0">
                  <a:moveTo>
                    <a:pt x="170211" y="0"/>
                  </a:moveTo>
                  <a:lnTo>
                    <a:pt x="166044" y="2274"/>
                  </a:lnTo>
                  <a:cubicBezTo>
                    <a:pt x="165878" y="2365"/>
                    <a:pt x="165695" y="2411"/>
                    <a:pt x="165511" y="2411"/>
                  </a:cubicBezTo>
                  <a:cubicBezTo>
                    <a:pt x="165366" y="2411"/>
                    <a:pt x="165220" y="2382"/>
                    <a:pt x="165081" y="2324"/>
                  </a:cubicBezTo>
                  <a:lnTo>
                    <a:pt x="161452" y="823"/>
                  </a:lnTo>
                  <a:cubicBezTo>
                    <a:pt x="161167" y="704"/>
                    <a:pt x="160868" y="645"/>
                    <a:pt x="160570" y="645"/>
                  </a:cubicBezTo>
                  <a:cubicBezTo>
                    <a:pt x="160192" y="645"/>
                    <a:pt x="159816" y="740"/>
                    <a:pt x="159474" y="927"/>
                  </a:cubicBezTo>
                  <a:lnTo>
                    <a:pt x="156025" y="2810"/>
                  </a:lnTo>
                  <a:cubicBezTo>
                    <a:pt x="155860" y="2902"/>
                    <a:pt x="155677" y="2948"/>
                    <a:pt x="155493" y="2948"/>
                  </a:cubicBezTo>
                  <a:cubicBezTo>
                    <a:pt x="155348" y="2948"/>
                    <a:pt x="155202" y="2919"/>
                    <a:pt x="155063" y="2863"/>
                  </a:cubicBezTo>
                  <a:lnTo>
                    <a:pt x="151433" y="1359"/>
                  </a:lnTo>
                  <a:cubicBezTo>
                    <a:pt x="151150" y="1241"/>
                    <a:pt x="150852" y="1183"/>
                    <a:pt x="150555" y="1183"/>
                  </a:cubicBezTo>
                  <a:cubicBezTo>
                    <a:pt x="150176" y="1183"/>
                    <a:pt x="149799" y="1278"/>
                    <a:pt x="149455" y="1465"/>
                  </a:cubicBezTo>
                  <a:lnTo>
                    <a:pt x="146010" y="3343"/>
                  </a:lnTo>
                  <a:cubicBezTo>
                    <a:pt x="145843" y="3435"/>
                    <a:pt x="145659" y="3480"/>
                    <a:pt x="145474" y="3480"/>
                  </a:cubicBezTo>
                  <a:cubicBezTo>
                    <a:pt x="145328" y="3480"/>
                    <a:pt x="145182" y="3452"/>
                    <a:pt x="145045" y="3396"/>
                  </a:cubicBezTo>
                  <a:lnTo>
                    <a:pt x="141418" y="1892"/>
                  </a:lnTo>
                  <a:cubicBezTo>
                    <a:pt x="141135" y="1774"/>
                    <a:pt x="140837" y="1716"/>
                    <a:pt x="140539" y="1716"/>
                  </a:cubicBezTo>
                  <a:cubicBezTo>
                    <a:pt x="140161" y="1716"/>
                    <a:pt x="139784" y="1810"/>
                    <a:pt x="139440" y="1998"/>
                  </a:cubicBezTo>
                  <a:lnTo>
                    <a:pt x="135995" y="3878"/>
                  </a:lnTo>
                  <a:cubicBezTo>
                    <a:pt x="135828" y="3969"/>
                    <a:pt x="135643" y="4015"/>
                    <a:pt x="135458" y="4015"/>
                  </a:cubicBezTo>
                  <a:cubicBezTo>
                    <a:pt x="135313" y="4015"/>
                    <a:pt x="135167" y="3986"/>
                    <a:pt x="135029" y="3928"/>
                  </a:cubicBezTo>
                  <a:lnTo>
                    <a:pt x="131403" y="2428"/>
                  </a:lnTo>
                  <a:cubicBezTo>
                    <a:pt x="131118" y="2308"/>
                    <a:pt x="130819" y="2249"/>
                    <a:pt x="130521" y="2249"/>
                  </a:cubicBezTo>
                  <a:cubicBezTo>
                    <a:pt x="130144" y="2249"/>
                    <a:pt x="129768" y="2344"/>
                    <a:pt x="129425" y="2531"/>
                  </a:cubicBezTo>
                  <a:lnTo>
                    <a:pt x="125979" y="4411"/>
                  </a:lnTo>
                  <a:cubicBezTo>
                    <a:pt x="125812" y="4503"/>
                    <a:pt x="125628" y="4549"/>
                    <a:pt x="125443" y="4549"/>
                  </a:cubicBezTo>
                  <a:cubicBezTo>
                    <a:pt x="125297" y="4549"/>
                    <a:pt x="125152" y="4521"/>
                    <a:pt x="125014" y="4464"/>
                  </a:cubicBezTo>
                  <a:lnTo>
                    <a:pt x="121387" y="2960"/>
                  </a:lnTo>
                  <a:cubicBezTo>
                    <a:pt x="121104" y="2842"/>
                    <a:pt x="120804" y="2783"/>
                    <a:pt x="120505" y="2783"/>
                  </a:cubicBezTo>
                  <a:cubicBezTo>
                    <a:pt x="120128" y="2783"/>
                    <a:pt x="119752" y="2877"/>
                    <a:pt x="119409" y="3064"/>
                  </a:cubicBezTo>
                  <a:lnTo>
                    <a:pt x="115964" y="4944"/>
                  </a:lnTo>
                  <a:cubicBezTo>
                    <a:pt x="115797" y="5036"/>
                    <a:pt x="115612" y="5082"/>
                    <a:pt x="115428" y="5082"/>
                  </a:cubicBezTo>
                  <a:cubicBezTo>
                    <a:pt x="115282" y="5082"/>
                    <a:pt x="115136" y="5053"/>
                    <a:pt x="114999" y="4997"/>
                  </a:cubicBezTo>
                  <a:lnTo>
                    <a:pt x="111372" y="3493"/>
                  </a:lnTo>
                  <a:cubicBezTo>
                    <a:pt x="111089" y="3375"/>
                    <a:pt x="110790" y="3317"/>
                    <a:pt x="110493" y="3317"/>
                  </a:cubicBezTo>
                  <a:cubicBezTo>
                    <a:pt x="110115" y="3317"/>
                    <a:pt x="109738" y="3412"/>
                    <a:pt x="109394" y="3599"/>
                  </a:cubicBezTo>
                  <a:lnTo>
                    <a:pt x="105949" y="5477"/>
                  </a:lnTo>
                  <a:cubicBezTo>
                    <a:pt x="105782" y="5569"/>
                    <a:pt x="105597" y="5615"/>
                    <a:pt x="105412" y="5615"/>
                  </a:cubicBezTo>
                  <a:cubicBezTo>
                    <a:pt x="105267" y="5615"/>
                    <a:pt x="105121" y="5586"/>
                    <a:pt x="104983" y="5530"/>
                  </a:cubicBezTo>
                  <a:lnTo>
                    <a:pt x="101357" y="4026"/>
                  </a:lnTo>
                  <a:cubicBezTo>
                    <a:pt x="101073" y="3908"/>
                    <a:pt x="100775" y="3850"/>
                    <a:pt x="100478" y="3850"/>
                  </a:cubicBezTo>
                  <a:cubicBezTo>
                    <a:pt x="100099" y="3850"/>
                    <a:pt x="99722" y="3945"/>
                    <a:pt x="99379" y="4132"/>
                  </a:cubicBezTo>
                  <a:lnTo>
                    <a:pt x="95933" y="6012"/>
                  </a:lnTo>
                  <a:cubicBezTo>
                    <a:pt x="95766" y="6103"/>
                    <a:pt x="95582" y="6149"/>
                    <a:pt x="95397" y="6149"/>
                  </a:cubicBezTo>
                  <a:cubicBezTo>
                    <a:pt x="95251" y="6149"/>
                    <a:pt x="95106" y="6120"/>
                    <a:pt x="94968" y="6063"/>
                  </a:cubicBezTo>
                  <a:lnTo>
                    <a:pt x="91341" y="4562"/>
                  </a:lnTo>
                  <a:cubicBezTo>
                    <a:pt x="91057" y="4442"/>
                    <a:pt x="90758" y="4383"/>
                    <a:pt x="90460" y="4383"/>
                  </a:cubicBezTo>
                  <a:cubicBezTo>
                    <a:pt x="90082" y="4383"/>
                    <a:pt x="89706" y="4478"/>
                    <a:pt x="89363" y="4665"/>
                  </a:cubicBezTo>
                  <a:lnTo>
                    <a:pt x="85918" y="6545"/>
                  </a:lnTo>
                  <a:cubicBezTo>
                    <a:pt x="85751" y="6637"/>
                    <a:pt x="85566" y="6683"/>
                    <a:pt x="85382" y="6683"/>
                  </a:cubicBezTo>
                  <a:cubicBezTo>
                    <a:pt x="85236" y="6683"/>
                    <a:pt x="85090" y="6655"/>
                    <a:pt x="84953" y="6598"/>
                  </a:cubicBezTo>
                  <a:lnTo>
                    <a:pt x="81326" y="5095"/>
                  </a:lnTo>
                  <a:cubicBezTo>
                    <a:pt x="81041" y="4976"/>
                    <a:pt x="80741" y="4917"/>
                    <a:pt x="80443" y="4917"/>
                  </a:cubicBezTo>
                  <a:cubicBezTo>
                    <a:pt x="80066" y="4917"/>
                    <a:pt x="79690" y="5011"/>
                    <a:pt x="79348" y="5198"/>
                  </a:cubicBezTo>
                  <a:lnTo>
                    <a:pt x="75903" y="7078"/>
                  </a:lnTo>
                  <a:cubicBezTo>
                    <a:pt x="75736" y="7170"/>
                    <a:pt x="75551" y="7216"/>
                    <a:pt x="75366" y="7216"/>
                  </a:cubicBezTo>
                  <a:cubicBezTo>
                    <a:pt x="75221" y="7216"/>
                    <a:pt x="75075" y="7188"/>
                    <a:pt x="74937" y="7131"/>
                  </a:cubicBezTo>
                  <a:lnTo>
                    <a:pt x="71311" y="5627"/>
                  </a:lnTo>
                  <a:cubicBezTo>
                    <a:pt x="71027" y="5510"/>
                    <a:pt x="70729" y="5451"/>
                    <a:pt x="70432" y="5451"/>
                  </a:cubicBezTo>
                  <a:cubicBezTo>
                    <a:pt x="70053" y="5451"/>
                    <a:pt x="69676" y="5546"/>
                    <a:pt x="69333" y="5733"/>
                  </a:cubicBezTo>
                  <a:lnTo>
                    <a:pt x="65887" y="7611"/>
                  </a:lnTo>
                  <a:cubicBezTo>
                    <a:pt x="65720" y="7703"/>
                    <a:pt x="65536" y="7749"/>
                    <a:pt x="65351" y="7749"/>
                  </a:cubicBezTo>
                  <a:cubicBezTo>
                    <a:pt x="65205" y="7749"/>
                    <a:pt x="65060" y="7720"/>
                    <a:pt x="64922" y="7664"/>
                  </a:cubicBezTo>
                  <a:lnTo>
                    <a:pt x="61295" y="6160"/>
                  </a:lnTo>
                  <a:cubicBezTo>
                    <a:pt x="61012" y="6042"/>
                    <a:pt x="60714" y="5984"/>
                    <a:pt x="60416" y="5984"/>
                  </a:cubicBezTo>
                  <a:cubicBezTo>
                    <a:pt x="60038" y="5984"/>
                    <a:pt x="59661" y="6079"/>
                    <a:pt x="59317" y="6266"/>
                  </a:cubicBezTo>
                  <a:lnTo>
                    <a:pt x="55872" y="8147"/>
                  </a:lnTo>
                  <a:cubicBezTo>
                    <a:pt x="55705" y="8237"/>
                    <a:pt x="55520" y="8283"/>
                    <a:pt x="55336" y="8283"/>
                  </a:cubicBezTo>
                  <a:cubicBezTo>
                    <a:pt x="55190" y="8283"/>
                    <a:pt x="55044" y="8255"/>
                    <a:pt x="54907" y="8197"/>
                  </a:cubicBezTo>
                  <a:lnTo>
                    <a:pt x="51280" y="6696"/>
                  </a:lnTo>
                  <a:cubicBezTo>
                    <a:pt x="50995" y="6576"/>
                    <a:pt x="50696" y="6517"/>
                    <a:pt x="50398" y="6517"/>
                  </a:cubicBezTo>
                  <a:cubicBezTo>
                    <a:pt x="50021" y="6517"/>
                    <a:pt x="49645" y="6612"/>
                    <a:pt x="49302" y="6799"/>
                  </a:cubicBezTo>
                  <a:lnTo>
                    <a:pt x="45857" y="8679"/>
                  </a:lnTo>
                  <a:cubicBezTo>
                    <a:pt x="45689" y="8772"/>
                    <a:pt x="45506" y="8817"/>
                    <a:pt x="45321" y="8817"/>
                  </a:cubicBezTo>
                  <a:cubicBezTo>
                    <a:pt x="45176" y="8817"/>
                    <a:pt x="45030" y="8789"/>
                    <a:pt x="44891" y="8732"/>
                  </a:cubicBezTo>
                  <a:lnTo>
                    <a:pt x="41265" y="7229"/>
                  </a:lnTo>
                  <a:cubicBezTo>
                    <a:pt x="40980" y="7110"/>
                    <a:pt x="40680" y="7051"/>
                    <a:pt x="40381" y="7051"/>
                  </a:cubicBezTo>
                  <a:cubicBezTo>
                    <a:pt x="40004" y="7051"/>
                    <a:pt x="39629" y="7145"/>
                    <a:pt x="39287" y="7332"/>
                  </a:cubicBezTo>
                  <a:lnTo>
                    <a:pt x="35841" y="9212"/>
                  </a:lnTo>
                  <a:cubicBezTo>
                    <a:pt x="35674" y="9304"/>
                    <a:pt x="35491" y="9350"/>
                    <a:pt x="35306" y="9350"/>
                  </a:cubicBezTo>
                  <a:cubicBezTo>
                    <a:pt x="35161" y="9350"/>
                    <a:pt x="35015" y="9322"/>
                    <a:pt x="34876" y="9265"/>
                  </a:cubicBezTo>
                  <a:lnTo>
                    <a:pt x="31249" y="7762"/>
                  </a:lnTo>
                  <a:cubicBezTo>
                    <a:pt x="30966" y="7644"/>
                    <a:pt x="30668" y="7585"/>
                    <a:pt x="30370" y="7585"/>
                  </a:cubicBezTo>
                  <a:cubicBezTo>
                    <a:pt x="29992" y="7585"/>
                    <a:pt x="29615" y="7680"/>
                    <a:pt x="29271" y="7868"/>
                  </a:cubicBezTo>
                  <a:lnTo>
                    <a:pt x="25826" y="9745"/>
                  </a:lnTo>
                  <a:cubicBezTo>
                    <a:pt x="25659" y="9837"/>
                    <a:pt x="25475" y="9883"/>
                    <a:pt x="25291" y="9883"/>
                  </a:cubicBezTo>
                  <a:cubicBezTo>
                    <a:pt x="25145" y="9883"/>
                    <a:pt x="24999" y="9855"/>
                    <a:pt x="24861" y="9798"/>
                  </a:cubicBezTo>
                  <a:lnTo>
                    <a:pt x="21234" y="8294"/>
                  </a:lnTo>
                  <a:cubicBezTo>
                    <a:pt x="20952" y="8177"/>
                    <a:pt x="20654" y="8118"/>
                    <a:pt x="20356" y="8118"/>
                  </a:cubicBezTo>
                  <a:cubicBezTo>
                    <a:pt x="19978" y="8118"/>
                    <a:pt x="19600" y="8213"/>
                    <a:pt x="19256" y="8400"/>
                  </a:cubicBezTo>
                  <a:lnTo>
                    <a:pt x="15810" y="10281"/>
                  </a:lnTo>
                  <a:cubicBezTo>
                    <a:pt x="15643" y="10371"/>
                    <a:pt x="15459" y="10417"/>
                    <a:pt x="15274" y="10417"/>
                  </a:cubicBezTo>
                  <a:cubicBezTo>
                    <a:pt x="15129" y="10417"/>
                    <a:pt x="14983" y="10389"/>
                    <a:pt x="14845" y="10331"/>
                  </a:cubicBezTo>
                  <a:lnTo>
                    <a:pt x="11218" y="8827"/>
                  </a:lnTo>
                  <a:cubicBezTo>
                    <a:pt x="10935" y="8709"/>
                    <a:pt x="10637" y="8651"/>
                    <a:pt x="10340" y="8651"/>
                  </a:cubicBezTo>
                  <a:cubicBezTo>
                    <a:pt x="9961" y="8651"/>
                    <a:pt x="9584" y="8746"/>
                    <a:pt x="9240" y="8933"/>
                  </a:cubicBezTo>
                  <a:lnTo>
                    <a:pt x="5795" y="10814"/>
                  </a:lnTo>
                  <a:cubicBezTo>
                    <a:pt x="5629" y="10905"/>
                    <a:pt x="5446" y="10951"/>
                    <a:pt x="5263" y="10951"/>
                  </a:cubicBezTo>
                  <a:cubicBezTo>
                    <a:pt x="5117" y="10951"/>
                    <a:pt x="4970" y="10922"/>
                    <a:pt x="4830" y="10864"/>
                  </a:cubicBezTo>
                  <a:lnTo>
                    <a:pt x="450" y="9048"/>
                  </a:lnTo>
                  <a:lnTo>
                    <a:pt x="1" y="10133"/>
                  </a:lnTo>
                  <a:lnTo>
                    <a:pt x="4381" y="11949"/>
                  </a:lnTo>
                  <a:cubicBezTo>
                    <a:pt x="4662" y="12063"/>
                    <a:pt x="4964" y="12125"/>
                    <a:pt x="5259" y="12125"/>
                  </a:cubicBezTo>
                  <a:cubicBezTo>
                    <a:pt x="5639" y="12125"/>
                    <a:pt x="6015" y="12030"/>
                    <a:pt x="6359" y="11843"/>
                  </a:cubicBezTo>
                  <a:lnTo>
                    <a:pt x="9824" y="9943"/>
                  </a:lnTo>
                  <a:cubicBezTo>
                    <a:pt x="9992" y="9853"/>
                    <a:pt x="10176" y="9807"/>
                    <a:pt x="10361" y="9807"/>
                  </a:cubicBezTo>
                  <a:cubicBezTo>
                    <a:pt x="10506" y="9807"/>
                    <a:pt x="10651" y="9835"/>
                    <a:pt x="10789" y="9893"/>
                  </a:cubicBezTo>
                  <a:lnTo>
                    <a:pt x="14416" y="11394"/>
                  </a:lnTo>
                  <a:cubicBezTo>
                    <a:pt x="14699" y="11513"/>
                    <a:pt x="14998" y="11572"/>
                    <a:pt x="15296" y="11572"/>
                  </a:cubicBezTo>
                  <a:cubicBezTo>
                    <a:pt x="15674" y="11572"/>
                    <a:pt x="16051" y="11478"/>
                    <a:pt x="16394" y="11291"/>
                  </a:cubicBezTo>
                  <a:lnTo>
                    <a:pt x="19839" y="9410"/>
                  </a:lnTo>
                  <a:cubicBezTo>
                    <a:pt x="20008" y="9318"/>
                    <a:pt x="20192" y="9272"/>
                    <a:pt x="20376" y="9272"/>
                  </a:cubicBezTo>
                  <a:cubicBezTo>
                    <a:pt x="20521" y="9272"/>
                    <a:pt x="20667" y="9301"/>
                    <a:pt x="20804" y="9357"/>
                  </a:cubicBezTo>
                  <a:lnTo>
                    <a:pt x="24431" y="10861"/>
                  </a:lnTo>
                  <a:cubicBezTo>
                    <a:pt x="24717" y="10979"/>
                    <a:pt x="25017" y="11038"/>
                    <a:pt x="25315" y="11038"/>
                  </a:cubicBezTo>
                  <a:cubicBezTo>
                    <a:pt x="25692" y="11038"/>
                    <a:pt x="26066" y="10945"/>
                    <a:pt x="26409" y="10758"/>
                  </a:cubicBezTo>
                  <a:lnTo>
                    <a:pt x="29854" y="8878"/>
                  </a:lnTo>
                  <a:cubicBezTo>
                    <a:pt x="30023" y="8785"/>
                    <a:pt x="30207" y="8740"/>
                    <a:pt x="30392" y="8740"/>
                  </a:cubicBezTo>
                  <a:cubicBezTo>
                    <a:pt x="30537" y="8740"/>
                    <a:pt x="30682" y="8768"/>
                    <a:pt x="30820" y="8825"/>
                  </a:cubicBezTo>
                  <a:lnTo>
                    <a:pt x="34446" y="10328"/>
                  </a:lnTo>
                  <a:cubicBezTo>
                    <a:pt x="34731" y="10446"/>
                    <a:pt x="35029" y="10504"/>
                    <a:pt x="35326" y="10504"/>
                  </a:cubicBezTo>
                  <a:cubicBezTo>
                    <a:pt x="35704" y="10504"/>
                    <a:pt x="36080" y="10410"/>
                    <a:pt x="36424" y="10222"/>
                  </a:cubicBezTo>
                  <a:lnTo>
                    <a:pt x="39870" y="8345"/>
                  </a:lnTo>
                  <a:cubicBezTo>
                    <a:pt x="40038" y="8253"/>
                    <a:pt x="40223" y="8207"/>
                    <a:pt x="40407" y="8207"/>
                  </a:cubicBezTo>
                  <a:cubicBezTo>
                    <a:pt x="40552" y="8207"/>
                    <a:pt x="40697" y="8235"/>
                    <a:pt x="40835" y="8292"/>
                  </a:cubicBezTo>
                  <a:lnTo>
                    <a:pt x="44462" y="9795"/>
                  </a:lnTo>
                  <a:cubicBezTo>
                    <a:pt x="44746" y="9913"/>
                    <a:pt x="45045" y="9972"/>
                    <a:pt x="45341" y="9972"/>
                  </a:cubicBezTo>
                  <a:cubicBezTo>
                    <a:pt x="45720" y="9972"/>
                    <a:pt x="46096" y="9877"/>
                    <a:pt x="46440" y="9689"/>
                  </a:cubicBezTo>
                  <a:lnTo>
                    <a:pt x="49885" y="7809"/>
                  </a:lnTo>
                  <a:cubicBezTo>
                    <a:pt x="50054" y="7719"/>
                    <a:pt x="50238" y="7673"/>
                    <a:pt x="50422" y="7673"/>
                  </a:cubicBezTo>
                  <a:cubicBezTo>
                    <a:pt x="50567" y="7673"/>
                    <a:pt x="50713" y="7701"/>
                    <a:pt x="50850" y="7759"/>
                  </a:cubicBezTo>
                  <a:lnTo>
                    <a:pt x="54477" y="9260"/>
                  </a:lnTo>
                  <a:cubicBezTo>
                    <a:pt x="54763" y="9379"/>
                    <a:pt x="55062" y="9438"/>
                    <a:pt x="55360" y="9438"/>
                  </a:cubicBezTo>
                  <a:cubicBezTo>
                    <a:pt x="55737" y="9438"/>
                    <a:pt x="56112" y="9344"/>
                    <a:pt x="56455" y="9156"/>
                  </a:cubicBezTo>
                  <a:lnTo>
                    <a:pt x="59900" y="7276"/>
                  </a:lnTo>
                  <a:cubicBezTo>
                    <a:pt x="60069" y="7184"/>
                    <a:pt x="60253" y="7138"/>
                    <a:pt x="60438" y="7138"/>
                  </a:cubicBezTo>
                  <a:cubicBezTo>
                    <a:pt x="60583" y="7138"/>
                    <a:pt x="60728" y="7167"/>
                    <a:pt x="60866" y="7223"/>
                  </a:cubicBezTo>
                  <a:lnTo>
                    <a:pt x="64492" y="8727"/>
                  </a:lnTo>
                  <a:cubicBezTo>
                    <a:pt x="64779" y="8845"/>
                    <a:pt x="65078" y="8904"/>
                    <a:pt x="65377" y="8904"/>
                  </a:cubicBezTo>
                  <a:cubicBezTo>
                    <a:pt x="65753" y="8904"/>
                    <a:pt x="66128" y="8810"/>
                    <a:pt x="66470" y="8624"/>
                  </a:cubicBezTo>
                  <a:lnTo>
                    <a:pt x="69916" y="6743"/>
                  </a:lnTo>
                  <a:cubicBezTo>
                    <a:pt x="70084" y="6651"/>
                    <a:pt x="70269" y="6605"/>
                    <a:pt x="70453" y="6605"/>
                  </a:cubicBezTo>
                  <a:cubicBezTo>
                    <a:pt x="70598" y="6605"/>
                    <a:pt x="70743" y="6634"/>
                    <a:pt x="70881" y="6690"/>
                  </a:cubicBezTo>
                  <a:lnTo>
                    <a:pt x="74508" y="8194"/>
                  </a:lnTo>
                  <a:cubicBezTo>
                    <a:pt x="74792" y="8312"/>
                    <a:pt x="75091" y="8370"/>
                    <a:pt x="75388" y="8370"/>
                  </a:cubicBezTo>
                  <a:cubicBezTo>
                    <a:pt x="75766" y="8370"/>
                    <a:pt x="76142" y="8276"/>
                    <a:pt x="76486" y="8088"/>
                  </a:cubicBezTo>
                  <a:lnTo>
                    <a:pt x="79931" y="6210"/>
                  </a:lnTo>
                  <a:cubicBezTo>
                    <a:pt x="80100" y="6118"/>
                    <a:pt x="80284" y="6073"/>
                    <a:pt x="80468" y="6073"/>
                  </a:cubicBezTo>
                  <a:cubicBezTo>
                    <a:pt x="80613" y="6073"/>
                    <a:pt x="80759" y="6101"/>
                    <a:pt x="80896" y="6157"/>
                  </a:cubicBezTo>
                  <a:lnTo>
                    <a:pt x="84523" y="7661"/>
                  </a:lnTo>
                  <a:cubicBezTo>
                    <a:pt x="84808" y="7779"/>
                    <a:pt x="85106" y="7837"/>
                    <a:pt x="85403" y="7837"/>
                  </a:cubicBezTo>
                  <a:cubicBezTo>
                    <a:pt x="85781" y="7837"/>
                    <a:pt x="86157" y="7743"/>
                    <a:pt x="86501" y="7555"/>
                  </a:cubicBezTo>
                  <a:lnTo>
                    <a:pt x="89946" y="5675"/>
                  </a:lnTo>
                  <a:cubicBezTo>
                    <a:pt x="90115" y="5584"/>
                    <a:pt x="90299" y="5538"/>
                    <a:pt x="90484" y="5538"/>
                  </a:cubicBezTo>
                  <a:cubicBezTo>
                    <a:pt x="90629" y="5538"/>
                    <a:pt x="90774" y="5567"/>
                    <a:pt x="90912" y="5625"/>
                  </a:cubicBezTo>
                  <a:lnTo>
                    <a:pt x="94538" y="7126"/>
                  </a:lnTo>
                  <a:cubicBezTo>
                    <a:pt x="94822" y="7245"/>
                    <a:pt x="95120" y="7304"/>
                    <a:pt x="95419" y="7304"/>
                  </a:cubicBezTo>
                  <a:cubicBezTo>
                    <a:pt x="95797" y="7304"/>
                    <a:pt x="96173" y="7209"/>
                    <a:pt x="96516" y="7022"/>
                  </a:cubicBezTo>
                  <a:lnTo>
                    <a:pt x="99962" y="5142"/>
                  </a:lnTo>
                  <a:cubicBezTo>
                    <a:pt x="100130" y="5050"/>
                    <a:pt x="100315" y="5004"/>
                    <a:pt x="100499" y="5004"/>
                  </a:cubicBezTo>
                  <a:cubicBezTo>
                    <a:pt x="100644" y="5004"/>
                    <a:pt x="100789" y="5032"/>
                    <a:pt x="100927" y="5089"/>
                  </a:cubicBezTo>
                  <a:lnTo>
                    <a:pt x="104554" y="6593"/>
                  </a:lnTo>
                  <a:cubicBezTo>
                    <a:pt x="104840" y="6711"/>
                    <a:pt x="105140" y="6770"/>
                    <a:pt x="105438" y="6770"/>
                  </a:cubicBezTo>
                  <a:cubicBezTo>
                    <a:pt x="105815" y="6770"/>
                    <a:pt x="106189" y="6676"/>
                    <a:pt x="106532" y="6489"/>
                  </a:cubicBezTo>
                  <a:lnTo>
                    <a:pt x="109977" y="4609"/>
                  </a:lnTo>
                  <a:cubicBezTo>
                    <a:pt x="110146" y="4517"/>
                    <a:pt x="110330" y="4471"/>
                    <a:pt x="110514" y="4471"/>
                  </a:cubicBezTo>
                  <a:cubicBezTo>
                    <a:pt x="110660" y="4471"/>
                    <a:pt x="110805" y="4500"/>
                    <a:pt x="110942" y="4556"/>
                  </a:cubicBezTo>
                  <a:lnTo>
                    <a:pt x="114569" y="6060"/>
                  </a:lnTo>
                  <a:cubicBezTo>
                    <a:pt x="114851" y="6178"/>
                    <a:pt x="115149" y="6236"/>
                    <a:pt x="115447" y="6236"/>
                  </a:cubicBezTo>
                  <a:cubicBezTo>
                    <a:pt x="115825" y="6236"/>
                    <a:pt x="116203" y="6141"/>
                    <a:pt x="116547" y="5954"/>
                  </a:cubicBezTo>
                  <a:lnTo>
                    <a:pt x="119992" y="4076"/>
                  </a:lnTo>
                  <a:cubicBezTo>
                    <a:pt x="120161" y="3984"/>
                    <a:pt x="120345" y="3938"/>
                    <a:pt x="120530" y="3938"/>
                  </a:cubicBezTo>
                  <a:cubicBezTo>
                    <a:pt x="120675" y="3938"/>
                    <a:pt x="120820" y="3967"/>
                    <a:pt x="120958" y="4023"/>
                  </a:cubicBezTo>
                  <a:lnTo>
                    <a:pt x="124584" y="5527"/>
                  </a:lnTo>
                  <a:cubicBezTo>
                    <a:pt x="124867" y="5645"/>
                    <a:pt x="125165" y="5703"/>
                    <a:pt x="125462" y="5703"/>
                  </a:cubicBezTo>
                  <a:cubicBezTo>
                    <a:pt x="125841" y="5703"/>
                    <a:pt x="126219" y="5608"/>
                    <a:pt x="126562" y="5421"/>
                  </a:cubicBezTo>
                  <a:lnTo>
                    <a:pt x="130008" y="3541"/>
                  </a:lnTo>
                  <a:cubicBezTo>
                    <a:pt x="130175" y="3450"/>
                    <a:pt x="130359" y="3404"/>
                    <a:pt x="130544" y="3404"/>
                  </a:cubicBezTo>
                  <a:cubicBezTo>
                    <a:pt x="130690" y="3404"/>
                    <a:pt x="130835" y="3433"/>
                    <a:pt x="130973" y="3490"/>
                  </a:cubicBezTo>
                  <a:lnTo>
                    <a:pt x="134600" y="4991"/>
                  </a:lnTo>
                  <a:cubicBezTo>
                    <a:pt x="134883" y="5111"/>
                    <a:pt x="135182" y="5170"/>
                    <a:pt x="135480" y="5170"/>
                  </a:cubicBezTo>
                  <a:cubicBezTo>
                    <a:pt x="135858" y="5170"/>
                    <a:pt x="136235" y="5075"/>
                    <a:pt x="136578" y="4888"/>
                  </a:cubicBezTo>
                  <a:lnTo>
                    <a:pt x="140023" y="3008"/>
                  </a:lnTo>
                  <a:cubicBezTo>
                    <a:pt x="140190" y="2916"/>
                    <a:pt x="140375" y="2870"/>
                    <a:pt x="140560" y="2870"/>
                  </a:cubicBezTo>
                  <a:cubicBezTo>
                    <a:pt x="140705" y="2870"/>
                    <a:pt x="140851" y="2898"/>
                    <a:pt x="140988" y="2955"/>
                  </a:cubicBezTo>
                  <a:lnTo>
                    <a:pt x="144615" y="4458"/>
                  </a:lnTo>
                  <a:cubicBezTo>
                    <a:pt x="144899" y="4577"/>
                    <a:pt x="145198" y="4636"/>
                    <a:pt x="145497" y="4636"/>
                  </a:cubicBezTo>
                  <a:cubicBezTo>
                    <a:pt x="145874" y="4636"/>
                    <a:pt x="146251" y="4542"/>
                    <a:pt x="146593" y="4355"/>
                  </a:cubicBezTo>
                  <a:lnTo>
                    <a:pt x="150039" y="2475"/>
                  </a:lnTo>
                  <a:cubicBezTo>
                    <a:pt x="150206" y="2383"/>
                    <a:pt x="150390" y="2337"/>
                    <a:pt x="150575" y="2337"/>
                  </a:cubicBezTo>
                  <a:cubicBezTo>
                    <a:pt x="150720" y="2337"/>
                    <a:pt x="150866" y="2365"/>
                    <a:pt x="151004" y="2422"/>
                  </a:cubicBezTo>
                  <a:lnTo>
                    <a:pt x="154636" y="3926"/>
                  </a:lnTo>
                  <a:cubicBezTo>
                    <a:pt x="154920" y="4043"/>
                    <a:pt x="155218" y="4102"/>
                    <a:pt x="155515" y="4102"/>
                  </a:cubicBezTo>
                  <a:cubicBezTo>
                    <a:pt x="155894" y="4102"/>
                    <a:pt x="156271" y="4007"/>
                    <a:pt x="156611" y="3820"/>
                  </a:cubicBezTo>
                  <a:lnTo>
                    <a:pt x="160062" y="1942"/>
                  </a:lnTo>
                  <a:cubicBezTo>
                    <a:pt x="160228" y="1850"/>
                    <a:pt x="160411" y="1804"/>
                    <a:pt x="160595" y="1804"/>
                  </a:cubicBezTo>
                  <a:cubicBezTo>
                    <a:pt x="160740" y="1804"/>
                    <a:pt x="160886" y="1833"/>
                    <a:pt x="161025" y="1889"/>
                  </a:cubicBezTo>
                  <a:lnTo>
                    <a:pt x="164654" y="3393"/>
                  </a:lnTo>
                  <a:cubicBezTo>
                    <a:pt x="164938" y="3511"/>
                    <a:pt x="165236" y="3569"/>
                    <a:pt x="165534" y="3569"/>
                  </a:cubicBezTo>
                  <a:cubicBezTo>
                    <a:pt x="165913" y="3569"/>
                    <a:pt x="166290" y="3474"/>
                    <a:pt x="166632" y="3287"/>
                  </a:cubicBezTo>
                  <a:lnTo>
                    <a:pt x="170772" y="1033"/>
                  </a:lnTo>
                  <a:lnTo>
                    <a:pt x="170211" y="0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B2F40CF2-708C-48AA-866E-910E18B02ED8}"/>
              </a:ext>
            </a:extLst>
          </p:cNvPr>
          <p:cNvGrpSpPr/>
          <p:nvPr/>
        </p:nvGrpSpPr>
        <p:grpSpPr>
          <a:xfrm>
            <a:off x="1841234" y="2467302"/>
            <a:ext cx="1987950" cy="1993754"/>
            <a:chOff x="2571150" y="1905189"/>
            <a:chExt cx="1987950" cy="1993754"/>
          </a:xfrm>
        </p:grpSpPr>
        <p:grpSp>
          <p:nvGrpSpPr>
            <p:cNvPr id="6" name="กลุ่ม 5">
              <a:extLst>
                <a:ext uri="{FF2B5EF4-FFF2-40B4-BE49-F238E27FC236}">
                  <a16:creationId xmlns:a16="http://schemas.microsoft.com/office/drawing/2014/main" id="{54EEF1D5-D5DA-4FBB-9408-259A7E2C945B}"/>
                </a:ext>
              </a:extLst>
            </p:cNvPr>
            <p:cNvGrpSpPr/>
            <p:nvPr/>
          </p:nvGrpSpPr>
          <p:grpSpPr>
            <a:xfrm>
              <a:off x="2571750" y="1905189"/>
              <a:ext cx="1987350" cy="33376"/>
              <a:chOff x="2571750" y="1905189"/>
              <a:chExt cx="1987350" cy="33376"/>
            </a:xfrm>
          </p:grpSpPr>
          <p:sp>
            <p:nvSpPr>
              <p:cNvPr id="5" name="วงรี 4">
                <a:extLst>
                  <a:ext uri="{FF2B5EF4-FFF2-40B4-BE49-F238E27FC236}">
                    <a16:creationId xmlns:a16="http://schemas.microsoft.com/office/drawing/2014/main" id="{A3334A63-3A1F-452D-A4F1-201F9C66E236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97" name="วงรี 96">
                <a:extLst>
                  <a:ext uri="{FF2B5EF4-FFF2-40B4-BE49-F238E27FC236}">
                    <a16:creationId xmlns:a16="http://schemas.microsoft.com/office/drawing/2014/main" id="{122D44DB-E356-4BD8-A9C2-7CBDDFAB9F24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98" name="วงรี 97">
                <a:extLst>
                  <a:ext uri="{FF2B5EF4-FFF2-40B4-BE49-F238E27FC236}">
                    <a16:creationId xmlns:a16="http://schemas.microsoft.com/office/drawing/2014/main" id="{FC97A196-6F46-4382-A689-6B9EE9CD9FFD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99" name="วงรี 98">
                <a:extLst>
                  <a:ext uri="{FF2B5EF4-FFF2-40B4-BE49-F238E27FC236}">
                    <a16:creationId xmlns:a16="http://schemas.microsoft.com/office/drawing/2014/main" id="{11FFE74A-CF25-4AC3-A060-4586F9FDF8E2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00" name="วงรี 99">
                <a:extLst>
                  <a:ext uri="{FF2B5EF4-FFF2-40B4-BE49-F238E27FC236}">
                    <a16:creationId xmlns:a16="http://schemas.microsoft.com/office/drawing/2014/main" id="{E7294BF7-27E7-4100-B801-A7474387B9FF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04" name="วงรี 103">
                <a:extLst>
                  <a:ext uri="{FF2B5EF4-FFF2-40B4-BE49-F238E27FC236}">
                    <a16:creationId xmlns:a16="http://schemas.microsoft.com/office/drawing/2014/main" id="{7CFD6209-7238-4264-B60C-2436ED1E42AF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05" name="วงรี 104">
                <a:extLst>
                  <a:ext uri="{FF2B5EF4-FFF2-40B4-BE49-F238E27FC236}">
                    <a16:creationId xmlns:a16="http://schemas.microsoft.com/office/drawing/2014/main" id="{ED144461-E9BF-4117-96B1-DA00150D3AC7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14" name="วงรี 113">
                <a:extLst>
                  <a:ext uri="{FF2B5EF4-FFF2-40B4-BE49-F238E27FC236}">
                    <a16:creationId xmlns:a16="http://schemas.microsoft.com/office/drawing/2014/main" id="{9B95596C-1727-44B3-8FF8-B20D56A40FFD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23" name="วงรี 122">
                <a:extLst>
                  <a:ext uri="{FF2B5EF4-FFF2-40B4-BE49-F238E27FC236}">
                    <a16:creationId xmlns:a16="http://schemas.microsoft.com/office/drawing/2014/main" id="{BEB95BA8-E85E-43BB-96F4-9EA3DB8D09D2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24" name="กลุ่ม 123">
              <a:extLst>
                <a:ext uri="{FF2B5EF4-FFF2-40B4-BE49-F238E27FC236}">
                  <a16:creationId xmlns:a16="http://schemas.microsoft.com/office/drawing/2014/main" id="{74806153-B39F-466E-BA86-3F57CC466EAD}"/>
                </a:ext>
              </a:extLst>
            </p:cNvPr>
            <p:cNvGrpSpPr/>
            <p:nvPr/>
          </p:nvGrpSpPr>
          <p:grpSpPr>
            <a:xfrm>
              <a:off x="2571750" y="2151413"/>
              <a:ext cx="1987350" cy="33376"/>
              <a:chOff x="2571750" y="1905189"/>
              <a:chExt cx="1987350" cy="33376"/>
            </a:xfrm>
          </p:grpSpPr>
          <p:sp>
            <p:nvSpPr>
              <p:cNvPr id="125" name="วงรี 124">
                <a:extLst>
                  <a:ext uri="{FF2B5EF4-FFF2-40B4-BE49-F238E27FC236}">
                    <a16:creationId xmlns:a16="http://schemas.microsoft.com/office/drawing/2014/main" id="{5B525681-B662-4D94-8E56-18B016971081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26" name="วงรี 125">
                <a:extLst>
                  <a:ext uri="{FF2B5EF4-FFF2-40B4-BE49-F238E27FC236}">
                    <a16:creationId xmlns:a16="http://schemas.microsoft.com/office/drawing/2014/main" id="{8D88CE20-E97B-400D-901F-98DB3F786C18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27" name="วงรี 126">
                <a:extLst>
                  <a:ext uri="{FF2B5EF4-FFF2-40B4-BE49-F238E27FC236}">
                    <a16:creationId xmlns:a16="http://schemas.microsoft.com/office/drawing/2014/main" id="{D8D287AA-A674-43B7-8644-C72F1FB75F5A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66" name="วงรี 165">
                <a:extLst>
                  <a:ext uri="{FF2B5EF4-FFF2-40B4-BE49-F238E27FC236}">
                    <a16:creationId xmlns:a16="http://schemas.microsoft.com/office/drawing/2014/main" id="{7094314A-4D78-4115-9097-D70FD97C0C38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67" name="วงรี 166">
                <a:extLst>
                  <a:ext uri="{FF2B5EF4-FFF2-40B4-BE49-F238E27FC236}">
                    <a16:creationId xmlns:a16="http://schemas.microsoft.com/office/drawing/2014/main" id="{BAE62CDF-F890-480B-B1DE-1992BCD38BD4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68" name="วงรี 167">
                <a:extLst>
                  <a:ext uri="{FF2B5EF4-FFF2-40B4-BE49-F238E27FC236}">
                    <a16:creationId xmlns:a16="http://schemas.microsoft.com/office/drawing/2014/main" id="{FF942625-DD02-464B-BDF2-B48D9BBC1BFF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69" name="วงรี 168">
                <a:extLst>
                  <a:ext uri="{FF2B5EF4-FFF2-40B4-BE49-F238E27FC236}">
                    <a16:creationId xmlns:a16="http://schemas.microsoft.com/office/drawing/2014/main" id="{A9D60FDB-BD02-4F5E-BCBC-1AF152063AE2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70" name="วงรี 169">
                <a:extLst>
                  <a:ext uri="{FF2B5EF4-FFF2-40B4-BE49-F238E27FC236}">
                    <a16:creationId xmlns:a16="http://schemas.microsoft.com/office/drawing/2014/main" id="{88FC963B-6869-4E9C-A502-A52951BADF04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71" name="วงรี 170">
                <a:extLst>
                  <a:ext uri="{FF2B5EF4-FFF2-40B4-BE49-F238E27FC236}">
                    <a16:creationId xmlns:a16="http://schemas.microsoft.com/office/drawing/2014/main" id="{B294CBC3-CE0C-4571-BA1C-62DF265DE4C9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72" name="กลุ่ม 171">
              <a:extLst>
                <a:ext uri="{FF2B5EF4-FFF2-40B4-BE49-F238E27FC236}">
                  <a16:creationId xmlns:a16="http://schemas.microsoft.com/office/drawing/2014/main" id="{13306EB6-641B-41C5-AD38-57B81F2F4500}"/>
                </a:ext>
              </a:extLst>
            </p:cNvPr>
            <p:cNvGrpSpPr/>
            <p:nvPr/>
          </p:nvGrpSpPr>
          <p:grpSpPr>
            <a:xfrm>
              <a:off x="2571550" y="2395275"/>
              <a:ext cx="1987350" cy="33376"/>
              <a:chOff x="2571750" y="1905189"/>
              <a:chExt cx="1987350" cy="33376"/>
            </a:xfrm>
          </p:grpSpPr>
          <p:sp>
            <p:nvSpPr>
              <p:cNvPr id="173" name="วงรี 172">
                <a:extLst>
                  <a:ext uri="{FF2B5EF4-FFF2-40B4-BE49-F238E27FC236}">
                    <a16:creationId xmlns:a16="http://schemas.microsoft.com/office/drawing/2014/main" id="{CD4C9215-3497-485D-881F-3018A2AA71C4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74" name="วงรี 173">
                <a:extLst>
                  <a:ext uri="{FF2B5EF4-FFF2-40B4-BE49-F238E27FC236}">
                    <a16:creationId xmlns:a16="http://schemas.microsoft.com/office/drawing/2014/main" id="{5CB75C94-7CD9-4345-A020-5D9A3FFBD9AD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75" name="วงรี 174">
                <a:extLst>
                  <a:ext uri="{FF2B5EF4-FFF2-40B4-BE49-F238E27FC236}">
                    <a16:creationId xmlns:a16="http://schemas.microsoft.com/office/drawing/2014/main" id="{32BA2DEA-A7A3-4838-9E35-1C5DE83F51CC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76" name="วงรี 175">
                <a:extLst>
                  <a:ext uri="{FF2B5EF4-FFF2-40B4-BE49-F238E27FC236}">
                    <a16:creationId xmlns:a16="http://schemas.microsoft.com/office/drawing/2014/main" id="{E4FCF4A7-24B6-4901-B8A0-C0B0F01EC5BB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77" name="วงรี 176">
                <a:extLst>
                  <a:ext uri="{FF2B5EF4-FFF2-40B4-BE49-F238E27FC236}">
                    <a16:creationId xmlns:a16="http://schemas.microsoft.com/office/drawing/2014/main" id="{36EA5F4C-059C-4CF6-B172-8662AB96EC90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78" name="วงรี 177">
                <a:extLst>
                  <a:ext uri="{FF2B5EF4-FFF2-40B4-BE49-F238E27FC236}">
                    <a16:creationId xmlns:a16="http://schemas.microsoft.com/office/drawing/2014/main" id="{9F735037-3392-419C-BDD3-3EB1BDCD6313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79" name="วงรี 178">
                <a:extLst>
                  <a:ext uri="{FF2B5EF4-FFF2-40B4-BE49-F238E27FC236}">
                    <a16:creationId xmlns:a16="http://schemas.microsoft.com/office/drawing/2014/main" id="{5AF36BDF-969C-41BD-92B7-CAC1A5BC33B7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80" name="วงรี 179">
                <a:extLst>
                  <a:ext uri="{FF2B5EF4-FFF2-40B4-BE49-F238E27FC236}">
                    <a16:creationId xmlns:a16="http://schemas.microsoft.com/office/drawing/2014/main" id="{AB8173C3-BEE6-4A94-BF5D-E25E972C0EFA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81" name="วงรี 180">
                <a:extLst>
                  <a:ext uri="{FF2B5EF4-FFF2-40B4-BE49-F238E27FC236}">
                    <a16:creationId xmlns:a16="http://schemas.microsoft.com/office/drawing/2014/main" id="{4E12E138-6C98-4755-B3DB-73C8B4DA63E0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82" name="กลุ่ม 181">
              <a:extLst>
                <a:ext uri="{FF2B5EF4-FFF2-40B4-BE49-F238E27FC236}">
                  <a16:creationId xmlns:a16="http://schemas.microsoft.com/office/drawing/2014/main" id="{BCFBAB20-D2A8-409C-A1B4-494385798E6C}"/>
                </a:ext>
              </a:extLst>
            </p:cNvPr>
            <p:cNvGrpSpPr/>
            <p:nvPr/>
          </p:nvGrpSpPr>
          <p:grpSpPr>
            <a:xfrm>
              <a:off x="2571550" y="2643125"/>
              <a:ext cx="1987350" cy="33376"/>
              <a:chOff x="2571750" y="1905189"/>
              <a:chExt cx="1987350" cy="33376"/>
            </a:xfrm>
          </p:grpSpPr>
          <p:sp>
            <p:nvSpPr>
              <p:cNvPr id="183" name="วงรี 182">
                <a:extLst>
                  <a:ext uri="{FF2B5EF4-FFF2-40B4-BE49-F238E27FC236}">
                    <a16:creationId xmlns:a16="http://schemas.microsoft.com/office/drawing/2014/main" id="{E94F29D8-7623-4C45-BC8C-05D49E24CA2D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84" name="วงรี 183">
                <a:extLst>
                  <a:ext uri="{FF2B5EF4-FFF2-40B4-BE49-F238E27FC236}">
                    <a16:creationId xmlns:a16="http://schemas.microsoft.com/office/drawing/2014/main" id="{FF00063E-3A01-4B69-9DC1-3A398DFE1BEB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85" name="วงรี 184">
                <a:extLst>
                  <a:ext uri="{FF2B5EF4-FFF2-40B4-BE49-F238E27FC236}">
                    <a16:creationId xmlns:a16="http://schemas.microsoft.com/office/drawing/2014/main" id="{0E4C4DBF-A427-4868-8904-1E04CF6288BF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86" name="วงรี 185">
                <a:extLst>
                  <a:ext uri="{FF2B5EF4-FFF2-40B4-BE49-F238E27FC236}">
                    <a16:creationId xmlns:a16="http://schemas.microsoft.com/office/drawing/2014/main" id="{C2BAA23C-3156-4170-A0C4-1139F63524D8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87" name="วงรี 186">
                <a:extLst>
                  <a:ext uri="{FF2B5EF4-FFF2-40B4-BE49-F238E27FC236}">
                    <a16:creationId xmlns:a16="http://schemas.microsoft.com/office/drawing/2014/main" id="{AD671C83-F886-4EB0-94FC-49CEC33EC495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88" name="วงรี 187">
                <a:extLst>
                  <a:ext uri="{FF2B5EF4-FFF2-40B4-BE49-F238E27FC236}">
                    <a16:creationId xmlns:a16="http://schemas.microsoft.com/office/drawing/2014/main" id="{3BA62B38-D9EA-4D7D-940D-20273D446149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89" name="วงรี 188">
                <a:extLst>
                  <a:ext uri="{FF2B5EF4-FFF2-40B4-BE49-F238E27FC236}">
                    <a16:creationId xmlns:a16="http://schemas.microsoft.com/office/drawing/2014/main" id="{B4BD88F3-8D5C-4DAA-9D79-4286FC4201B6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90" name="วงรี 189">
                <a:extLst>
                  <a:ext uri="{FF2B5EF4-FFF2-40B4-BE49-F238E27FC236}">
                    <a16:creationId xmlns:a16="http://schemas.microsoft.com/office/drawing/2014/main" id="{8C143FD2-7742-4AC7-B133-E5CFA97F4C5B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91" name="วงรี 190">
                <a:extLst>
                  <a:ext uri="{FF2B5EF4-FFF2-40B4-BE49-F238E27FC236}">
                    <a16:creationId xmlns:a16="http://schemas.microsoft.com/office/drawing/2014/main" id="{2C19D16F-9B3C-47D8-AF77-5C80F5151134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92" name="กลุ่ม 191">
              <a:extLst>
                <a:ext uri="{FF2B5EF4-FFF2-40B4-BE49-F238E27FC236}">
                  <a16:creationId xmlns:a16="http://schemas.microsoft.com/office/drawing/2014/main" id="{BBD4B561-6A02-4EB9-B572-5E0241F871A9}"/>
                </a:ext>
              </a:extLst>
            </p:cNvPr>
            <p:cNvGrpSpPr/>
            <p:nvPr/>
          </p:nvGrpSpPr>
          <p:grpSpPr>
            <a:xfrm>
              <a:off x="2571550" y="2890995"/>
              <a:ext cx="1987350" cy="33376"/>
              <a:chOff x="2571750" y="1905189"/>
              <a:chExt cx="1987350" cy="33376"/>
            </a:xfrm>
          </p:grpSpPr>
          <p:sp>
            <p:nvSpPr>
              <p:cNvPr id="193" name="วงรี 192">
                <a:extLst>
                  <a:ext uri="{FF2B5EF4-FFF2-40B4-BE49-F238E27FC236}">
                    <a16:creationId xmlns:a16="http://schemas.microsoft.com/office/drawing/2014/main" id="{3D797336-0C07-400F-928A-85D73875311A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94" name="วงรี 193">
                <a:extLst>
                  <a:ext uri="{FF2B5EF4-FFF2-40B4-BE49-F238E27FC236}">
                    <a16:creationId xmlns:a16="http://schemas.microsoft.com/office/drawing/2014/main" id="{79F67C04-356A-446D-BFD3-99FE02DDA705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95" name="วงรี 194">
                <a:extLst>
                  <a:ext uri="{FF2B5EF4-FFF2-40B4-BE49-F238E27FC236}">
                    <a16:creationId xmlns:a16="http://schemas.microsoft.com/office/drawing/2014/main" id="{0698E92D-961C-47C1-9E16-33D1BE6AC90A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96" name="วงรี 195">
                <a:extLst>
                  <a:ext uri="{FF2B5EF4-FFF2-40B4-BE49-F238E27FC236}">
                    <a16:creationId xmlns:a16="http://schemas.microsoft.com/office/drawing/2014/main" id="{C099F95D-1DDA-4CEF-84FA-D56C92F5CAA9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98" name="วงรี 197">
                <a:extLst>
                  <a:ext uri="{FF2B5EF4-FFF2-40B4-BE49-F238E27FC236}">
                    <a16:creationId xmlns:a16="http://schemas.microsoft.com/office/drawing/2014/main" id="{4EE4B610-E118-4D06-AB1D-762E6D6F6E24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99" name="วงรี 198">
                <a:extLst>
                  <a:ext uri="{FF2B5EF4-FFF2-40B4-BE49-F238E27FC236}">
                    <a16:creationId xmlns:a16="http://schemas.microsoft.com/office/drawing/2014/main" id="{123B1906-EFC7-41AB-B255-259A1CB85FFF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00" name="วงรี 199">
                <a:extLst>
                  <a:ext uri="{FF2B5EF4-FFF2-40B4-BE49-F238E27FC236}">
                    <a16:creationId xmlns:a16="http://schemas.microsoft.com/office/drawing/2014/main" id="{7AEBCA0C-CB5A-4A1B-A0C6-7DDFA3FEC93E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01" name="วงรี 200">
                <a:extLst>
                  <a:ext uri="{FF2B5EF4-FFF2-40B4-BE49-F238E27FC236}">
                    <a16:creationId xmlns:a16="http://schemas.microsoft.com/office/drawing/2014/main" id="{B724EAA8-7148-4211-AA1A-2954039B9CBD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02" name="วงรี 201">
                <a:extLst>
                  <a:ext uri="{FF2B5EF4-FFF2-40B4-BE49-F238E27FC236}">
                    <a16:creationId xmlns:a16="http://schemas.microsoft.com/office/drawing/2014/main" id="{CC44579B-4E39-461E-93E1-8F237568AC61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203" name="กลุ่ม 202">
              <a:extLst>
                <a:ext uri="{FF2B5EF4-FFF2-40B4-BE49-F238E27FC236}">
                  <a16:creationId xmlns:a16="http://schemas.microsoft.com/office/drawing/2014/main" id="{7673B3DA-B079-47EC-B07C-740B31AC08B4}"/>
                </a:ext>
              </a:extLst>
            </p:cNvPr>
            <p:cNvGrpSpPr/>
            <p:nvPr/>
          </p:nvGrpSpPr>
          <p:grpSpPr>
            <a:xfrm>
              <a:off x="2571350" y="3132425"/>
              <a:ext cx="1987350" cy="33376"/>
              <a:chOff x="2571750" y="1905189"/>
              <a:chExt cx="1987350" cy="33376"/>
            </a:xfrm>
          </p:grpSpPr>
          <p:sp>
            <p:nvSpPr>
              <p:cNvPr id="204" name="วงรี 203">
                <a:extLst>
                  <a:ext uri="{FF2B5EF4-FFF2-40B4-BE49-F238E27FC236}">
                    <a16:creationId xmlns:a16="http://schemas.microsoft.com/office/drawing/2014/main" id="{8867BB0C-917A-42A9-BABC-E6061A13BEE9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05" name="วงรี 204">
                <a:extLst>
                  <a:ext uri="{FF2B5EF4-FFF2-40B4-BE49-F238E27FC236}">
                    <a16:creationId xmlns:a16="http://schemas.microsoft.com/office/drawing/2014/main" id="{A88FAA1F-67A0-422E-B6CF-91819750AD61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06" name="วงรี 205">
                <a:extLst>
                  <a:ext uri="{FF2B5EF4-FFF2-40B4-BE49-F238E27FC236}">
                    <a16:creationId xmlns:a16="http://schemas.microsoft.com/office/drawing/2014/main" id="{B75E86F4-ABDD-4149-82A1-FC3CB6B5D20D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07" name="วงรี 206">
                <a:extLst>
                  <a:ext uri="{FF2B5EF4-FFF2-40B4-BE49-F238E27FC236}">
                    <a16:creationId xmlns:a16="http://schemas.microsoft.com/office/drawing/2014/main" id="{13600849-D959-4847-BBA8-FD069098D26D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08" name="วงรี 207">
                <a:extLst>
                  <a:ext uri="{FF2B5EF4-FFF2-40B4-BE49-F238E27FC236}">
                    <a16:creationId xmlns:a16="http://schemas.microsoft.com/office/drawing/2014/main" id="{518417A2-2B68-4633-AB0C-6C4FCD05ED84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09" name="วงรี 208">
                <a:extLst>
                  <a:ext uri="{FF2B5EF4-FFF2-40B4-BE49-F238E27FC236}">
                    <a16:creationId xmlns:a16="http://schemas.microsoft.com/office/drawing/2014/main" id="{A0866290-674D-48EF-BF50-AA8BCF195285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10" name="วงรี 209">
                <a:extLst>
                  <a:ext uri="{FF2B5EF4-FFF2-40B4-BE49-F238E27FC236}">
                    <a16:creationId xmlns:a16="http://schemas.microsoft.com/office/drawing/2014/main" id="{68B5FC6F-3B75-4710-933A-5D230CB54DCB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11" name="วงรี 210">
                <a:extLst>
                  <a:ext uri="{FF2B5EF4-FFF2-40B4-BE49-F238E27FC236}">
                    <a16:creationId xmlns:a16="http://schemas.microsoft.com/office/drawing/2014/main" id="{806F36A8-7E10-460E-8EAE-415269A3F296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12" name="วงรี 211">
                <a:extLst>
                  <a:ext uri="{FF2B5EF4-FFF2-40B4-BE49-F238E27FC236}">
                    <a16:creationId xmlns:a16="http://schemas.microsoft.com/office/drawing/2014/main" id="{023C3E2A-04B3-4BBB-85A4-CC6984065069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213" name="กลุ่ม 212">
              <a:extLst>
                <a:ext uri="{FF2B5EF4-FFF2-40B4-BE49-F238E27FC236}">
                  <a16:creationId xmlns:a16="http://schemas.microsoft.com/office/drawing/2014/main" id="{77091C5A-DF70-4766-ABBB-CB4D27863A46}"/>
                </a:ext>
              </a:extLst>
            </p:cNvPr>
            <p:cNvGrpSpPr/>
            <p:nvPr/>
          </p:nvGrpSpPr>
          <p:grpSpPr>
            <a:xfrm>
              <a:off x="2571250" y="3380275"/>
              <a:ext cx="1987350" cy="33376"/>
              <a:chOff x="2571750" y="1905189"/>
              <a:chExt cx="1987350" cy="33376"/>
            </a:xfrm>
          </p:grpSpPr>
          <p:sp>
            <p:nvSpPr>
              <p:cNvPr id="214" name="วงรี 213">
                <a:extLst>
                  <a:ext uri="{FF2B5EF4-FFF2-40B4-BE49-F238E27FC236}">
                    <a16:creationId xmlns:a16="http://schemas.microsoft.com/office/drawing/2014/main" id="{25256750-590E-427F-AC2E-DCF38FAA9432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15" name="วงรี 214">
                <a:extLst>
                  <a:ext uri="{FF2B5EF4-FFF2-40B4-BE49-F238E27FC236}">
                    <a16:creationId xmlns:a16="http://schemas.microsoft.com/office/drawing/2014/main" id="{155414E4-71A9-4C2F-90B9-59280279AB72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16" name="วงรี 215">
                <a:extLst>
                  <a:ext uri="{FF2B5EF4-FFF2-40B4-BE49-F238E27FC236}">
                    <a16:creationId xmlns:a16="http://schemas.microsoft.com/office/drawing/2014/main" id="{FAADFF54-5ABE-4AD6-9039-FDB2152F763F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17" name="วงรี 216">
                <a:extLst>
                  <a:ext uri="{FF2B5EF4-FFF2-40B4-BE49-F238E27FC236}">
                    <a16:creationId xmlns:a16="http://schemas.microsoft.com/office/drawing/2014/main" id="{BC95DFF4-F8EE-4D45-BB40-F9BD4426EDA8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18" name="วงรี 217">
                <a:extLst>
                  <a:ext uri="{FF2B5EF4-FFF2-40B4-BE49-F238E27FC236}">
                    <a16:creationId xmlns:a16="http://schemas.microsoft.com/office/drawing/2014/main" id="{67D20E76-65BD-4D22-AB46-76BB32366277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19" name="วงรี 218">
                <a:extLst>
                  <a:ext uri="{FF2B5EF4-FFF2-40B4-BE49-F238E27FC236}">
                    <a16:creationId xmlns:a16="http://schemas.microsoft.com/office/drawing/2014/main" id="{A79C100B-14BD-4C57-96E7-B38069FFE3B4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20" name="วงรี 219">
                <a:extLst>
                  <a:ext uri="{FF2B5EF4-FFF2-40B4-BE49-F238E27FC236}">
                    <a16:creationId xmlns:a16="http://schemas.microsoft.com/office/drawing/2014/main" id="{6D469116-35F2-49B9-B727-265AFE30FF33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21" name="วงรี 220">
                <a:extLst>
                  <a:ext uri="{FF2B5EF4-FFF2-40B4-BE49-F238E27FC236}">
                    <a16:creationId xmlns:a16="http://schemas.microsoft.com/office/drawing/2014/main" id="{FA7B31C7-F3E1-4CCB-B653-6F05E788F773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22" name="วงรี 221">
                <a:extLst>
                  <a:ext uri="{FF2B5EF4-FFF2-40B4-BE49-F238E27FC236}">
                    <a16:creationId xmlns:a16="http://schemas.microsoft.com/office/drawing/2014/main" id="{D04F59AD-387F-4CA4-A6E2-6FD68340AAF0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  <p:grpSp>
          <p:nvGrpSpPr>
            <p:cNvPr id="223" name="กลุ่ม 222">
              <a:extLst>
                <a:ext uri="{FF2B5EF4-FFF2-40B4-BE49-F238E27FC236}">
                  <a16:creationId xmlns:a16="http://schemas.microsoft.com/office/drawing/2014/main" id="{2031FF58-6023-4782-B1D8-158E50BCDA0E}"/>
                </a:ext>
              </a:extLst>
            </p:cNvPr>
            <p:cNvGrpSpPr/>
            <p:nvPr/>
          </p:nvGrpSpPr>
          <p:grpSpPr>
            <a:xfrm>
              <a:off x="2571150" y="3624137"/>
              <a:ext cx="1987350" cy="33376"/>
              <a:chOff x="2571750" y="1905189"/>
              <a:chExt cx="1987350" cy="33376"/>
            </a:xfrm>
          </p:grpSpPr>
          <p:sp>
            <p:nvSpPr>
              <p:cNvPr id="224" name="วงรี 223">
                <a:extLst>
                  <a:ext uri="{FF2B5EF4-FFF2-40B4-BE49-F238E27FC236}">
                    <a16:creationId xmlns:a16="http://schemas.microsoft.com/office/drawing/2014/main" id="{596748F9-B2F0-4874-9CE8-AD2B5D891514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25" name="วงรี 224">
                <a:extLst>
                  <a:ext uri="{FF2B5EF4-FFF2-40B4-BE49-F238E27FC236}">
                    <a16:creationId xmlns:a16="http://schemas.microsoft.com/office/drawing/2014/main" id="{4AF91013-48C5-438C-BBA4-B1F50B4CE25E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26" name="วงรี 225">
                <a:extLst>
                  <a:ext uri="{FF2B5EF4-FFF2-40B4-BE49-F238E27FC236}">
                    <a16:creationId xmlns:a16="http://schemas.microsoft.com/office/drawing/2014/main" id="{90A6A752-3187-4069-A22E-2DA994778612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27" name="วงรี 226">
                <a:extLst>
                  <a:ext uri="{FF2B5EF4-FFF2-40B4-BE49-F238E27FC236}">
                    <a16:creationId xmlns:a16="http://schemas.microsoft.com/office/drawing/2014/main" id="{7DF7AC3B-F27E-475B-9F1E-751918F4BD14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28" name="วงรี 227">
                <a:extLst>
                  <a:ext uri="{FF2B5EF4-FFF2-40B4-BE49-F238E27FC236}">
                    <a16:creationId xmlns:a16="http://schemas.microsoft.com/office/drawing/2014/main" id="{2098FF30-2AA8-455B-8E9B-D688C35AF5F5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30" name="วงรี 229">
                <a:extLst>
                  <a:ext uri="{FF2B5EF4-FFF2-40B4-BE49-F238E27FC236}">
                    <a16:creationId xmlns:a16="http://schemas.microsoft.com/office/drawing/2014/main" id="{24B9645B-04BE-4F82-8139-9EC9FF75D5A8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31" name="วงรี 230">
                <a:extLst>
                  <a:ext uri="{FF2B5EF4-FFF2-40B4-BE49-F238E27FC236}">
                    <a16:creationId xmlns:a16="http://schemas.microsoft.com/office/drawing/2014/main" id="{A10389B7-CBEE-4816-8F83-AA5D8461B400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35" name="วงรี 234">
                <a:extLst>
                  <a:ext uri="{FF2B5EF4-FFF2-40B4-BE49-F238E27FC236}">
                    <a16:creationId xmlns:a16="http://schemas.microsoft.com/office/drawing/2014/main" id="{53CD4454-1F69-48AD-A2CE-BEDF6B216F93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36" name="วงรี 235">
                <a:extLst>
                  <a:ext uri="{FF2B5EF4-FFF2-40B4-BE49-F238E27FC236}">
                    <a16:creationId xmlns:a16="http://schemas.microsoft.com/office/drawing/2014/main" id="{5C39F9AB-26F9-459E-A3B1-12A888572A18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237" name="กลุ่ม 236">
              <a:extLst>
                <a:ext uri="{FF2B5EF4-FFF2-40B4-BE49-F238E27FC236}">
                  <a16:creationId xmlns:a16="http://schemas.microsoft.com/office/drawing/2014/main" id="{55A3C201-508A-4AD3-BE49-3A9F2461FB50}"/>
                </a:ext>
              </a:extLst>
            </p:cNvPr>
            <p:cNvGrpSpPr/>
            <p:nvPr/>
          </p:nvGrpSpPr>
          <p:grpSpPr>
            <a:xfrm>
              <a:off x="2571150" y="3865567"/>
              <a:ext cx="1987350" cy="33376"/>
              <a:chOff x="2571750" y="1905189"/>
              <a:chExt cx="1987350" cy="33376"/>
            </a:xfrm>
          </p:grpSpPr>
          <p:sp>
            <p:nvSpPr>
              <p:cNvPr id="238" name="วงรี 237">
                <a:extLst>
                  <a:ext uri="{FF2B5EF4-FFF2-40B4-BE49-F238E27FC236}">
                    <a16:creationId xmlns:a16="http://schemas.microsoft.com/office/drawing/2014/main" id="{1A673D5F-7A53-4A88-917F-AB258BC4411E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39" name="วงรี 238">
                <a:extLst>
                  <a:ext uri="{FF2B5EF4-FFF2-40B4-BE49-F238E27FC236}">
                    <a16:creationId xmlns:a16="http://schemas.microsoft.com/office/drawing/2014/main" id="{C58BB4EF-C484-4ED4-8637-B49654D9B877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40" name="วงรี 239">
                <a:extLst>
                  <a:ext uri="{FF2B5EF4-FFF2-40B4-BE49-F238E27FC236}">
                    <a16:creationId xmlns:a16="http://schemas.microsoft.com/office/drawing/2014/main" id="{06B8E392-4127-4A95-B35F-B3E231BBA302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41" name="วงรี 240">
                <a:extLst>
                  <a:ext uri="{FF2B5EF4-FFF2-40B4-BE49-F238E27FC236}">
                    <a16:creationId xmlns:a16="http://schemas.microsoft.com/office/drawing/2014/main" id="{F2C5781D-B791-426C-91A6-EEF72E01CBBC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42" name="วงรี 241">
                <a:extLst>
                  <a:ext uri="{FF2B5EF4-FFF2-40B4-BE49-F238E27FC236}">
                    <a16:creationId xmlns:a16="http://schemas.microsoft.com/office/drawing/2014/main" id="{B04073FB-784C-4F9A-A894-C3BDCE8A1C66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43" name="วงรี 242">
                <a:extLst>
                  <a:ext uri="{FF2B5EF4-FFF2-40B4-BE49-F238E27FC236}">
                    <a16:creationId xmlns:a16="http://schemas.microsoft.com/office/drawing/2014/main" id="{00C3EF73-F295-4CD4-99DB-FC07B4E950DF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44" name="วงรี 243">
                <a:extLst>
                  <a:ext uri="{FF2B5EF4-FFF2-40B4-BE49-F238E27FC236}">
                    <a16:creationId xmlns:a16="http://schemas.microsoft.com/office/drawing/2014/main" id="{AA0FBFAA-5B25-4E4B-B5EB-93531F45D45C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45" name="วงรี 244">
                <a:extLst>
                  <a:ext uri="{FF2B5EF4-FFF2-40B4-BE49-F238E27FC236}">
                    <a16:creationId xmlns:a16="http://schemas.microsoft.com/office/drawing/2014/main" id="{BB764FB0-8FC6-41C4-8A40-5A778B967F3F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46" name="วงรี 245">
                <a:extLst>
                  <a:ext uri="{FF2B5EF4-FFF2-40B4-BE49-F238E27FC236}">
                    <a16:creationId xmlns:a16="http://schemas.microsoft.com/office/drawing/2014/main" id="{0AB5983C-1626-47C2-AB49-43A91C6041E4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sp>
        <p:nvSpPr>
          <p:cNvPr id="11" name="สี่เหลี่ยมผืนผ้า: มุมมน 10">
            <a:extLst>
              <a:ext uri="{FF2B5EF4-FFF2-40B4-BE49-F238E27FC236}">
                <a16:creationId xmlns:a16="http://schemas.microsoft.com/office/drawing/2014/main" id="{8A807757-809C-4BD6-BA48-3DAC47F48EB7}"/>
              </a:ext>
            </a:extLst>
          </p:cNvPr>
          <p:cNvSpPr/>
          <p:nvPr/>
        </p:nvSpPr>
        <p:spPr>
          <a:xfrm>
            <a:off x="1664034" y="2308363"/>
            <a:ext cx="2340000" cy="2311400"/>
          </a:xfrm>
          <a:prstGeom prst="roundRect">
            <a:avLst>
              <a:gd name="adj" fmla="val 10074"/>
            </a:avLst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47" name="กลุ่ม 246">
            <a:extLst>
              <a:ext uri="{FF2B5EF4-FFF2-40B4-BE49-F238E27FC236}">
                <a16:creationId xmlns:a16="http://schemas.microsoft.com/office/drawing/2014/main" id="{B462850A-9642-40EC-A841-BA8CCB2399A0}"/>
              </a:ext>
            </a:extLst>
          </p:cNvPr>
          <p:cNvGrpSpPr/>
          <p:nvPr/>
        </p:nvGrpSpPr>
        <p:grpSpPr>
          <a:xfrm>
            <a:off x="5177308" y="2467302"/>
            <a:ext cx="1987950" cy="1993754"/>
            <a:chOff x="2571150" y="1905189"/>
            <a:chExt cx="1987950" cy="1993754"/>
          </a:xfrm>
        </p:grpSpPr>
        <p:grpSp>
          <p:nvGrpSpPr>
            <p:cNvPr id="248" name="กลุ่ม 247">
              <a:extLst>
                <a:ext uri="{FF2B5EF4-FFF2-40B4-BE49-F238E27FC236}">
                  <a16:creationId xmlns:a16="http://schemas.microsoft.com/office/drawing/2014/main" id="{841207BC-F9B5-43E3-8A51-38F77B09804C}"/>
                </a:ext>
              </a:extLst>
            </p:cNvPr>
            <p:cNvGrpSpPr/>
            <p:nvPr/>
          </p:nvGrpSpPr>
          <p:grpSpPr>
            <a:xfrm>
              <a:off x="2571750" y="1905189"/>
              <a:ext cx="1987350" cy="33376"/>
              <a:chOff x="2571750" y="1905189"/>
              <a:chExt cx="1987350" cy="33376"/>
            </a:xfrm>
          </p:grpSpPr>
          <p:sp>
            <p:nvSpPr>
              <p:cNvPr id="332" name="วงรี 331">
                <a:extLst>
                  <a:ext uri="{FF2B5EF4-FFF2-40B4-BE49-F238E27FC236}">
                    <a16:creationId xmlns:a16="http://schemas.microsoft.com/office/drawing/2014/main" id="{AA3AC5BB-5D6E-412F-ADC0-EF53815A9A98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33" name="วงรี 332">
                <a:extLst>
                  <a:ext uri="{FF2B5EF4-FFF2-40B4-BE49-F238E27FC236}">
                    <a16:creationId xmlns:a16="http://schemas.microsoft.com/office/drawing/2014/main" id="{6A5158A3-A2D0-4F5A-AB4E-E4D89F0963E7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34" name="วงรี 333">
                <a:extLst>
                  <a:ext uri="{FF2B5EF4-FFF2-40B4-BE49-F238E27FC236}">
                    <a16:creationId xmlns:a16="http://schemas.microsoft.com/office/drawing/2014/main" id="{CBD08E82-C15C-490D-BF68-5E365EB4E013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35" name="วงรี 334">
                <a:extLst>
                  <a:ext uri="{FF2B5EF4-FFF2-40B4-BE49-F238E27FC236}">
                    <a16:creationId xmlns:a16="http://schemas.microsoft.com/office/drawing/2014/main" id="{CDA2FA96-334B-406C-A151-002267FD9084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36" name="วงรี 335">
                <a:extLst>
                  <a:ext uri="{FF2B5EF4-FFF2-40B4-BE49-F238E27FC236}">
                    <a16:creationId xmlns:a16="http://schemas.microsoft.com/office/drawing/2014/main" id="{37B7C2C9-8F5A-4E32-B8BD-E7215E242E27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37" name="วงรี 336">
                <a:extLst>
                  <a:ext uri="{FF2B5EF4-FFF2-40B4-BE49-F238E27FC236}">
                    <a16:creationId xmlns:a16="http://schemas.microsoft.com/office/drawing/2014/main" id="{5D09999C-2240-499A-944B-30CE4B9D3F5A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38" name="วงรี 337">
                <a:extLst>
                  <a:ext uri="{FF2B5EF4-FFF2-40B4-BE49-F238E27FC236}">
                    <a16:creationId xmlns:a16="http://schemas.microsoft.com/office/drawing/2014/main" id="{A89B433A-2E10-4D72-9449-B911C3EC0C68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39" name="วงรี 338">
                <a:extLst>
                  <a:ext uri="{FF2B5EF4-FFF2-40B4-BE49-F238E27FC236}">
                    <a16:creationId xmlns:a16="http://schemas.microsoft.com/office/drawing/2014/main" id="{37D63651-7C03-4CAC-B292-DCE707608AE5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40" name="วงรี 339">
                <a:extLst>
                  <a:ext uri="{FF2B5EF4-FFF2-40B4-BE49-F238E27FC236}">
                    <a16:creationId xmlns:a16="http://schemas.microsoft.com/office/drawing/2014/main" id="{5C76305E-8BE1-4F86-9905-3C808C3E872C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249" name="กลุ่ม 248">
              <a:extLst>
                <a:ext uri="{FF2B5EF4-FFF2-40B4-BE49-F238E27FC236}">
                  <a16:creationId xmlns:a16="http://schemas.microsoft.com/office/drawing/2014/main" id="{14360B6A-0071-418B-B9E3-39A2B3453501}"/>
                </a:ext>
              </a:extLst>
            </p:cNvPr>
            <p:cNvGrpSpPr/>
            <p:nvPr/>
          </p:nvGrpSpPr>
          <p:grpSpPr>
            <a:xfrm>
              <a:off x="2571750" y="2151413"/>
              <a:ext cx="1987350" cy="33376"/>
              <a:chOff x="2571750" y="1905189"/>
              <a:chExt cx="1987350" cy="33376"/>
            </a:xfrm>
          </p:grpSpPr>
          <p:sp>
            <p:nvSpPr>
              <p:cNvPr id="323" name="วงรี 322">
                <a:extLst>
                  <a:ext uri="{FF2B5EF4-FFF2-40B4-BE49-F238E27FC236}">
                    <a16:creationId xmlns:a16="http://schemas.microsoft.com/office/drawing/2014/main" id="{65EFAF55-0CD1-428E-84BD-E40A02581375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24" name="วงรี 323">
                <a:extLst>
                  <a:ext uri="{FF2B5EF4-FFF2-40B4-BE49-F238E27FC236}">
                    <a16:creationId xmlns:a16="http://schemas.microsoft.com/office/drawing/2014/main" id="{0BAB2AA2-E049-443F-838E-0581514B3EFE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25" name="วงรี 324">
                <a:extLst>
                  <a:ext uri="{FF2B5EF4-FFF2-40B4-BE49-F238E27FC236}">
                    <a16:creationId xmlns:a16="http://schemas.microsoft.com/office/drawing/2014/main" id="{29333014-3019-4F15-B2FB-257CA311C401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26" name="วงรี 325">
                <a:extLst>
                  <a:ext uri="{FF2B5EF4-FFF2-40B4-BE49-F238E27FC236}">
                    <a16:creationId xmlns:a16="http://schemas.microsoft.com/office/drawing/2014/main" id="{73681CBF-D47C-419D-89A0-397CEC7D008E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27" name="วงรี 326">
                <a:extLst>
                  <a:ext uri="{FF2B5EF4-FFF2-40B4-BE49-F238E27FC236}">
                    <a16:creationId xmlns:a16="http://schemas.microsoft.com/office/drawing/2014/main" id="{8503AB00-0B75-4A76-A25E-342DC56F116E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28" name="วงรี 327">
                <a:extLst>
                  <a:ext uri="{FF2B5EF4-FFF2-40B4-BE49-F238E27FC236}">
                    <a16:creationId xmlns:a16="http://schemas.microsoft.com/office/drawing/2014/main" id="{A633B180-8B01-4DC3-B53D-78BCAAD928B1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29" name="วงรี 328">
                <a:extLst>
                  <a:ext uri="{FF2B5EF4-FFF2-40B4-BE49-F238E27FC236}">
                    <a16:creationId xmlns:a16="http://schemas.microsoft.com/office/drawing/2014/main" id="{DB4BD5EE-60D8-423D-B523-DAB0374659C8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30" name="วงรี 329">
                <a:extLst>
                  <a:ext uri="{FF2B5EF4-FFF2-40B4-BE49-F238E27FC236}">
                    <a16:creationId xmlns:a16="http://schemas.microsoft.com/office/drawing/2014/main" id="{77ABAA11-ACAB-491E-89ED-A98ACA97A917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31" name="วงรี 330">
                <a:extLst>
                  <a:ext uri="{FF2B5EF4-FFF2-40B4-BE49-F238E27FC236}">
                    <a16:creationId xmlns:a16="http://schemas.microsoft.com/office/drawing/2014/main" id="{9A861080-B5C8-46D9-9D52-3891EAC790E8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250" name="กลุ่ม 249">
              <a:extLst>
                <a:ext uri="{FF2B5EF4-FFF2-40B4-BE49-F238E27FC236}">
                  <a16:creationId xmlns:a16="http://schemas.microsoft.com/office/drawing/2014/main" id="{2262BDE1-CF08-4746-9349-3C5D93613F2F}"/>
                </a:ext>
              </a:extLst>
            </p:cNvPr>
            <p:cNvGrpSpPr/>
            <p:nvPr/>
          </p:nvGrpSpPr>
          <p:grpSpPr>
            <a:xfrm>
              <a:off x="2571550" y="2395275"/>
              <a:ext cx="1987350" cy="33376"/>
              <a:chOff x="2571750" y="1905189"/>
              <a:chExt cx="1987350" cy="33376"/>
            </a:xfrm>
          </p:grpSpPr>
          <p:sp>
            <p:nvSpPr>
              <p:cNvPr id="314" name="วงรี 313">
                <a:extLst>
                  <a:ext uri="{FF2B5EF4-FFF2-40B4-BE49-F238E27FC236}">
                    <a16:creationId xmlns:a16="http://schemas.microsoft.com/office/drawing/2014/main" id="{9A1E9E00-23E2-4A31-95E6-A86D2C364EAE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15" name="วงรี 314">
                <a:extLst>
                  <a:ext uri="{FF2B5EF4-FFF2-40B4-BE49-F238E27FC236}">
                    <a16:creationId xmlns:a16="http://schemas.microsoft.com/office/drawing/2014/main" id="{6FBF6CE6-F888-4554-8F70-2FE2AC0772F1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16" name="วงรี 315">
                <a:extLst>
                  <a:ext uri="{FF2B5EF4-FFF2-40B4-BE49-F238E27FC236}">
                    <a16:creationId xmlns:a16="http://schemas.microsoft.com/office/drawing/2014/main" id="{40676F21-15C3-4CD0-8356-7C2ACC6B6CF8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17" name="วงรี 316">
                <a:extLst>
                  <a:ext uri="{FF2B5EF4-FFF2-40B4-BE49-F238E27FC236}">
                    <a16:creationId xmlns:a16="http://schemas.microsoft.com/office/drawing/2014/main" id="{155AEB56-A236-4F15-AA4B-35E1A69CE6C3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18" name="วงรี 317">
                <a:extLst>
                  <a:ext uri="{FF2B5EF4-FFF2-40B4-BE49-F238E27FC236}">
                    <a16:creationId xmlns:a16="http://schemas.microsoft.com/office/drawing/2014/main" id="{20762972-AF2C-4D49-B3B5-25E43560AB75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19" name="วงรี 318">
                <a:extLst>
                  <a:ext uri="{FF2B5EF4-FFF2-40B4-BE49-F238E27FC236}">
                    <a16:creationId xmlns:a16="http://schemas.microsoft.com/office/drawing/2014/main" id="{23663B9B-64F3-4C64-B69B-782916875671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20" name="วงรี 319">
                <a:extLst>
                  <a:ext uri="{FF2B5EF4-FFF2-40B4-BE49-F238E27FC236}">
                    <a16:creationId xmlns:a16="http://schemas.microsoft.com/office/drawing/2014/main" id="{F859D4D2-2AF2-43F3-A011-3020E71A4D1A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21" name="วงรี 320">
                <a:extLst>
                  <a:ext uri="{FF2B5EF4-FFF2-40B4-BE49-F238E27FC236}">
                    <a16:creationId xmlns:a16="http://schemas.microsoft.com/office/drawing/2014/main" id="{03AD6FBD-8989-4254-B815-EEC2BF112A84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22" name="วงรี 321">
                <a:extLst>
                  <a:ext uri="{FF2B5EF4-FFF2-40B4-BE49-F238E27FC236}">
                    <a16:creationId xmlns:a16="http://schemas.microsoft.com/office/drawing/2014/main" id="{B23F375D-1B49-42DF-A057-0591A10B6DCE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251" name="กลุ่ม 250">
              <a:extLst>
                <a:ext uri="{FF2B5EF4-FFF2-40B4-BE49-F238E27FC236}">
                  <a16:creationId xmlns:a16="http://schemas.microsoft.com/office/drawing/2014/main" id="{B425E5DE-EB25-4A8F-8BAE-80D46767495C}"/>
                </a:ext>
              </a:extLst>
            </p:cNvPr>
            <p:cNvGrpSpPr/>
            <p:nvPr/>
          </p:nvGrpSpPr>
          <p:grpSpPr>
            <a:xfrm>
              <a:off x="2571550" y="2643125"/>
              <a:ext cx="1987350" cy="33376"/>
              <a:chOff x="2571750" y="1905189"/>
              <a:chExt cx="1987350" cy="33376"/>
            </a:xfrm>
          </p:grpSpPr>
          <p:sp>
            <p:nvSpPr>
              <p:cNvPr id="305" name="วงรี 304">
                <a:extLst>
                  <a:ext uri="{FF2B5EF4-FFF2-40B4-BE49-F238E27FC236}">
                    <a16:creationId xmlns:a16="http://schemas.microsoft.com/office/drawing/2014/main" id="{FB98D53E-92CC-4BB4-8672-2B12012AECBC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06" name="วงรี 305">
                <a:extLst>
                  <a:ext uri="{FF2B5EF4-FFF2-40B4-BE49-F238E27FC236}">
                    <a16:creationId xmlns:a16="http://schemas.microsoft.com/office/drawing/2014/main" id="{9E7BB21A-6214-4454-8733-115FD931B85F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07" name="วงรี 306">
                <a:extLst>
                  <a:ext uri="{FF2B5EF4-FFF2-40B4-BE49-F238E27FC236}">
                    <a16:creationId xmlns:a16="http://schemas.microsoft.com/office/drawing/2014/main" id="{B215AD94-2220-44BE-9FB4-5B130F81B32A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08" name="วงรี 307">
                <a:extLst>
                  <a:ext uri="{FF2B5EF4-FFF2-40B4-BE49-F238E27FC236}">
                    <a16:creationId xmlns:a16="http://schemas.microsoft.com/office/drawing/2014/main" id="{E325F8F7-C049-4AD3-B813-1A12698616BC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09" name="วงรี 308">
                <a:extLst>
                  <a:ext uri="{FF2B5EF4-FFF2-40B4-BE49-F238E27FC236}">
                    <a16:creationId xmlns:a16="http://schemas.microsoft.com/office/drawing/2014/main" id="{FA18D35B-43C6-410D-B434-80274618F1C2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10" name="วงรี 309">
                <a:extLst>
                  <a:ext uri="{FF2B5EF4-FFF2-40B4-BE49-F238E27FC236}">
                    <a16:creationId xmlns:a16="http://schemas.microsoft.com/office/drawing/2014/main" id="{D023797A-068C-40DD-AF63-623F5704E7EB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11" name="วงรี 310">
                <a:extLst>
                  <a:ext uri="{FF2B5EF4-FFF2-40B4-BE49-F238E27FC236}">
                    <a16:creationId xmlns:a16="http://schemas.microsoft.com/office/drawing/2014/main" id="{6646EC66-A8C0-47D5-9C97-1A1BAB886F3E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12" name="วงรี 311">
                <a:extLst>
                  <a:ext uri="{FF2B5EF4-FFF2-40B4-BE49-F238E27FC236}">
                    <a16:creationId xmlns:a16="http://schemas.microsoft.com/office/drawing/2014/main" id="{8ABBDCAE-2D72-493B-A248-BF5F8C6DBAB4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13" name="วงรี 312">
                <a:extLst>
                  <a:ext uri="{FF2B5EF4-FFF2-40B4-BE49-F238E27FC236}">
                    <a16:creationId xmlns:a16="http://schemas.microsoft.com/office/drawing/2014/main" id="{D561B510-B7CB-4342-8DDC-0385547E2A97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252" name="กลุ่ม 251">
              <a:extLst>
                <a:ext uri="{FF2B5EF4-FFF2-40B4-BE49-F238E27FC236}">
                  <a16:creationId xmlns:a16="http://schemas.microsoft.com/office/drawing/2014/main" id="{F7C220C6-3157-45EA-961D-BCA935C74638}"/>
                </a:ext>
              </a:extLst>
            </p:cNvPr>
            <p:cNvGrpSpPr/>
            <p:nvPr/>
          </p:nvGrpSpPr>
          <p:grpSpPr>
            <a:xfrm>
              <a:off x="2571550" y="2890995"/>
              <a:ext cx="1987350" cy="33376"/>
              <a:chOff x="2571750" y="1905189"/>
              <a:chExt cx="1987350" cy="33376"/>
            </a:xfrm>
          </p:grpSpPr>
          <p:sp>
            <p:nvSpPr>
              <p:cNvPr id="296" name="วงรี 295">
                <a:extLst>
                  <a:ext uri="{FF2B5EF4-FFF2-40B4-BE49-F238E27FC236}">
                    <a16:creationId xmlns:a16="http://schemas.microsoft.com/office/drawing/2014/main" id="{2FAD9562-AB15-4F2C-8B72-B0CEDF21751A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97" name="วงรี 296">
                <a:extLst>
                  <a:ext uri="{FF2B5EF4-FFF2-40B4-BE49-F238E27FC236}">
                    <a16:creationId xmlns:a16="http://schemas.microsoft.com/office/drawing/2014/main" id="{BA44A38E-6200-4554-9792-F32D74DB07EE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98" name="วงรี 297">
                <a:extLst>
                  <a:ext uri="{FF2B5EF4-FFF2-40B4-BE49-F238E27FC236}">
                    <a16:creationId xmlns:a16="http://schemas.microsoft.com/office/drawing/2014/main" id="{010C9F98-52D8-4053-B7EA-E4F60F86D0A8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99" name="วงรี 298">
                <a:extLst>
                  <a:ext uri="{FF2B5EF4-FFF2-40B4-BE49-F238E27FC236}">
                    <a16:creationId xmlns:a16="http://schemas.microsoft.com/office/drawing/2014/main" id="{1EE4504B-9E04-4A05-A2A7-B22680ADC8B0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00" name="วงรี 299">
                <a:extLst>
                  <a:ext uri="{FF2B5EF4-FFF2-40B4-BE49-F238E27FC236}">
                    <a16:creationId xmlns:a16="http://schemas.microsoft.com/office/drawing/2014/main" id="{7267E3C9-1B1F-4F1C-87BA-353C0EB0DB1F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01" name="วงรี 300">
                <a:extLst>
                  <a:ext uri="{FF2B5EF4-FFF2-40B4-BE49-F238E27FC236}">
                    <a16:creationId xmlns:a16="http://schemas.microsoft.com/office/drawing/2014/main" id="{D23C7D20-DDB4-4448-AA36-C213F5BAEE6A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02" name="วงรี 301">
                <a:extLst>
                  <a:ext uri="{FF2B5EF4-FFF2-40B4-BE49-F238E27FC236}">
                    <a16:creationId xmlns:a16="http://schemas.microsoft.com/office/drawing/2014/main" id="{1068490A-E246-48D5-81EB-C3CB1FFA1FFD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03" name="วงรี 302">
                <a:extLst>
                  <a:ext uri="{FF2B5EF4-FFF2-40B4-BE49-F238E27FC236}">
                    <a16:creationId xmlns:a16="http://schemas.microsoft.com/office/drawing/2014/main" id="{047EFA59-00FF-4BF8-90FB-584CE3E6F107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04" name="วงรี 303">
                <a:extLst>
                  <a:ext uri="{FF2B5EF4-FFF2-40B4-BE49-F238E27FC236}">
                    <a16:creationId xmlns:a16="http://schemas.microsoft.com/office/drawing/2014/main" id="{65078FC3-876A-4580-BC2E-228CBE04C355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253" name="กลุ่ม 252">
              <a:extLst>
                <a:ext uri="{FF2B5EF4-FFF2-40B4-BE49-F238E27FC236}">
                  <a16:creationId xmlns:a16="http://schemas.microsoft.com/office/drawing/2014/main" id="{1DDAAFE4-CABE-414A-AD65-08937A068AA4}"/>
                </a:ext>
              </a:extLst>
            </p:cNvPr>
            <p:cNvGrpSpPr/>
            <p:nvPr/>
          </p:nvGrpSpPr>
          <p:grpSpPr>
            <a:xfrm>
              <a:off x="2571350" y="3132425"/>
              <a:ext cx="1987350" cy="33376"/>
              <a:chOff x="2571750" y="1905189"/>
              <a:chExt cx="1987350" cy="33376"/>
            </a:xfrm>
          </p:grpSpPr>
          <p:sp>
            <p:nvSpPr>
              <p:cNvPr id="287" name="วงรี 286">
                <a:extLst>
                  <a:ext uri="{FF2B5EF4-FFF2-40B4-BE49-F238E27FC236}">
                    <a16:creationId xmlns:a16="http://schemas.microsoft.com/office/drawing/2014/main" id="{963FAF6C-8F4A-471E-AA98-3D79DA029998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88" name="วงรี 287">
                <a:extLst>
                  <a:ext uri="{FF2B5EF4-FFF2-40B4-BE49-F238E27FC236}">
                    <a16:creationId xmlns:a16="http://schemas.microsoft.com/office/drawing/2014/main" id="{C8224DC6-1346-473F-99CA-8F54E3CEC9A8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89" name="วงรี 288">
                <a:extLst>
                  <a:ext uri="{FF2B5EF4-FFF2-40B4-BE49-F238E27FC236}">
                    <a16:creationId xmlns:a16="http://schemas.microsoft.com/office/drawing/2014/main" id="{6CAEDC94-4723-4410-92B3-AA3EA014F6FB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90" name="วงรี 289">
                <a:extLst>
                  <a:ext uri="{FF2B5EF4-FFF2-40B4-BE49-F238E27FC236}">
                    <a16:creationId xmlns:a16="http://schemas.microsoft.com/office/drawing/2014/main" id="{B24ACA4F-9A15-4BAF-8202-39724FCC98A2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91" name="วงรี 290">
                <a:extLst>
                  <a:ext uri="{FF2B5EF4-FFF2-40B4-BE49-F238E27FC236}">
                    <a16:creationId xmlns:a16="http://schemas.microsoft.com/office/drawing/2014/main" id="{4F3381B6-6661-4ABB-A7EB-E557CBC267B8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92" name="วงรี 291">
                <a:extLst>
                  <a:ext uri="{FF2B5EF4-FFF2-40B4-BE49-F238E27FC236}">
                    <a16:creationId xmlns:a16="http://schemas.microsoft.com/office/drawing/2014/main" id="{31D1C903-9547-438B-A78F-E77DDDDD6E70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93" name="วงรี 292">
                <a:extLst>
                  <a:ext uri="{FF2B5EF4-FFF2-40B4-BE49-F238E27FC236}">
                    <a16:creationId xmlns:a16="http://schemas.microsoft.com/office/drawing/2014/main" id="{5DF67C97-FF8E-4E8F-803B-DC3A964C5413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94" name="วงรี 293">
                <a:extLst>
                  <a:ext uri="{FF2B5EF4-FFF2-40B4-BE49-F238E27FC236}">
                    <a16:creationId xmlns:a16="http://schemas.microsoft.com/office/drawing/2014/main" id="{98B4E66F-5A43-42BE-8930-4F5C49F3B9A2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95" name="วงรี 294">
                <a:extLst>
                  <a:ext uri="{FF2B5EF4-FFF2-40B4-BE49-F238E27FC236}">
                    <a16:creationId xmlns:a16="http://schemas.microsoft.com/office/drawing/2014/main" id="{60B19782-B505-44AD-A675-5D9C39FC13CF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254" name="กลุ่ม 253">
              <a:extLst>
                <a:ext uri="{FF2B5EF4-FFF2-40B4-BE49-F238E27FC236}">
                  <a16:creationId xmlns:a16="http://schemas.microsoft.com/office/drawing/2014/main" id="{37B3B05D-5F84-4A58-B48F-DB52E0D026B2}"/>
                </a:ext>
              </a:extLst>
            </p:cNvPr>
            <p:cNvGrpSpPr/>
            <p:nvPr/>
          </p:nvGrpSpPr>
          <p:grpSpPr>
            <a:xfrm>
              <a:off x="2571250" y="3380275"/>
              <a:ext cx="1987350" cy="33376"/>
              <a:chOff x="2571750" y="1905189"/>
              <a:chExt cx="1987350" cy="33376"/>
            </a:xfrm>
          </p:grpSpPr>
          <p:sp>
            <p:nvSpPr>
              <p:cNvPr id="278" name="วงรี 277">
                <a:extLst>
                  <a:ext uri="{FF2B5EF4-FFF2-40B4-BE49-F238E27FC236}">
                    <a16:creationId xmlns:a16="http://schemas.microsoft.com/office/drawing/2014/main" id="{7080AF05-8597-4D8C-B81D-CBA1DB35CECB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79" name="วงรี 278">
                <a:extLst>
                  <a:ext uri="{FF2B5EF4-FFF2-40B4-BE49-F238E27FC236}">
                    <a16:creationId xmlns:a16="http://schemas.microsoft.com/office/drawing/2014/main" id="{CD8B5448-80B2-4E3E-9DFA-ADA0C781BB77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80" name="วงรี 279">
                <a:extLst>
                  <a:ext uri="{FF2B5EF4-FFF2-40B4-BE49-F238E27FC236}">
                    <a16:creationId xmlns:a16="http://schemas.microsoft.com/office/drawing/2014/main" id="{7BBB8719-46D3-49D5-9195-ADB1CC6AF721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81" name="วงรี 280">
                <a:extLst>
                  <a:ext uri="{FF2B5EF4-FFF2-40B4-BE49-F238E27FC236}">
                    <a16:creationId xmlns:a16="http://schemas.microsoft.com/office/drawing/2014/main" id="{35882553-29C3-48A7-9B5A-E6659398FE47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82" name="วงรี 281">
                <a:extLst>
                  <a:ext uri="{FF2B5EF4-FFF2-40B4-BE49-F238E27FC236}">
                    <a16:creationId xmlns:a16="http://schemas.microsoft.com/office/drawing/2014/main" id="{15E838E4-8FA7-4090-AFD1-663825348E96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83" name="วงรี 282">
                <a:extLst>
                  <a:ext uri="{FF2B5EF4-FFF2-40B4-BE49-F238E27FC236}">
                    <a16:creationId xmlns:a16="http://schemas.microsoft.com/office/drawing/2014/main" id="{28FC35EF-8E9D-4DE5-84DB-9A5315A1BBE2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84" name="วงรี 283">
                <a:extLst>
                  <a:ext uri="{FF2B5EF4-FFF2-40B4-BE49-F238E27FC236}">
                    <a16:creationId xmlns:a16="http://schemas.microsoft.com/office/drawing/2014/main" id="{ECAB2BFE-B354-42CC-A786-59C025B08C21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85" name="วงรี 284">
                <a:extLst>
                  <a:ext uri="{FF2B5EF4-FFF2-40B4-BE49-F238E27FC236}">
                    <a16:creationId xmlns:a16="http://schemas.microsoft.com/office/drawing/2014/main" id="{AFC6E530-2C56-4DD5-A851-6D48CC3D2104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86" name="วงรี 285">
                <a:extLst>
                  <a:ext uri="{FF2B5EF4-FFF2-40B4-BE49-F238E27FC236}">
                    <a16:creationId xmlns:a16="http://schemas.microsoft.com/office/drawing/2014/main" id="{7C392645-78ED-465D-8AA9-C14B83949C5F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255" name="กลุ่ม 254">
              <a:extLst>
                <a:ext uri="{FF2B5EF4-FFF2-40B4-BE49-F238E27FC236}">
                  <a16:creationId xmlns:a16="http://schemas.microsoft.com/office/drawing/2014/main" id="{6B85675D-6B00-4510-BE62-1C1031A28FA9}"/>
                </a:ext>
              </a:extLst>
            </p:cNvPr>
            <p:cNvGrpSpPr/>
            <p:nvPr/>
          </p:nvGrpSpPr>
          <p:grpSpPr>
            <a:xfrm>
              <a:off x="2571150" y="3624137"/>
              <a:ext cx="1987350" cy="33376"/>
              <a:chOff x="2571750" y="1905189"/>
              <a:chExt cx="1987350" cy="33376"/>
            </a:xfrm>
          </p:grpSpPr>
          <p:sp>
            <p:nvSpPr>
              <p:cNvPr id="269" name="วงรี 268">
                <a:extLst>
                  <a:ext uri="{FF2B5EF4-FFF2-40B4-BE49-F238E27FC236}">
                    <a16:creationId xmlns:a16="http://schemas.microsoft.com/office/drawing/2014/main" id="{9CBD0C05-162D-43B8-8CD9-67C2D0C473DD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70" name="วงรี 269">
                <a:extLst>
                  <a:ext uri="{FF2B5EF4-FFF2-40B4-BE49-F238E27FC236}">
                    <a16:creationId xmlns:a16="http://schemas.microsoft.com/office/drawing/2014/main" id="{D0BF3637-2924-4A64-BEDB-4D05AF610D24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71" name="วงรี 270">
                <a:extLst>
                  <a:ext uri="{FF2B5EF4-FFF2-40B4-BE49-F238E27FC236}">
                    <a16:creationId xmlns:a16="http://schemas.microsoft.com/office/drawing/2014/main" id="{892D5FF3-B64E-4B26-B7BA-F941CAFEB834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72" name="วงรี 271">
                <a:extLst>
                  <a:ext uri="{FF2B5EF4-FFF2-40B4-BE49-F238E27FC236}">
                    <a16:creationId xmlns:a16="http://schemas.microsoft.com/office/drawing/2014/main" id="{4FEF03C3-E17E-4601-AC56-28F91D85429C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73" name="วงรี 272">
                <a:extLst>
                  <a:ext uri="{FF2B5EF4-FFF2-40B4-BE49-F238E27FC236}">
                    <a16:creationId xmlns:a16="http://schemas.microsoft.com/office/drawing/2014/main" id="{1EFAFF77-582C-4A8A-A103-388DF7818359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74" name="วงรี 273">
                <a:extLst>
                  <a:ext uri="{FF2B5EF4-FFF2-40B4-BE49-F238E27FC236}">
                    <a16:creationId xmlns:a16="http://schemas.microsoft.com/office/drawing/2014/main" id="{D28407B9-A876-4D99-835B-3DA18EAB656A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75" name="วงรี 274">
                <a:extLst>
                  <a:ext uri="{FF2B5EF4-FFF2-40B4-BE49-F238E27FC236}">
                    <a16:creationId xmlns:a16="http://schemas.microsoft.com/office/drawing/2014/main" id="{22DB2614-E2A4-413D-9665-40842F5511C9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76" name="วงรี 275">
                <a:extLst>
                  <a:ext uri="{FF2B5EF4-FFF2-40B4-BE49-F238E27FC236}">
                    <a16:creationId xmlns:a16="http://schemas.microsoft.com/office/drawing/2014/main" id="{1AF8AB62-C129-46E6-A7F0-05AADD49887A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77" name="วงรี 276">
                <a:extLst>
                  <a:ext uri="{FF2B5EF4-FFF2-40B4-BE49-F238E27FC236}">
                    <a16:creationId xmlns:a16="http://schemas.microsoft.com/office/drawing/2014/main" id="{84E10F54-B97F-4648-9F1C-A8EF9E8FE16D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259" name="กลุ่ม 258">
              <a:extLst>
                <a:ext uri="{FF2B5EF4-FFF2-40B4-BE49-F238E27FC236}">
                  <a16:creationId xmlns:a16="http://schemas.microsoft.com/office/drawing/2014/main" id="{6D4EFCD6-7C69-4517-9188-F84B16BC045A}"/>
                </a:ext>
              </a:extLst>
            </p:cNvPr>
            <p:cNvGrpSpPr/>
            <p:nvPr/>
          </p:nvGrpSpPr>
          <p:grpSpPr>
            <a:xfrm>
              <a:off x="2571150" y="3865567"/>
              <a:ext cx="1987350" cy="33376"/>
              <a:chOff x="2571750" y="1905189"/>
              <a:chExt cx="1987350" cy="33376"/>
            </a:xfrm>
          </p:grpSpPr>
          <p:sp>
            <p:nvSpPr>
              <p:cNvPr id="260" name="วงรี 259">
                <a:extLst>
                  <a:ext uri="{FF2B5EF4-FFF2-40B4-BE49-F238E27FC236}">
                    <a16:creationId xmlns:a16="http://schemas.microsoft.com/office/drawing/2014/main" id="{51DFB70B-D1B7-4BA2-A49B-388BF4864383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61" name="วงรี 260">
                <a:extLst>
                  <a:ext uri="{FF2B5EF4-FFF2-40B4-BE49-F238E27FC236}">
                    <a16:creationId xmlns:a16="http://schemas.microsoft.com/office/drawing/2014/main" id="{175D4C16-33EF-414C-8DAD-88D5A35D78DA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62" name="วงรี 261">
                <a:extLst>
                  <a:ext uri="{FF2B5EF4-FFF2-40B4-BE49-F238E27FC236}">
                    <a16:creationId xmlns:a16="http://schemas.microsoft.com/office/drawing/2014/main" id="{BB5BC40F-4E75-46B4-9603-B797376DAC00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63" name="วงรี 262">
                <a:extLst>
                  <a:ext uri="{FF2B5EF4-FFF2-40B4-BE49-F238E27FC236}">
                    <a16:creationId xmlns:a16="http://schemas.microsoft.com/office/drawing/2014/main" id="{0E330CB1-DE5B-49A3-8B35-06C5C1547146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64" name="วงรี 263">
                <a:extLst>
                  <a:ext uri="{FF2B5EF4-FFF2-40B4-BE49-F238E27FC236}">
                    <a16:creationId xmlns:a16="http://schemas.microsoft.com/office/drawing/2014/main" id="{AC04BACB-6F79-44C3-873E-5265B92520C8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65" name="วงรี 264">
                <a:extLst>
                  <a:ext uri="{FF2B5EF4-FFF2-40B4-BE49-F238E27FC236}">
                    <a16:creationId xmlns:a16="http://schemas.microsoft.com/office/drawing/2014/main" id="{55FCEB32-AD44-490F-BE8B-7ADA15A14AB9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66" name="วงรี 265">
                <a:extLst>
                  <a:ext uri="{FF2B5EF4-FFF2-40B4-BE49-F238E27FC236}">
                    <a16:creationId xmlns:a16="http://schemas.microsoft.com/office/drawing/2014/main" id="{12A5CF54-F9B8-48B8-B3F1-27D3D22499F8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67" name="วงรี 266">
                <a:extLst>
                  <a:ext uri="{FF2B5EF4-FFF2-40B4-BE49-F238E27FC236}">
                    <a16:creationId xmlns:a16="http://schemas.microsoft.com/office/drawing/2014/main" id="{E4733996-8E7A-44F5-8F42-07880B7BA90A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68" name="วงรี 267">
                <a:extLst>
                  <a:ext uri="{FF2B5EF4-FFF2-40B4-BE49-F238E27FC236}">
                    <a16:creationId xmlns:a16="http://schemas.microsoft.com/office/drawing/2014/main" id="{D4D13FF2-FC2B-4E5E-AF93-B789AEC30230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sp>
        <p:nvSpPr>
          <p:cNvPr id="341" name="สี่เหลี่ยมผืนผ้า: มุมมน 340">
            <a:extLst>
              <a:ext uri="{FF2B5EF4-FFF2-40B4-BE49-F238E27FC236}">
                <a16:creationId xmlns:a16="http://schemas.microsoft.com/office/drawing/2014/main" id="{D7DE1267-7D91-4550-8491-706429541037}"/>
              </a:ext>
            </a:extLst>
          </p:cNvPr>
          <p:cNvSpPr/>
          <p:nvPr/>
        </p:nvSpPr>
        <p:spPr>
          <a:xfrm>
            <a:off x="5000108" y="2308363"/>
            <a:ext cx="2340000" cy="2311400"/>
          </a:xfrm>
          <a:prstGeom prst="roundRect">
            <a:avLst>
              <a:gd name="adj" fmla="val 10074"/>
            </a:avLst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5" name="ตัวเชื่อมต่อตรง 14">
            <a:extLst>
              <a:ext uri="{FF2B5EF4-FFF2-40B4-BE49-F238E27FC236}">
                <a16:creationId xmlns:a16="http://schemas.microsoft.com/office/drawing/2014/main" id="{D541A111-4EB2-4490-B62E-5181AD075A3F}"/>
              </a:ext>
            </a:extLst>
          </p:cNvPr>
          <p:cNvCxnSpPr/>
          <p:nvPr/>
        </p:nvCxnSpPr>
        <p:spPr>
          <a:xfrm>
            <a:off x="2830045" y="2413178"/>
            <a:ext cx="0" cy="2084188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รูปแบบอิสระ: รูปร่าง 22">
            <a:extLst>
              <a:ext uri="{FF2B5EF4-FFF2-40B4-BE49-F238E27FC236}">
                <a16:creationId xmlns:a16="http://schemas.microsoft.com/office/drawing/2014/main" id="{95037F94-18E8-4231-B87C-EAAAA87A7794}"/>
              </a:ext>
            </a:extLst>
          </p:cNvPr>
          <p:cNvSpPr/>
          <p:nvPr/>
        </p:nvSpPr>
        <p:spPr>
          <a:xfrm>
            <a:off x="2102819" y="2973526"/>
            <a:ext cx="728663" cy="981075"/>
          </a:xfrm>
          <a:custGeom>
            <a:avLst/>
            <a:gdLst>
              <a:gd name="connsiteX0" fmla="*/ 728663 w 728663"/>
              <a:gd name="connsiteY0" fmla="*/ 0 h 981075"/>
              <a:gd name="connsiteX1" fmla="*/ 490538 w 728663"/>
              <a:gd name="connsiteY1" fmla="*/ 0 h 981075"/>
              <a:gd name="connsiteX2" fmla="*/ 0 w 728663"/>
              <a:gd name="connsiteY2" fmla="*/ 981075 h 981075"/>
              <a:gd name="connsiteX3" fmla="*/ 728663 w 728663"/>
              <a:gd name="connsiteY3" fmla="*/ 981075 h 98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8663" h="981075">
                <a:moveTo>
                  <a:pt x="728663" y="0"/>
                </a:moveTo>
                <a:lnTo>
                  <a:pt x="490538" y="0"/>
                </a:lnTo>
                <a:lnTo>
                  <a:pt x="0" y="981075"/>
                </a:lnTo>
                <a:lnTo>
                  <a:pt x="728663" y="981075"/>
                </a:lnTo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42" name="รูปแบบอิสระ: รูปร่าง 341">
            <a:extLst>
              <a:ext uri="{FF2B5EF4-FFF2-40B4-BE49-F238E27FC236}">
                <a16:creationId xmlns:a16="http://schemas.microsoft.com/office/drawing/2014/main" id="{B9474438-90D0-45CC-88A6-5A2C199D7DE9}"/>
              </a:ext>
            </a:extLst>
          </p:cNvPr>
          <p:cNvSpPr/>
          <p:nvPr/>
        </p:nvSpPr>
        <p:spPr>
          <a:xfrm flipH="1">
            <a:off x="2835835" y="2972899"/>
            <a:ext cx="728663" cy="981075"/>
          </a:xfrm>
          <a:custGeom>
            <a:avLst/>
            <a:gdLst>
              <a:gd name="connsiteX0" fmla="*/ 728663 w 728663"/>
              <a:gd name="connsiteY0" fmla="*/ 0 h 981075"/>
              <a:gd name="connsiteX1" fmla="*/ 490538 w 728663"/>
              <a:gd name="connsiteY1" fmla="*/ 0 h 981075"/>
              <a:gd name="connsiteX2" fmla="*/ 0 w 728663"/>
              <a:gd name="connsiteY2" fmla="*/ 981075 h 981075"/>
              <a:gd name="connsiteX3" fmla="*/ 728663 w 728663"/>
              <a:gd name="connsiteY3" fmla="*/ 981075 h 98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8663" h="981075">
                <a:moveTo>
                  <a:pt x="728663" y="0"/>
                </a:moveTo>
                <a:lnTo>
                  <a:pt x="490538" y="0"/>
                </a:lnTo>
                <a:lnTo>
                  <a:pt x="0" y="981075"/>
                </a:lnTo>
                <a:lnTo>
                  <a:pt x="728663" y="981075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343" name="ตัวเชื่อมต่อตรง 342">
            <a:extLst>
              <a:ext uri="{FF2B5EF4-FFF2-40B4-BE49-F238E27FC236}">
                <a16:creationId xmlns:a16="http://schemas.microsoft.com/office/drawing/2014/main" id="{27B87B19-E8EA-4EBC-AC49-BC5DFFC21BB7}"/>
              </a:ext>
            </a:extLst>
          </p:cNvPr>
          <p:cNvCxnSpPr/>
          <p:nvPr/>
        </p:nvCxnSpPr>
        <p:spPr>
          <a:xfrm>
            <a:off x="6167859" y="2416357"/>
            <a:ext cx="0" cy="2084188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รูปแบบอิสระ: รูปร่าง 25">
            <a:extLst>
              <a:ext uri="{FF2B5EF4-FFF2-40B4-BE49-F238E27FC236}">
                <a16:creationId xmlns:a16="http://schemas.microsoft.com/office/drawing/2014/main" id="{E2A33852-E358-4C58-85BA-7004F5AB5065}"/>
              </a:ext>
            </a:extLst>
          </p:cNvPr>
          <p:cNvSpPr/>
          <p:nvPr/>
        </p:nvSpPr>
        <p:spPr>
          <a:xfrm>
            <a:off x="5678817" y="2978188"/>
            <a:ext cx="489600" cy="1212850"/>
          </a:xfrm>
          <a:custGeom>
            <a:avLst/>
            <a:gdLst>
              <a:gd name="connsiteX0" fmla="*/ 482600 w 482600"/>
              <a:gd name="connsiteY0" fmla="*/ 0 h 1212850"/>
              <a:gd name="connsiteX1" fmla="*/ 0 w 482600"/>
              <a:gd name="connsiteY1" fmla="*/ 482600 h 1212850"/>
              <a:gd name="connsiteX2" fmla="*/ 0 w 482600"/>
              <a:gd name="connsiteY2" fmla="*/ 1212850 h 1212850"/>
              <a:gd name="connsiteX3" fmla="*/ 482600 w 482600"/>
              <a:gd name="connsiteY3" fmla="*/ 736600 h 121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600" h="1212850">
                <a:moveTo>
                  <a:pt x="482600" y="0"/>
                </a:moveTo>
                <a:lnTo>
                  <a:pt x="0" y="482600"/>
                </a:lnTo>
                <a:lnTo>
                  <a:pt x="0" y="1212850"/>
                </a:lnTo>
                <a:lnTo>
                  <a:pt x="482600" y="736600"/>
                </a:lnTo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44" name="รูปแบบอิสระ: รูปร่าง 343">
            <a:extLst>
              <a:ext uri="{FF2B5EF4-FFF2-40B4-BE49-F238E27FC236}">
                <a16:creationId xmlns:a16="http://schemas.microsoft.com/office/drawing/2014/main" id="{4EB1E95A-99DC-406E-B78B-B06D81BB1D12}"/>
              </a:ext>
            </a:extLst>
          </p:cNvPr>
          <p:cNvSpPr/>
          <p:nvPr/>
        </p:nvSpPr>
        <p:spPr>
          <a:xfrm flipH="1">
            <a:off x="6168803" y="2976374"/>
            <a:ext cx="489600" cy="1212850"/>
          </a:xfrm>
          <a:custGeom>
            <a:avLst/>
            <a:gdLst>
              <a:gd name="connsiteX0" fmla="*/ 482600 w 482600"/>
              <a:gd name="connsiteY0" fmla="*/ 0 h 1212850"/>
              <a:gd name="connsiteX1" fmla="*/ 0 w 482600"/>
              <a:gd name="connsiteY1" fmla="*/ 482600 h 1212850"/>
              <a:gd name="connsiteX2" fmla="*/ 0 w 482600"/>
              <a:gd name="connsiteY2" fmla="*/ 1212850 h 1212850"/>
              <a:gd name="connsiteX3" fmla="*/ 482600 w 482600"/>
              <a:gd name="connsiteY3" fmla="*/ 736600 h 121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600" h="1212850">
                <a:moveTo>
                  <a:pt x="482600" y="0"/>
                </a:moveTo>
                <a:lnTo>
                  <a:pt x="0" y="482600"/>
                </a:lnTo>
                <a:lnTo>
                  <a:pt x="0" y="1212850"/>
                </a:lnTo>
                <a:lnTo>
                  <a:pt x="482600" y="736600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345" name="กลุ่ม 344">
            <a:extLst>
              <a:ext uri="{FF2B5EF4-FFF2-40B4-BE49-F238E27FC236}">
                <a16:creationId xmlns:a16="http://schemas.microsoft.com/office/drawing/2014/main" id="{0E6BF3BF-6E2A-45E9-AC6A-F4F07DC3A11F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46" name="รูปแบบอิสระ: รูปร่าง 345">
              <a:extLst>
                <a:ext uri="{FF2B5EF4-FFF2-40B4-BE49-F238E27FC236}">
                  <a16:creationId xmlns:a16="http://schemas.microsoft.com/office/drawing/2014/main" id="{8096D5E3-D31D-4483-89E2-A09142E953D5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47" name="รูปแบบอิสระ: รูปร่าง 346">
              <a:extLst>
                <a:ext uri="{FF2B5EF4-FFF2-40B4-BE49-F238E27FC236}">
                  <a16:creationId xmlns:a16="http://schemas.microsoft.com/office/drawing/2014/main" id="{35869AD9-23C9-42B3-8C5C-DE7B1053A1EE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48" name="กลุ่ม 347">
            <a:extLst>
              <a:ext uri="{FF2B5EF4-FFF2-40B4-BE49-F238E27FC236}">
                <a16:creationId xmlns:a16="http://schemas.microsoft.com/office/drawing/2014/main" id="{EFA2AC5D-2445-49AF-8B5E-083C009C3BA5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49" name="รูปแบบอิสระ: รูปร่าง 348">
              <a:extLst>
                <a:ext uri="{FF2B5EF4-FFF2-40B4-BE49-F238E27FC236}">
                  <a16:creationId xmlns:a16="http://schemas.microsoft.com/office/drawing/2014/main" id="{158D8D43-0D78-43CB-AF74-0208929CC76B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50" name="รูปแบบอิสระ: รูปร่าง 349">
              <a:extLst>
                <a:ext uri="{FF2B5EF4-FFF2-40B4-BE49-F238E27FC236}">
                  <a16:creationId xmlns:a16="http://schemas.microsoft.com/office/drawing/2014/main" id="{B5086C2C-1BC8-41C8-9A8E-EA6DBCF2AE6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51" name="กลุ่ม 350">
            <a:extLst>
              <a:ext uri="{FF2B5EF4-FFF2-40B4-BE49-F238E27FC236}">
                <a16:creationId xmlns:a16="http://schemas.microsoft.com/office/drawing/2014/main" id="{2193E49E-0C46-46A7-A32D-278683999FA9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52" name="รูปแบบอิสระ: รูปร่าง 351">
              <a:extLst>
                <a:ext uri="{FF2B5EF4-FFF2-40B4-BE49-F238E27FC236}">
                  <a16:creationId xmlns:a16="http://schemas.microsoft.com/office/drawing/2014/main" id="{8DC8F893-0A0B-4FE6-A494-CB70751AC8A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53" name="รูปแบบอิสระ: รูปร่าง 352">
              <a:extLst>
                <a:ext uri="{FF2B5EF4-FFF2-40B4-BE49-F238E27FC236}">
                  <a16:creationId xmlns:a16="http://schemas.microsoft.com/office/drawing/2014/main" id="{B356D069-2E15-4BEB-857D-F67CE88D84F4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54" name="กลุ่ม 353">
            <a:extLst>
              <a:ext uri="{FF2B5EF4-FFF2-40B4-BE49-F238E27FC236}">
                <a16:creationId xmlns:a16="http://schemas.microsoft.com/office/drawing/2014/main" id="{00B5DC46-ECF4-47F2-A436-A94F615F8809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355" name="รูปแบบอิสระ: รูปร่าง 354">
              <a:extLst>
                <a:ext uri="{FF2B5EF4-FFF2-40B4-BE49-F238E27FC236}">
                  <a16:creationId xmlns:a16="http://schemas.microsoft.com/office/drawing/2014/main" id="{C08B86FA-EBBD-46CD-B044-0C4CB2ECAA6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56" name="รูปแบบอิสระ: รูปร่าง 355">
              <a:extLst>
                <a:ext uri="{FF2B5EF4-FFF2-40B4-BE49-F238E27FC236}">
                  <a16:creationId xmlns:a16="http://schemas.microsoft.com/office/drawing/2014/main" id="{7BBCAD5C-69FC-4489-9A24-83E712D54DB4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57" name="กลุ่ม 356">
            <a:extLst>
              <a:ext uri="{FF2B5EF4-FFF2-40B4-BE49-F238E27FC236}">
                <a16:creationId xmlns:a16="http://schemas.microsoft.com/office/drawing/2014/main" id="{1FAB622B-D856-4D73-BAE2-D3BA26DEBE76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358" name="รูปแบบอิสระ: รูปร่าง 357">
              <a:extLst>
                <a:ext uri="{FF2B5EF4-FFF2-40B4-BE49-F238E27FC236}">
                  <a16:creationId xmlns:a16="http://schemas.microsoft.com/office/drawing/2014/main" id="{8204802D-B724-4AF2-833E-06BB34D34B8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59" name="รูปแบบอิสระ: รูปร่าง 358">
              <a:extLst>
                <a:ext uri="{FF2B5EF4-FFF2-40B4-BE49-F238E27FC236}">
                  <a16:creationId xmlns:a16="http://schemas.microsoft.com/office/drawing/2014/main" id="{0FA4113C-D81A-4386-A68C-54BF44498E0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360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DBE30F50-DC52-4069-921D-97E53EF35570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361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DA69402A-E857-4156-BFF1-42B7EFBEE276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362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C60FF8F1-B4BB-40E7-A72A-26F1EE53C5EF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363" name="Google Shape;1193;p37">
            <a:hlinkClick r:id="rId8" action="ppaction://hlinksldjump"/>
            <a:extLst>
              <a:ext uri="{FF2B5EF4-FFF2-40B4-BE49-F238E27FC236}">
                <a16:creationId xmlns:a16="http://schemas.microsoft.com/office/drawing/2014/main" id="{DDEA6322-CFB1-411E-BDAF-FCFAE21C7E7E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364" name="รูปภาพ 363">
            <a:hlinkClick r:id="rId9" action="ppaction://hlinksldjump"/>
            <a:extLst>
              <a:ext uri="{FF2B5EF4-FFF2-40B4-BE49-F238E27FC236}">
                <a16:creationId xmlns:a16="http://schemas.microsoft.com/office/drawing/2014/main" id="{01D1BAAC-9E53-4D52-A4A8-3CEDF9C6DD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grpSp>
        <p:nvGrpSpPr>
          <p:cNvPr id="232" name="กลุ่ม 231">
            <a:extLst>
              <a:ext uri="{FF2B5EF4-FFF2-40B4-BE49-F238E27FC236}">
                <a16:creationId xmlns:a16="http://schemas.microsoft.com/office/drawing/2014/main" id="{4F04D444-A0EA-4009-A8D0-0C047D76D38D}"/>
              </a:ext>
            </a:extLst>
          </p:cNvPr>
          <p:cNvGrpSpPr/>
          <p:nvPr/>
        </p:nvGrpSpPr>
        <p:grpSpPr>
          <a:xfrm>
            <a:off x="8600101" y="2456347"/>
            <a:ext cx="1987950" cy="1993754"/>
            <a:chOff x="2571150" y="1905189"/>
            <a:chExt cx="1987950" cy="1993754"/>
          </a:xfrm>
        </p:grpSpPr>
        <p:grpSp>
          <p:nvGrpSpPr>
            <p:cNvPr id="233" name="กลุ่ม 232">
              <a:extLst>
                <a:ext uri="{FF2B5EF4-FFF2-40B4-BE49-F238E27FC236}">
                  <a16:creationId xmlns:a16="http://schemas.microsoft.com/office/drawing/2014/main" id="{A910137A-A624-4858-B92F-F7B765AA60C2}"/>
                </a:ext>
              </a:extLst>
            </p:cNvPr>
            <p:cNvGrpSpPr/>
            <p:nvPr/>
          </p:nvGrpSpPr>
          <p:grpSpPr>
            <a:xfrm>
              <a:off x="2571750" y="1905189"/>
              <a:ext cx="1987350" cy="33376"/>
              <a:chOff x="2571750" y="1905189"/>
              <a:chExt cx="1987350" cy="33376"/>
            </a:xfrm>
          </p:grpSpPr>
          <p:sp>
            <p:nvSpPr>
              <p:cNvPr id="441" name="วงรี 440">
                <a:extLst>
                  <a:ext uri="{FF2B5EF4-FFF2-40B4-BE49-F238E27FC236}">
                    <a16:creationId xmlns:a16="http://schemas.microsoft.com/office/drawing/2014/main" id="{56294DF4-B48E-42B2-BBF3-3FD5C2D29B71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42" name="วงรี 441">
                <a:extLst>
                  <a:ext uri="{FF2B5EF4-FFF2-40B4-BE49-F238E27FC236}">
                    <a16:creationId xmlns:a16="http://schemas.microsoft.com/office/drawing/2014/main" id="{F93951BD-6B70-46AD-A553-450527436CCA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43" name="วงรี 442">
                <a:extLst>
                  <a:ext uri="{FF2B5EF4-FFF2-40B4-BE49-F238E27FC236}">
                    <a16:creationId xmlns:a16="http://schemas.microsoft.com/office/drawing/2014/main" id="{44D75415-3C55-4C2D-9B49-2AC6D07CAC68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44" name="วงรี 443">
                <a:extLst>
                  <a:ext uri="{FF2B5EF4-FFF2-40B4-BE49-F238E27FC236}">
                    <a16:creationId xmlns:a16="http://schemas.microsoft.com/office/drawing/2014/main" id="{16A20826-8511-4A48-B9C5-8DBF9AA9BF3C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45" name="วงรี 444">
                <a:extLst>
                  <a:ext uri="{FF2B5EF4-FFF2-40B4-BE49-F238E27FC236}">
                    <a16:creationId xmlns:a16="http://schemas.microsoft.com/office/drawing/2014/main" id="{52437DD9-D689-4E5E-830A-CCAA442F8EC3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46" name="วงรี 445">
                <a:extLst>
                  <a:ext uri="{FF2B5EF4-FFF2-40B4-BE49-F238E27FC236}">
                    <a16:creationId xmlns:a16="http://schemas.microsoft.com/office/drawing/2014/main" id="{D33D6B5B-8D99-4533-9EC1-772D06943143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47" name="วงรี 446">
                <a:extLst>
                  <a:ext uri="{FF2B5EF4-FFF2-40B4-BE49-F238E27FC236}">
                    <a16:creationId xmlns:a16="http://schemas.microsoft.com/office/drawing/2014/main" id="{A33B3BDA-06F5-49BE-A830-9AC236CF8D9B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48" name="วงรี 447">
                <a:extLst>
                  <a:ext uri="{FF2B5EF4-FFF2-40B4-BE49-F238E27FC236}">
                    <a16:creationId xmlns:a16="http://schemas.microsoft.com/office/drawing/2014/main" id="{DC3260F8-C799-49CD-B60E-C48F37C478D0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49" name="วงรี 448">
                <a:extLst>
                  <a:ext uri="{FF2B5EF4-FFF2-40B4-BE49-F238E27FC236}">
                    <a16:creationId xmlns:a16="http://schemas.microsoft.com/office/drawing/2014/main" id="{88757796-2352-4947-AF28-6BCD2911A331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234" name="กลุ่ม 233">
              <a:extLst>
                <a:ext uri="{FF2B5EF4-FFF2-40B4-BE49-F238E27FC236}">
                  <a16:creationId xmlns:a16="http://schemas.microsoft.com/office/drawing/2014/main" id="{6599CC7F-AF1C-4749-ABE9-D0F3BE0A33C3}"/>
                </a:ext>
              </a:extLst>
            </p:cNvPr>
            <p:cNvGrpSpPr/>
            <p:nvPr/>
          </p:nvGrpSpPr>
          <p:grpSpPr>
            <a:xfrm>
              <a:off x="2571750" y="2151413"/>
              <a:ext cx="1987350" cy="33376"/>
              <a:chOff x="2571750" y="1905189"/>
              <a:chExt cx="1987350" cy="33376"/>
            </a:xfrm>
          </p:grpSpPr>
          <p:sp>
            <p:nvSpPr>
              <p:cNvPr id="432" name="วงรี 431">
                <a:extLst>
                  <a:ext uri="{FF2B5EF4-FFF2-40B4-BE49-F238E27FC236}">
                    <a16:creationId xmlns:a16="http://schemas.microsoft.com/office/drawing/2014/main" id="{CFD2DE5C-F1BB-43FA-A7E0-8A9AF473CEF4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33" name="วงรี 432">
                <a:extLst>
                  <a:ext uri="{FF2B5EF4-FFF2-40B4-BE49-F238E27FC236}">
                    <a16:creationId xmlns:a16="http://schemas.microsoft.com/office/drawing/2014/main" id="{97CFB10B-0133-4100-A43A-C02329DF5A10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34" name="วงรี 433">
                <a:extLst>
                  <a:ext uri="{FF2B5EF4-FFF2-40B4-BE49-F238E27FC236}">
                    <a16:creationId xmlns:a16="http://schemas.microsoft.com/office/drawing/2014/main" id="{DA564A03-1669-4E1C-952F-BB9669060666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35" name="วงรี 434">
                <a:extLst>
                  <a:ext uri="{FF2B5EF4-FFF2-40B4-BE49-F238E27FC236}">
                    <a16:creationId xmlns:a16="http://schemas.microsoft.com/office/drawing/2014/main" id="{70667F87-9A78-4B93-A6A6-EE5BB9713271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36" name="วงรี 435">
                <a:extLst>
                  <a:ext uri="{FF2B5EF4-FFF2-40B4-BE49-F238E27FC236}">
                    <a16:creationId xmlns:a16="http://schemas.microsoft.com/office/drawing/2014/main" id="{FB5E0AA6-430A-4E02-AED0-1B283AEBDC4E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37" name="วงรี 436">
                <a:extLst>
                  <a:ext uri="{FF2B5EF4-FFF2-40B4-BE49-F238E27FC236}">
                    <a16:creationId xmlns:a16="http://schemas.microsoft.com/office/drawing/2014/main" id="{E6DF66F0-8503-4B9E-A1A9-E1920F72F57A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38" name="วงรี 437">
                <a:extLst>
                  <a:ext uri="{FF2B5EF4-FFF2-40B4-BE49-F238E27FC236}">
                    <a16:creationId xmlns:a16="http://schemas.microsoft.com/office/drawing/2014/main" id="{493CE91D-A809-46AE-8CB5-871CBBA97A37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39" name="วงรี 438">
                <a:extLst>
                  <a:ext uri="{FF2B5EF4-FFF2-40B4-BE49-F238E27FC236}">
                    <a16:creationId xmlns:a16="http://schemas.microsoft.com/office/drawing/2014/main" id="{A5B3C8A3-E157-4065-AA83-15C45CF2C1F9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40" name="วงรี 439">
                <a:extLst>
                  <a:ext uri="{FF2B5EF4-FFF2-40B4-BE49-F238E27FC236}">
                    <a16:creationId xmlns:a16="http://schemas.microsoft.com/office/drawing/2014/main" id="{F71DF41E-3965-465D-93DC-C88B727CA4C9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256" name="กลุ่ม 255">
              <a:extLst>
                <a:ext uri="{FF2B5EF4-FFF2-40B4-BE49-F238E27FC236}">
                  <a16:creationId xmlns:a16="http://schemas.microsoft.com/office/drawing/2014/main" id="{EB49CEAF-BB39-46A7-B9C0-070C791C89C9}"/>
                </a:ext>
              </a:extLst>
            </p:cNvPr>
            <p:cNvGrpSpPr/>
            <p:nvPr/>
          </p:nvGrpSpPr>
          <p:grpSpPr>
            <a:xfrm>
              <a:off x="2571550" y="2395275"/>
              <a:ext cx="1987350" cy="33376"/>
              <a:chOff x="2571750" y="1905189"/>
              <a:chExt cx="1987350" cy="33376"/>
            </a:xfrm>
          </p:grpSpPr>
          <p:sp>
            <p:nvSpPr>
              <p:cNvPr id="423" name="วงรี 422">
                <a:extLst>
                  <a:ext uri="{FF2B5EF4-FFF2-40B4-BE49-F238E27FC236}">
                    <a16:creationId xmlns:a16="http://schemas.microsoft.com/office/drawing/2014/main" id="{357EF7B9-BB4F-4132-9FCD-504C1C243899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24" name="วงรี 423">
                <a:extLst>
                  <a:ext uri="{FF2B5EF4-FFF2-40B4-BE49-F238E27FC236}">
                    <a16:creationId xmlns:a16="http://schemas.microsoft.com/office/drawing/2014/main" id="{50E2D9E8-A461-4AE0-94B7-0F37447570A0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25" name="วงรี 424">
                <a:extLst>
                  <a:ext uri="{FF2B5EF4-FFF2-40B4-BE49-F238E27FC236}">
                    <a16:creationId xmlns:a16="http://schemas.microsoft.com/office/drawing/2014/main" id="{26B31359-9C41-4448-A86E-2F5317F6E4BE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26" name="วงรี 425">
                <a:extLst>
                  <a:ext uri="{FF2B5EF4-FFF2-40B4-BE49-F238E27FC236}">
                    <a16:creationId xmlns:a16="http://schemas.microsoft.com/office/drawing/2014/main" id="{3BB98830-0161-4F43-BA7C-646ABFC82A73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27" name="วงรี 426">
                <a:extLst>
                  <a:ext uri="{FF2B5EF4-FFF2-40B4-BE49-F238E27FC236}">
                    <a16:creationId xmlns:a16="http://schemas.microsoft.com/office/drawing/2014/main" id="{16D697E2-9B38-4F38-84D1-DB83FF240F71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28" name="วงรี 427">
                <a:extLst>
                  <a:ext uri="{FF2B5EF4-FFF2-40B4-BE49-F238E27FC236}">
                    <a16:creationId xmlns:a16="http://schemas.microsoft.com/office/drawing/2014/main" id="{3F046DC9-F0DC-4A14-BE8A-F8B41683B9C7}"/>
                  </a:ext>
                </a:extLst>
              </p:cNvPr>
              <p:cNvSpPr/>
              <p:nvPr/>
            </p:nvSpPr>
            <p:spPr>
              <a:xfrm>
                <a:off x="3796202" y="1908502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29" name="วงรี 428">
                <a:extLst>
                  <a:ext uri="{FF2B5EF4-FFF2-40B4-BE49-F238E27FC236}">
                    <a16:creationId xmlns:a16="http://schemas.microsoft.com/office/drawing/2014/main" id="{BACB4BD8-D425-4EF1-AD75-8F1D0B405571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30" name="วงรี 429">
                <a:extLst>
                  <a:ext uri="{FF2B5EF4-FFF2-40B4-BE49-F238E27FC236}">
                    <a16:creationId xmlns:a16="http://schemas.microsoft.com/office/drawing/2014/main" id="{C91BC3B4-0D71-4348-B6B2-C684AA94B6BB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31" name="วงรี 430">
                <a:extLst>
                  <a:ext uri="{FF2B5EF4-FFF2-40B4-BE49-F238E27FC236}">
                    <a16:creationId xmlns:a16="http://schemas.microsoft.com/office/drawing/2014/main" id="{BDE23398-BED7-4323-83E2-284129A68FEE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257" name="กลุ่ม 256">
              <a:extLst>
                <a:ext uri="{FF2B5EF4-FFF2-40B4-BE49-F238E27FC236}">
                  <a16:creationId xmlns:a16="http://schemas.microsoft.com/office/drawing/2014/main" id="{3B2EE098-339C-46AB-8367-FD0DD4337F10}"/>
                </a:ext>
              </a:extLst>
            </p:cNvPr>
            <p:cNvGrpSpPr/>
            <p:nvPr/>
          </p:nvGrpSpPr>
          <p:grpSpPr>
            <a:xfrm>
              <a:off x="2571550" y="2643125"/>
              <a:ext cx="1987350" cy="33376"/>
              <a:chOff x="2571750" y="1905189"/>
              <a:chExt cx="1987350" cy="33376"/>
            </a:xfrm>
          </p:grpSpPr>
          <p:sp>
            <p:nvSpPr>
              <p:cNvPr id="414" name="วงรี 413">
                <a:extLst>
                  <a:ext uri="{FF2B5EF4-FFF2-40B4-BE49-F238E27FC236}">
                    <a16:creationId xmlns:a16="http://schemas.microsoft.com/office/drawing/2014/main" id="{7CADA728-CE05-48D3-9143-9C3CC67312CD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15" name="วงรี 414">
                <a:extLst>
                  <a:ext uri="{FF2B5EF4-FFF2-40B4-BE49-F238E27FC236}">
                    <a16:creationId xmlns:a16="http://schemas.microsoft.com/office/drawing/2014/main" id="{ECE93B33-E5FF-4AF3-9146-4A1CD4E21192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16" name="วงรี 415">
                <a:extLst>
                  <a:ext uri="{FF2B5EF4-FFF2-40B4-BE49-F238E27FC236}">
                    <a16:creationId xmlns:a16="http://schemas.microsoft.com/office/drawing/2014/main" id="{1560C016-2472-451C-B24E-CAB8C308E7B9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17" name="วงรี 416">
                <a:extLst>
                  <a:ext uri="{FF2B5EF4-FFF2-40B4-BE49-F238E27FC236}">
                    <a16:creationId xmlns:a16="http://schemas.microsoft.com/office/drawing/2014/main" id="{ED672F9B-1917-4000-9C7F-A5071A62A27C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18" name="วงรี 417">
                <a:extLst>
                  <a:ext uri="{FF2B5EF4-FFF2-40B4-BE49-F238E27FC236}">
                    <a16:creationId xmlns:a16="http://schemas.microsoft.com/office/drawing/2014/main" id="{72E634A9-8B15-4D69-B3DB-7D0F706A9286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19" name="วงรี 418">
                <a:extLst>
                  <a:ext uri="{FF2B5EF4-FFF2-40B4-BE49-F238E27FC236}">
                    <a16:creationId xmlns:a16="http://schemas.microsoft.com/office/drawing/2014/main" id="{8B92B857-ADB0-4470-BB35-77568EB13773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20" name="วงรี 419">
                <a:extLst>
                  <a:ext uri="{FF2B5EF4-FFF2-40B4-BE49-F238E27FC236}">
                    <a16:creationId xmlns:a16="http://schemas.microsoft.com/office/drawing/2014/main" id="{615A5D77-E159-4B2E-9B0B-38E620069F57}"/>
                  </a:ext>
                </a:extLst>
              </p:cNvPr>
              <p:cNvSpPr/>
              <p:nvPr/>
            </p:nvSpPr>
            <p:spPr>
              <a:xfrm>
                <a:off x="4042568" y="1906024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21" name="วงรี 420">
                <a:extLst>
                  <a:ext uri="{FF2B5EF4-FFF2-40B4-BE49-F238E27FC236}">
                    <a16:creationId xmlns:a16="http://schemas.microsoft.com/office/drawing/2014/main" id="{E8F47EE2-EF71-4B5B-A07D-5A6336B31AB6}"/>
                  </a:ext>
                </a:extLst>
              </p:cNvPr>
              <p:cNvSpPr/>
              <p:nvPr/>
            </p:nvSpPr>
            <p:spPr>
              <a:xfrm>
                <a:off x="4290404" y="1911580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22" name="วงรี 421">
                <a:extLst>
                  <a:ext uri="{FF2B5EF4-FFF2-40B4-BE49-F238E27FC236}">
                    <a16:creationId xmlns:a16="http://schemas.microsoft.com/office/drawing/2014/main" id="{DA44D21C-21CF-4DB0-8CD6-D411FAB77E6A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258" name="กลุ่ม 257">
              <a:extLst>
                <a:ext uri="{FF2B5EF4-FFF2-40B4-BE49-F238E27FC236}">
                  <a16:creationId xmlns:a16="http://schemas.microsoft.com/office/drawing/2014/main" id="{1C7221AD-EF5B-4359-8E28-BBACB8F9A752}"/>
                </a:ext>
              </a:extLst>
            </p:cNvPr>
            <p:cNvGrpSpPr/>
            <p:nvPr/>
          </p:nvGrpSpPr>
          <p:grpSpPr>
            <a:xfrm>
              <a:off x="2571550" y="2890995"/>
              <a:ext cx="1987350" cy="33376"/>
              <a:chOff x="2571750" y="1905189"/>
              <a:chExt cx="1987350" cy="33376"/>
            </a:xfrm>
          </p:grpSpPr>
          <p:sp>
            <p:nvSpPr>
              <p:cNvPr id="405" name="วงรี 404">
                <a:extLst>
                  <a:ext uri="{FF2B5EF4-FFF2-40B4-BE49-F238E27FC236}">
                    <a16:creationId xmlns:a16="http://schemas.microsoft.com/office/drawing/2014/main" id="{ACAB4061-1F08-4AE2-865F-DDD9A6839C0C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06" name="วงรี 405">
                <a:extLst>
                  <a:ext uri="{FF2B5EF4-FFF2-40B4-BE49-F238E27FC236}">
                    <a16:creationId xmlns:a16="http://schemas.microsoft.com/office/drawing/2014/main" id="{21300A2B-6E3E-47B2-B82C-26C20FEEB40C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07" name="วงรี 406">
                <a:extLst>
                  <a:ext uri="{FF2B5EF4-FFF2-40B4-BE49-F238E27FC236}">
                    <a16:creationId xmlns:a16="http://schemas.microsoft.com/office/drawing/2014/main" id="{EE2D1715-9633-44BD-A40D-AED2DC6CDBD3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08" name="วงรี 407">
                <a:extLst>
                  <a:ext uri="{FF2B5EF4-FFF2-40B4-BE49-F238E27FC236}">
                    <a16:creationId xmlns:a16="http://schemas.microsoft.com/office/drawing/2014/main" id="{CA53AAED-A81C-469E-8605-FCCECC58908A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09" name="วงรี 408">
                <a:extLst>
                  <a:ext uri="{FF2B5EF4-FFF2-40B4-BE49-F238E27FC236}">
                    <a16:creationId xmlns:a16="http://schemas.microsoft.com/office/drawing/2014/main" id="{7419444F-C292-4A70-B595-570504823A76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10" name="วงรี 409">
                <a:extLst>
                  <a:ext uri="{FF2B5EF4-FFF2-40B4-BE49-F238E27FC236}">
                    <a16:creationId xmlns:a16="http://schemas.microsoft.com/office/drawing/2014/main" id="{E3ED5AE0-8432-4456-9368-4203BA70AA9F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11" name="วงรี 410">
                <a:extLst>
                  <a:ext uri="{FF2B5EF4-FFF2-40B4-BE49-F238E27FC236}">
                    <a16:creationId xmlns:a16="http://schemas.microsoft.com/office/drawing/2014/main" id="{65426F9E-7FEE-45DD-ACC0-B6868D5281CE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12" name="วงรี 411">
                <a:extLst>
                  <a:ext uri="{FF2B5EF4-FFF2-40B4-BE49-F238E27FC236}">
                    <a16:creationId xmlns:a16="http://schemas.microsoft.com/office/drawing/2014/main" id="{04866506-A3EF-4C94-A0F5-49A10EBD89B2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13" name="วงรี 412">
                <a:extLst>
                  <a:ext uri="{FF2B5EF4-FFF2-40B4-BE49-F238E27FC236}">
                    <a16:creationId xmlns:a16="http://schemas.microsoft.com/office/drawing/2014/main" id="{4842CFDC-1B08-49F0-978D-F2A6A78EDA9D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365" name="กลุ่ม 364">
              <a:extLst>
                <a:ext uri="{FF2B5EF4-FFF2-40B4-BE49-F238E27FC236}">
                  <a16:creationId xmlns:a16="http://schemas.microsoft.com/office/drawing/2014/main" id="{4978B7B9-5F3B-4D84-A02D-1EB2721015C1}"/>
                </a:ext>
              </a:extLst>
            </p:cNvPr>
            <p:cNvGrpSpPr/>
            <p:nvPr/>
          </p:nvGrpSpPr>
          <p:grpSpPr>
            <a:xfrm>
              <a:off x="2571350" y="3132425"/>
              <a:ext cx="1987350" cy="33376"/>
              <a:chOff x="2571750" y="1905189"/>
              <a:chExt cx="1987350" cy="33376"/>
            </a:xfrm>
          </p:grpSpPr>
          <p:sp>
            <p:nvSpPr>
              <p:cNvPr id="396" name="วงรี 395">
                <a:extLst>
                  <a:ext uri="{FF2B5EF4-FFF2-40B4-BE49-F238E27FC236}">
                    <a16:creationId xmlns:a16="http://schemas.microsoft.com/office/drawing/2014/main" id="{8CDE1105-359C-4A10-AB2F-D6DAE2855DF9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97" name="วงรี 396">
                <a:extLst>
                  <a:ext uri="{FF2B5EF4-FFF2-40B4-BE49-F238E27FC236}">
                    <a16:creationId xmlns:a16="http://schemas.microsoft.com/office/drawing/2014/main" id="{8678D7E8-7C1A-453B-87A9-20827D95731B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98" name="วงรี 397">
                <a:extLst>
                  <a:ext uri="{FF2B5EF4-FFF2-40B4-BE49-F238E27FC236}">
                    <a16:creationId xmlns:a16="http://schemas.microsoft.com/office/drawing/2014/main" id="{34305EF1-C244-4E35-8DE7-A9CDA7B3F823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99" name="วงรี 398">
                <a:extLst>
                  <a:ext uri="{FF2B5EF4-FFF2-40B4-BE49-F238E27FC236}">
                    <a16:creationId xmlns:a16="http://schemas.microsoft.com/office/drawing/2014/main" id="{3472DA81-607B-4E37-8465-FDEAE3C7DDE3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00" name="วงรี 399">
                <a:extLst>
                  <a:ext uri="{FF2B5EF4-FFF2-40B4-BE49-F238E27FC236}">
                    <a16:creationId xmlns:a16="http://schemas.microsoft.com/office/drawing/2014/main" id="{89534D4B-51C1-4989-851F-11665A1E90B7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01" name="วงรี 400">
                <a:extLst>
                  <a:ext uri="{FF2B5EF4-FFF2-40B4-BE49-F238E27FC236}">
                    <a16:creationId xmlns:a16="http://schemas.microsoft.com/office/drawing/2014/main" id="{4750D572-D7C1-43E8-A35C-004BA472267D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02" name="วงรี 401">
                <a:extLst>
                  <a:ext uri="{FF2B5EF4-FFF2-40B4-BE49-F238E27FC236}">
                    <a16:creationId xmlns:a16="http://schemas.microsoft.com/office/drawing/2014/main" id="{3205E863-F1C9-42B9-AE15-DE4E12AAC09F}"/>
                  </a:ext>
                </a:extLst>
              </p:cNvPr>
              <p:cNvSpPr/>
              <p:nvPr/>
            </p:nvSpPr>
            <p:spPr>
              <a:xfrm>
                <a:off x="4044950" y="1908403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03" name="วงรี 402">
                <a:extLst>
                  <a:ext uri="{FF2B5EF4-FFF2-40B4-BE49-F238E27FC236}">
                    <a16:creationId xmlns:a16="http://schemas.microsoft.com/office/drawing/2014/main" id="{C3BDD45E-3555-4A89-8F9A-CB5C1376E927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404" name="วงรี 403">
                <a:extLst>
                  <a:ext uri="{FF2B5EF4-FFF2-40B4-BE49-F238E27FC236}">
                    <a16:creationId xmlns:a16="http://schemas.microsoft.com/office/drawing/2014/main" id="{4A145706-6CC0-49A9-B0D6-823FF8F66427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366" name="กลุ่ม 365">
              <a:extLst>
                <a:ext uri="{FF2B5EF4-FFF2-40B4-BE49-F238E27FC236}">
                  <a16:creationId xmlns:a16="http://schemas.microsoft.com/office/drawing/2014/main" id="{4B38E5EE-A778-4172-9893-B5A0B89AD365}"/>
                </a:ext>
              </a:extLst>
            </p:cNvPr>
            <p:cNvGrpSpPr/>
            <p:nvPr/>
          </p:nvGrpSpPr>
          <p:grpSpPr>
            <a:xfrm>
              <a:off x="2571250" y="3380275"/>
              <a:ext cx="1987350" cy="33376"/>
              <a:chOff x="2571750" y="1905189"/>
              <a:chExt cx="1987350" cy="33376"/>
            </a:xfrm>
          </p:grpSpPr>
          <p:sp>
            <p:nvSpPr>
              <p:cNvPr id="387" name="วงรี 386">
                <a:extLst>
                  <a:ext uri="{FF2B5EF4-FFF2-40B4-BE49-F238E27FC236}">
                    <a16:creationId xmlns:a16="http://schemas.microsoft.com/office/drawing/2014/main" id="{42ABEBC5-8A1C-4D15-BE94-7C38FA2EB6B4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88" name="วงรี 387">
                <a:extLst>
                  <a:ext uri="{FF2B5EF4-FFF2-40B4-BE49-F238E27FC236}">
                    <a16:creationId xmlns:a16="http://schemas.microsoft.com/office/drawing/2014/main" id="{2B0B9F0D-3C37-452E-BCA9-8323DC09D010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89" name="วงรี 388">
                <a:extLst>
                  <a:ext uri="{FF2B5EF4-FFF2-40B4-BE49-F238E27FC236}">
                    <a16:creationId xmlns:a16="http://schemas.microsoft.com/office/drawing/2014/main" id="{BDCD1659-1AAF-4D9D-AB66-E4399B823F08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90" name="วงรี 389">
                <a:extLst>
                  <a:ext uri="{FF2B5EF4-FFF2-40B4-BE49-F238E27FC236}">
                    <a16:creationId xmlns:a16="http://schemas.microsoft.com/office/drawing/2014/main" id="{DB01F8AF-62EF-446F-8F61-15D5C2CCBD67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91" name="วงรี 390">
                <a:extLst>
                  <a:ext uri="{FF2B5EF4-FFF2-40B4-BE49-F238E27FC236}">
                    <a16:creationId xmlns:a16="http://schemas.microsoft.com/office/drawing/2014/main" id="{D97AAB06-E7F7-4750-8E70-7A9F14627350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92" name="วงรี 391">
                <a:extLst>
                  <a:ext uri="{FF2B5EF4-FFF2-40B4-BE49-F238E27FC236}">
                    <a16:creationId xmlns:a16="http://schemas.microsoft.com/office/drawing/2014/main" id="{957A2BF5-4649-4874-ADE1-F30A3DDB9BC2}"/>
                  </a:ext>
                </a:extLst>
              </p:cNvPr>
              <p:cNvSpPr/>
              <p:nvPr/>
            </p:nvSpPr>
            <p:spPr>
              <a:xfrm>
                <a:off x="3796202" y="1910884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93" name="วงรี 392">
                <a:extLst>
                  <a:ext uri="{FF2B5EF4-FFF2-40B4-BE49-F238E27FC236}">
                    <a16:creationId xmlns:a16="http://schemas.microsoft.com/office/drawing/2014/main" id="{CA7909AE-DC7E-4AFB-AC06-33F00F5F977B}"/>
                  </a:ext>
                </a:extLst>
              </p:cNvPr>
              <p:cNvSpPr/>
              <p:nvPr/>
            </p:nvSpPr>
            <p:spPr>
              <a:xfrm>
                <a:off x="4044950" y="1910784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94" name="วงรี 393">
                <a:extLst>
                  <a:ext uri="{FF2B5EF4-FFF2-40B4-BE49-F238E27FC236}">
                    <a16:creationId xmlns:a16="http://schemas.microsoft.com/office/drawing/2014/main" id="{A5F9AEAD-35E9-457C-B4DC-C6673999F2DA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95" name="วงรี 394">
                <a:extLst>
                  <a:ext uri="{FF2B5EF4-FFF2-40B4-BE49-F238E27FC236}">
                    <a16:creationId xmlns:a16="http://schemas.microsoft.com/office/drawing/2014/main" id="{086AF3A0-CB2A-4682-BC55-3AB250D454E0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367" name="กลุ่ม 366">
              <a:extLst>
                <a:ext uri="{FF2B5EF4-FFF2-40B4-BE49-F238E27FC236}">
                  <a16:creationId xmlns:a16="http://schemas.microsoft.com/office/drawing/2014/main" id="{836893CF-8A32-4F6E-9BAF-94539721CB99}"/>
                </a:ext>
              </a:extLst>
            </p:cNvPr>
            <p:cNvGrpSpPr/>
            <p:nvPr/>
          </p:nvGrpSpPr>
          <p:grpSpPr>
            <a:xfrm>
              <a:off x="2571150" y="3624137"/>
              <a:ext cx="1987350" cy="33376"/>
              <a:chOff x="2571750" y="1905189"/>
              <a:chExt cx="1987350" cy="33376"/>
            </a:xfrm>
          </p:grpSpPr>
          <p:sp>
            <p:nvSpPr>
              <p:cNvPr id="378" name="วงรี 377">
                <a:extLst>
                  <a:ext uri="{FF2B5EF4-FFF2-40B4-BE49-F238E27FC236}">
                    <a16:creationId xmlns:a16="http://schemas.microsoft.com/office/drawing/2014/main" id="{C91362DA-A5E6-4887-9BE3-71AB21E92123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79" name="วงรี 378">
                <a:extLst>
                  <a:ext uri="{FF2B5EF4-FFF2-40B4-BE49-F238E27FC236}">
                    <a16:creationId xmlns:a16="http://schemas.microsoft.com/office/drawing/2014/main" id="{5CCEEC2E-3155-4B1D-816A-86939E657BA4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80" name="วงรี 379">
                <a:extLst>
                  <a:ext uri="{FF2B5EF4-FFF2-40B4-BE49-F238E27FC236}">
                    <a16:creationId xmlns:a16="http://schemas.microsoft.com/office/drawing/2014/main" id="{052A9DE9-7A98-40C7-886C-F4D810F75415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81" name="วงรี 380">
                <a:extLst>
                  <a:ext uri="{FF2B5EF4-FFF2-40B4-BE49-F238E27FC236}">
                    <a16:creationId xmlns:a16="http://schemas.microsoft.com/office/drawing/2014/main" id="{E769E19E-7D84-48B2-B4E5-0743B72EF866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82" name="วงรี 381">
                <a:extLst>
                  <a:ext uri="{FF2B5EF4-FFF2-40B4-BE49-F238E27FC236}">
                    <a16:creationId xmlns:a16="http://schemas.microsoft.com/office/drawing/2014/main" id="{2E7861D6-FC81-4681-A340-5A391C029A7F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83" name="วงรี 382">
                <a:extLst>
                  <a:ext uri="{FF2B5EF4-FFF2-40B4-BE49-F238E27FC236}">
                    <a16:creationId xmlns:a16="http://schemas.microsoft.com/office/drawing/2014/main" id="{61FFC2E0-9556-4AB9-8074-84AF129CFF26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84" name="วงรี 383">
                <a:extLst>
                  <a:ext uri="{FF2B5EF4-FFF2-40B4-BE49-F238E27FC236}">
                    <a16:creationId xmlns:a16="http://schemas.microsoft.com/office/drawing/2014/main" id="{E878333B-A9BF-4C59-9011-280A9103D842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85" name="วงรี 384">
                <a:extLst>
                  <a:ext uri="{FF2B5EF4-FFF2-40B4-BE49-F238E27FC236}">
                    <a16:creationId xmlns:a16="http://schemas.microsoft.com/office/drawing/2014/main" id="{A851A757-A318-418F-BD41-26B7AB5493C6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86" name="วงรี 385">
                <a:extLst>
                  <a:ext uri="{FF2B5EF4-FFF2-40B4-BE49-F238E27FC236}">
                    <a16:creationId xmlns:a16="http://schemas.microsoft.com/office/drawing/2014/main" id="{B1195820-AFDB-40C8-9D7B-136DA527531A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368" name="กลุ่ม 367">
              <a:extLst>
                <a:ext uri="{FF2B5EF4-FFF2-40B4-BE49-F238E27FC236}">
                  <a16:creationId xmlns:a16="http://schemas.microsoft.com/office/drawing/2014/main" id="{50A455F6-4CF1-4ED7-B505-EE8AA3BD8685}"/>
                </a:ext>
              </a:extLst>
            </p:cNvPr>
            <p:cNvGrpSpPr/>
            <p:nvPr/>
          </p:nvGrpSpPr>
          <p:grpSpPr>
            <a:xfrm>
              <a:off x="2571150" y="3865567"/>
              <a:ext cx="1987350" cy="33376"/>
              <a:chOff x="2571750" y="1905189"/>
              <a:chExt cx="1987350" cy="33376"/>
            </a:xfrm>
          </p:grpSpPr>
          <p:sp>
            <p:nvSpPr>
              <p:cNvPr id="369" name="วงรี 368">
                <a:extLst>
                  <a:ext uri="{FF2B5EF4-FFF2-40B4-BE49-F238E27FC236}">
                    <a16:creationId xmlns:a16="http://schemas.microsoft.com/office/drawing/2014/main" id="{90F3672F-7752-47D4-BA32-107FE019B679}"/>
                  </a:ext>
                </a:extLst>
              </p:cNvPr>
              <p:cNvSpPr/>
              <p:nvPr/>
            </p:nvSpPr>
            <p:spPr>
              <a:xfrm>
                <a:off x="2571750" y="191133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70" name="วงรี 369">
                <a:extLst>
                  <a:ext uri="{FF2B5EF4-FFF2-40B4-BE49-F238E27FC236}">
                    <a16:creationId xmlns:a16="http://schemas.microsoft.com/office/drawing/2014/main" id="{08A910AB-CE71-476A-9378-78A73E8B933A}"/>
                  </a:ext>
                </a:extLst>
              </p:cNvPr>
              <p:cNvSpPr/>
              <p:nvPr/>
            </p:nvSpPr>
            <p:spPr>
              <a:xfrm>
                <a:off x="281305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71" name="วงรี 370">
                <a:extLst>
                  <a:ext uri="{FF2B5EF4-FFF2-40B4-BE49-F238E27FC236}">
                    <a16:creationId xmlns:a16="http://schemas.microsoft.com/office/drawing/2014/main" id="{7E908B01-F3FA-4312-99CC-0BDF8ED74239}"/>
                  </a:ext>
                </a:extLst>
              </p:cNvPr>
              <p:cNvSpPr/>
              <p:nvPr/>
            </p:nvSpPr>
            <p:spPr>
              <a:xfrm>
                <a:off x="30607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72" name="วงรี 371">
                <a:extLst>
                  <a:ext uri="{FF2B5EF4-FFF2-40B4-BE49-F238E27FC236}">
                    <a16:creationId xmlns:a16="http://schemas.microsoft.com/office/drawing/2014/main" id="{945169E9-EAEE-4C04-B24D-E6A220A935C4}"/>
                  </a:ext>
                </a:extLst>
              </p:cNvPr>
              <p:cNvSpPr/>
              <p:nvPr/>
            </p:nvSpPr>
            <p:spPr>
              <a:xfrm>
                <a:off x="3308350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73" name="วงรี 372">
                <a:extLst>
                  <a:ext uri="{FF2B5EF4-FFF2-40B4-BE49-F238E27FC236}">
                    <a16:creationId xmlns:a16="http://schemas.microsoft.com/office/drawing/2014/main" id="{7A65ABAF-BA44-4B9C-BFAC-BF4A8A419DCD}"/>
                  </a:ext>
                </a:extLst>
              </p:cNvPr>
              <p:cNvSpPr/>
              <p:nvPr/>
            </p:nvSpPr>
            <p:spPr>
              <a:xfrm>
                <a:off x="3549650" y="19133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74" name="วงรี 373">
                <a:extLst>
                  <a:ext uri="{FF2B5EF4-FFF2-40B4-BE49-F238E27FC236}">
                    <a16:creationId xmlns:a16="http://schemas.microsoft.com/office/drawing/2014/main" id="{13FBFFB6-57B9-472D-8F87-0306391B8F7A}"/>
                  </a:ext>
                </a:extLst>
              </p:cNvPr>
              <p:cNvSpPr/>
              <p:nvPr/>
            </p:nvSpPr>
            <p:spPr>
              <a:xfrm>
                <a:off x="3796202" y="19132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75" name="วงรี 374">
                <a:extLst>
                  <a:ext uri="{FF2B5EF4-FFF2-40B4-BE49-F238E27FC236}">
                    <a16:creationId xmlns:a16="http://schemas.microsoft.com/office/drawing/2014/main" id="{082203AA-B8A7-42A2-8C98-91AAEB45626A}"/>
                  </a:ext>
                </a:extLst>
              </p:cNvPr>
              <p:cNvSpPr/>
              <p:nvPr/>
            </p:nvSpPr>
            <p:spPr>
              <a:xfrm>
                <a:off x="4044950" y="191316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76" name="วงรี 375">
                <a:extLst>
                  <a:ext uri="{FF2B5EF4-FFF2-40B4-BE49-F238E27FC236}">
                    <a16:creationId xmlns:a16="http://schemas.microsoft.com/office/drawing/2014/main" id="{B0631C6E-DDD5-4317-AD48-07A1DB9693F1}"/>
                  </a:ext>
                </a:extLst>
              </p:cNvPr>
              <p:cNvSpPr/>
              <p:nvPr/>
            </p:nvSpPr>
            <p:spPr>
              <a:xfrm>
                <a:off x="4290404" y="1906815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77" name="วงรี 376">
                <a:extLst>
                  <a:ext uri="{FF2B5EF4-FFF2-40B4-BE49-F238E27FC236}">
                    <a16:creationId xmlns:a16="http://schemas.microsoft.com/office/drawing/2014/main" id="{C88BD034-674E-4921-9EB4-A76A83513FEC}"/>
                  </a:ext>
                </a:extLst>
              </p:cNvPr>
              <p:cNvSpPr/>
              <p:nvPr/>
            </p:nvSpPr>
            <p:spPr>
              <a:xfrm>
                <a:off x="4533900" y="1905189"/>
                <a:ext cx="25200" cy="252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</p:grpSp>
      <p:sp>
        <p:nvSpPr>
          <p:cNvPr id="450" name="สี่เหลี่ยมผืนผ้า: มุมมน 449">
            <a:extLst>
              <a:ext uri="{FF2B5EF4-FFF2-40B4-BE49-F238E27FC236}">
                <a16:creationId xmlns:a16="http://schemas.microsoft.com/office/drawing/2014/main" id="{E0059BFC-9758-406C-AC63-A31E92F69BA0}"/>
              </a:ext>
            </a:extLst>
          </p:cNvPr>
          <p:cNvSpPr/>
          <p:nvPr/>
        </p:nvSpPr>
        <p:spPr>
          <a:xfrm>
            <a:off x="8422901" y="2297408"/>
            <a:ext cx="2340000" cy="2311400"/>
          </a:xfrm>
          <a:prstGeom prst="roundRect">
            <a:avLst>
              <a:gd name="adj" fmla="val 10074"/>
            </a:avLst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cxnSp>
        <p:nvCxnSpPr>
          <p:cNvPr id="451" name="ตัวเชื่อมต่อตรง 450">
            <a:extLst>
              <a:ext uri="{FF2B5EF4-FFF2-40B4-BE49-F238E27FC236}">
                <a16:creationId xmlns:a16="http://schemas.microsoft.com/office/drawing/2014/main" id="{CC56245A-BF41-4A27-8DDF-7DE5311FAE9F}"/>
              </a:ext>
            </a:extLst>
          </p:cNvPr>
          <p:cNvCxnSpPr/>
          <p:nvPr/>
        </p:nvCxnSpPr>
        <p:spPr>
          <a:xfrm>
            <a:off x="9588912" y="2402223"/>
            <a:ext cx="0" cy="2084188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2" name="ตัวเชื่อมต่อตรง 451">
            <a:extLst>
              <a:ext uri="{FF2B5EF4-FFF2-40B4-BE49-F238E27FC236}">
                <a16:creationId xmlns:a16="http://schemas.microsoft.com/office/drawing/2014/main" id="{1A04DA19-BDBD-4508-B9C4-6CF4B89AA878}"/>
              </a:ext>
            </a:extLst>
          </p:cNvPr>
          <p:cNvCxnSpPr>
            <a:cxnSpLocks/>
          </p:cNvCxnSpPr>
          <p:nvPr/>
        </p:nvCxnSpPr>
        <p:spPr>
          <a:xfrm>
            <a:off x="8580376" y="3461518"/>
            <a:ext cx="2029145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3" name="รูปแบบอิสระ: รูปร่าง 452">
            <a:extLst>
              <a:ext uri="{FF2B5EF4-FFF2-40B4-BE49-F238E27FC236}">
                <a16:creationId xmlns:a16="http://schemas.microsoft.com/office/drawing/2014/main" id="{7FACFAC8-1056-4631-BCEE-3934B19DB202}"/>
              </a:ext>
            </a:extLst>
          </p:cNvPr>
          <p:cNvSpPr/>
          <p:nvPr/>
        </p:nvSpPr>
        <p:spPr>
          <a:xfrm flipV="1">
            <a:off x="9347065" y="3449806"/>
            <a:ext cx="489600" cy="252412"/>
          </a:xfrm>
          <a:custGeom>
            <a:avLst/>
            <a:gdLst>
              <a:gd name="connsiteX0" fmla="*/ 0 w 495300"/>
              <a:gd name="connsiteY0" fmla="*/ 247650 h 252412"/>
              <a:gd name="connsiteX1" fmla="*/ 0 w 495300"/>
              <a:gd name="connsiteY1" fmla="*/ 0 h 252412"/>
              <a:gd name="connsiteX2" fmla="*/ 495300 w 495300"/>
              <a:gd name="connsiteY2" fmla="*/ 0 h 252412"/>
              <a:gd name="connsiteX3" fmla="*/ 495300 w 495300"/>
              <a:gd name="connsiteY3" fmla="*/ 252412 h 252412"/>
              <a:gd name="connsiteX4" fmla="*/ 485775 w 495300"/>
              <a:gd name="connsiteY4" fmla="*/ 252412 h 25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300" h="252412">
                <a:moveTo>
                  <a:pt x="0" y="247650"/>
                </a:moveTo>
                <a:lnTo>
                  <a:pt x="0" y="0"/>
                </a:lnTo>
                <a:lnTo>
                  <a:pt x="495300" y="0"/>
                </a:lnTo>
                <a:lnTo>
                  <a:pt x="495300" y="252412"/>
                </a:lnTo>
                <a:lnTo>
                  <a:pt x="485775" y="252412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54" name="รูปแบบอิสระ: รูปร่าง 453">
            <a:extLst>
              <a:ext uri="{FF2B5EF4-FFF2-40B4-BE49-F238E27FC236}">
                <a16:creationId xmlns:a16="http://schemas.microsoft.com/office/drawing/2014/main" id="{FBB77C2A-E9AC-49BC-AC90-135F8323A298}"/>
              </a:ext>
            </a:extLst>
          </p:cNvPr>
          <p:cNvSpPr/>
          <p:nvPr/>
        </p:nvSpPr>
        <p:spPr>
          <a:xfrm>
            <a:off x="9347461" y="3210221"/>
            <a:ext cx="489600" cy="252412"/>
          </a:xfrm>
          <a:custGeom>
            <a:avLst/>
            <a:gdLst>
              <a:gd name="connsiteX0" fmla="*/ 0 w 495300"/>
              <a:gd name="connsiteY0" fmla="*/ 247650 h 252412"/>
              <a:gd name="connsiteX1" fmla="*/ 0 w 495300"/>
              <a:gd name="connsiteY1" fmla="*/ 0 h 252412"/>
              <a:gd name="connsiteX2" fmla="*/ 495300 w 495300"/>
              <a:gd name="connsiteY2" fmla="*/ 0 h 252412"/>
              <a:gd name="connsiteX3" fmla="*/ 495300 w 495300"/>
              <a:gd name="connsiteY3" fmla="*/ 252412 h 252412"/>
              <a:gd name="connsiteX4" fmla="*/ 485775 w 495300"/>
              <a:gd name="connsiteY4" fmla="*/ 252412 h 25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300" h="252412">
                <a:moveTo>
                  <a:pt x="0" y="247650"/>
                </a:moveTo>
                <a:lnTo>
                  <a:pt x="0" y="0"/>
                </a:lnTo>
                <a:lnTo>
                  <a:pt x="495300" y="0"/>
                </a:lnTo>
                <a:lnTo>
                  <a:pt x="495300" y="252412"/>
                </a:lnTo>
                <a:lnTo>
                  <a:pt x="485775" y="252412"/>
                </a:lnTo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55" name="รูปแบบอิสระ: รูปร่าง 454">
            <a:extLst>
              <a:ext uri="{FF2B5EF4-FFF2-40B4-BE49-F238E27FC236}">
                <a16:creationId xmlns:a16="http://schemas.microsoft.com/office/drawing/2014/main" id="{BA9986D1-9599-44F9-9E6E-CE5CBF9ABEB0}"/>
              </a:ext>
            </a:extLst>
          </p:cNvPr>
          <p:cNvSpPr/>
          <p:nvPr/>
        </p:nvSpPr>
        <p:spPr>
          <a:xfrm>
            <a:off x="8854542" y="3453108"/>
            <a:ext cx="1476375" cy="490538"/>
          </a:xfrm>
          <a:custGeom>
            <a:avLst/>
            <a:gdLst>
              <a:gd name="connsiteX0" fmla="*/ 0 w 1476375"/>
              <a:gd name="connsiteY0" fmla="*/ 0 h 490538"/>
              <a:gd name="connsiteX1" fmla="*/ 0 w 1476375"/>
              <a:gd name="connsiteY1" fmla="*/ 240506 h 490538"/>
              <a:gd name="connsiteX2" fmla="*/ 250032 w 1476375"/>
              <a:gd name="connsiteY2" fmla="*/ 240506 h 490538"/>
              <a:gd name="connsiteX3" fmla="*/ 250032 w 1476375"/>
              <a:gd name="connsiteY3" fmla="*/ 490538 h 490538"/>
              <a:gd name="connsiteX4" fmla="*/ 1231107 w 1476375"/>
              <a:gd name="connsiteY4" fmla="*/ 490538 h 490538"/>
              <a:gd name="connsiteX5" fmla="*/ 1231107 w 1476375"/>
              <a:gd name="connsiteY5" fmla="*/ 247650 h 490538"/>
              <a:gd name="connsiteX6" fmla="*/ 1476375 w 1476375"/>
              <a:gd name="connsiteY6" fmla="*/ 247650 h 490538"/>
              <a:gd name="connsiteX7" fmla="*/ 1476375 w 1476375"/>
              <a:gd name="connsiteY7" fmla="*/ 14288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76375" h="490538">
                <a:moveTo>
                  <a:pt x="0" y="0"/>
                </a:moveTo>
                <a:lnTo>
                  <a:pt x="0" y="240506"/>
                </a:lnTo>
                <a:lnTo>
                  <a:pt x="250032" y="240506"/>
                </a:lnTo>
                <a:lnTo>
                  <a:pt x="250032" y="490538"/>
                </a:lnTo>
                <a:lnTo>
                  <a:pt x="1231107" y="490538"/>
                </a:lnTo>
                <a:lnTo>
                  <a:pt x="1231107" y="247650"/>
                </a:lnTo>
                <a:lnTo>
                  <a:pt x="1476375" y="247650"/>
                </a:lnTo>
                <a:lnTo>
                  <a:pt x="1476375" y="14288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56" name="รูปแบบอิสระ: รูปร่าง 455">
            <a:extLst>
              <a:ext uri="{FF2B5EF4-FFF2-40B4-BE49-F238E27FC236}">
                <a16:creationId xmlns:a16="http://schemas.microsoft.com/office/drawing/2014/main" id="{940EC113-3376-4082-B079-DF1DCFF5664F}"/>
              </a:ext>
            </a:extLst>
          </p:cNvPr>
          <p:cNvSpPr/>
          <p:nvPr/>
        </p:nvSpPr>
        <p:spPr>
          <a:xfrm flipH="1" flipV="1">
            <a:off x="8855256" y="2968759"/>
            <a:ext cx="1476375" cy="490538"/>
          </a:xfrm>
          <a:custGeom>
            <a:avLst/>
            <a:gdLst>
              <a:gd name="connsiteX0" fmla="*/ 0 w 1476375"/>
              <a:gd name="connsiteY0" fmla="*/ 0 h 490538"/>
              <a:gd name="connsiteX1" fmla="*/ 0 w 1476375"/>
              <a:gd name="connsiteY1" fmla="*/ 240506 h 490538"/>
              <a:gd name="connsiteX2" fmla="*/ 250032 w 1476375"/>
              <a:gd name="connsiteY2" fmla="*/ 240506 h 490538"/>
              <a:gd name="connsiteX3" fmla="*/ 250032 w 1476375"/>
              <a:gd name="connsiteY3" fmla="*/ 490538 h 490538"/>
              <a:gd name="connsiteX4" fmla="*/ 1231107 w 1476375"/>
              <a:gd name="connsiteY4" fmla="*/ 490538 h 490538"/>
              <a:gd name="connsiteX5" fmla="*/ 1231107 w 1476375"/>
              <a:gd name="connsiteY5" fmla="*/ 247650 h 490538"/>
              <a:gd name="connsiteX6" fmla="*/ 1476375 w 1476375"/>
              <a:gd name="connsiteY6" fmla="*/ 247650 h 490538"/>
              <a:gd name="connsiteX7" fmla="*/ 1476375 w 1476375"/>
              <a:gd name="connsiteY7" fmla="*/ 14288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76375" h="490538">
                <a:moveTo>
                  <a:pt x="0" y="0"/>
                </a:moveTo>
                <a:lnTo>
                  <a:pt x="0" y="240506"/>
                </a:lnTo>
                <a:lnTo>
                  <a:pt x="250032" y="240506"/>
                </a:lnTo>
                <a:lnTo>
                  <a:pt x="250032" y="490538"/>
                </a:lnTo>
                <a:lnTo>
                  <a:pt x="1231107" y="490538"/>
                </a:lnTo>
                <a:lnTo>
                  <a:pt x="1231107" y="247650"/>
                </a:lnTo>
                <a:lnTo>
                  <a:pt x="1476375" y="247650"/>
                </a:lnTo>
                <a:lnTo>
                  <a:pt x="1476375" y="14288"/>
                </a:lnTo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grpSp>
        <p:nvGrpSpPr>
          <p:cNvPr id="457" name="กลุ่ม 2">
            <a:extLst>
              <a:ext uri="{FF2B5EF4-FFF2-40B4-BE49-F238E27FC236}">
                <a16:creationId xmlns:a16="http://schemas.microsoft.com/office/drawing/2014/main" id="{40493CF9-9F96-4F1A-BD74-CAE98A88CFB2}"/>
              </a:ext>
            </a:extLst>
          </p:cNvPr>
          <p:cNvGrpSpPr/>
          <p:nvPr/>
        </p:nvGrpSpPr>
        <p:grpSpPr>
          <a:xfrm>
            <a:off x="1068538" y="1917397"/>
            <a:ext cx="468000" cy="468000"/>
            <a:chOff x="1239484" y="1722687"/>
            <a:chExt cx="468000" cy="468000"/>
          </a:xfrm>
        </p:grpSpPr>
        <p:sp>
          <p:nvSpPr>
            <p:cNvPr id="458" name="Google Shape;523;p27">
              <a:extLst>
                <a:ext uri="{FF2B5EF4-FFF2-40B4-BE49-F238E27FC236}">
                  <a16:creationId xmlns:a16="http://schemas.microsoft.com/office/drawing/2014/main" id="{2BD64BD5-7294-48AE-AE29-A909499DB559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59" name="Google Shape;656;p49">
              <a:extLst>
                <a:ext uri="{FF2B5EF4-FFF2-40B4-BE49-F238E27FC236}">
                  <a16:creationId xmlns:a16="http://schemas.microsoft.com/office/drawing/2014/main" id="{33F25A17-F87A-4FC6-B918-182E22B12E45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460" name="กลุ่ม 2">
            <a:extLst>
              <a:ext uri="{FF2B5EF4-FFF2-40B4-BE49-F238E27FC236}">
                <a16:creationId xmlns:a16="http://schemas.microsoft.com/office/drawing/2014/main" id="{49994C0F-D63A-47C3-AAAF-84A0973BDCBD}"/>
              </a:ext>
            </a:extLst>
          </p:cNvPr>
          <p:cNvGrpSpPr/>
          <p:nvPr/>
        </p:nvGrpSpPr>
        <p:grpSpPr>
          <a:xfrm>
            <a:off x="4472679" y="1917119"/>
            <a:ext cx="468000" cy="468000"/>
            <a:chOff x="1239484" y="1722687"/>
            <a:chExt cx="468000" cy="468000"/>
          </a:xfrm>
        </p:grpSpPr>
        <p:sp>
          <p:nvSpPr>
            <p:cNvPr id="461" name="Google Shape;523;p27">
              <a:extLst>
                <a:ext uri="{FF2B5EF4-FFF2-40B4-BE49-F238E27FC236}">
                  <a16:creationId xmlns:a16="http://schemas.microsoft.com/office/drawing/2014/main" id="{C7591D9C-09D4-456F-8B85-6AF285FBB3CC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62" name="Google Shape;656;p49">
              <a:extLst>
                <a:ext uri="{FF2B5EF4-FFF2-40B4-BE49-F238E27FC236}">
                  <a16:creationId xmlns:a16="http://schemas.microsoft.com/office/drawing/2014/main" id="{DE1382F4-586E-4F16-8689-1E8883699547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463" name="กลุ่ม 2">
            <a:extLst>
              <a:ext uri="{FF2B5EF4-FFF2-40B4-BE49-F238E27FC236}">
                <a16:creationId xmlns:a16="http://schemas.microsoft.com/office/drawing/2014/main" id="{F3543458-684D-4066-BB38-5027AA99747B}"/>
              </a:ext>
            </a:extLst>
          </p:cNvPr>
          <p:cNvGrpSpPr/>
          <p:nvPr/>
        </p:nvGrpSpPr>
        <p:grpSpPr>
          <a:xfrm>
            <a:off x="7851232" y="1917119"/>
            <a:ext cx="468000" cy="468000"/>
            <a:chOff x="1239484" y="1722687"/>
            <a:chExt cx="468000" cy="468000"/>
          </a:xfrm>
        </p:grpSpPr>
        <p:sp>
          <p:nvSpPr>
            <p:cNvPr id="464" name="Google Shape;523;p27">
              <a:extLst>
                <a:ext uri="{FF2B5EF4-FFF2-40B4-BE49-F238E27FC236}">
                  <a16:creationId xmlns:a16="http://schemas.microsoft.com/office/drawing/2014/main" id="{BD05010C-6E5B-453F-8547-C241378FADC0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65" name="Google Shape;656;p49">
              <a:extLst>
                <a:ext uri="{FF2B5EF4-FFF2-40B4-BE49-F238E27FC236}">
                  <a16:creationId xmlns:a16="http://schemas.microsoft.com/office/drawing/2014/main" id="{33B2A65F-FC57-4A92-AEDD-FA3531648DE1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3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805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" grpId="0" animBg="1"/>
      <p:bldP spid="344" grpId="0" animBg="1"/>
      <p:bldP spid="453" grpId="0" animBg="1"/>
      <p:bldP spid="45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กลุ่ม 320">
            <a:extLst>
              <a:ext uri="{FF2B5EF4-FFF2-40B4-BE49-F238E27FC236}">
                <a16:creationId xmlns:a16="http://schemas.microsoft.com/office/drawing/2014/main" id="{933A9628-1AC8-4B47-8279-A08D7E2A79A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22" name="รูปแบบอิสระ: รูปร่าง 321">
              <a:extLst>
                <a:ext uri="{FF2B5EF4-FFF2-40B4-BE49-F238E27FC236}">
                  <a16:creationId xmlns:a16="http://schemas.microsoft.com/office/drawing/2014/main" id="{F13D66D4-BC1C-4227-AFF5-B113D0678ED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3" name="รูปแบบอิสระ: รูปร่าง 322">
              <a:extLst>
                <a:ext uri="{FF2B5EF4-FFF2-40B4-BE49-F238E27FC236}">
                  <a16:creationId xmlns:a16="http://schemas.microsoft.com/office/drawing/2014/main" id="{232BC962-4F7A-4C2D-BBB4-A4212F115BD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4" name="กลุ่ม 323">
            <a:extLst>
              <a:ext uri="{FF2B5EF4-FFF2-40B4-BE49-F238E27FC236}">
                <a16:creationId xmlns:a16="http://schemas.microsoft.com/office/drawing/2014/main" id="{265C6E43-8BC2-475F-AF9C-0490D2AD5FB4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25" name="รูปแบบอิสระ: รูปร่าง 324">
              <a:extLst>
                <a:ext uri="{FF2B5EF4-FFF2-40B4-BE49-F238E27FC236}">
                  <a16:creationId xmlns:a16="http://schemas.microsoft.com/office/drawing/2014/main" id="{81A37A53-3339-44A9-A64E-01DA4DB2D0A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6" name="รูปแบบอิสระ: รูปร่าง 325">
              <a:extLst>
                <a:ext uri="{FF2B5EF4-FFF2-40B4-BE49-F238E27FC236}">
                  <a16:creationId xmlns:a16="http://schemas.microsoft.com/office/drawing/2014/main" id="{ADA5378B-5860-4824-9A50-8B457DF9AD3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7" name="กลุ่ม 326">
            <a:extLst>
              <a:ext uri="{FF2B5EF4-FFF2-40B4-BE49-F238E27FC236}">
                <a16:creationId xmlns:a16="http://schemas.microsoft.com/office/drawing/2014/main" id="{D75E6333-E953-4B60-8197-38DDFFEF4E4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28" name="รูปแบบอิสระ: รูปร่าง 327">
              <a:extLst>
                <a:ext uri="{FF2B5EF4-FFF2-40B4-BE49-F238E27FC236}">
                  <a16:creationId xmlns:a16="http://schemas.microsoft.com/office/drawing/2014/main" id="{5CE5303F-82E6-40C2-8BDC-0DDE6E8E8C9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9" name="รูปแบบอิสระ: รูปร่าง 328">
              <a:extLst>
                <a:ext uri="{FF2B5EF4-FFF2-40B4-BE49-F238E27FC236}">
                  <a16:creationId xmlns:a16="http://schemas.microsoft.com/office/drawing/2014/main" id="{B19C908B-8048-4D4F-8B38-6B4C5C34A1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0" name="กลุ่ม 329">
            <a:extLst>
              <a:ext uri="{FF2B5EF4-FFF2-40B4-BE49-F238E27FC236}">
                <a16:creationId xmlns:a16="http://schemas.microsoft.com/office/drawing/2014/main" id="{51D2BE5D-C5E9-4AE6-9494-7D4733CEF200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331" name="รูปแบบอิสระ: รูปร่าง 330">
              <a:extLst>
                <a:ext uri="{FF2B5EF4-FFF2-40B4-BE49-F238E27FC236}">
                  <a16:creationId xmlns:a16="http://schemas.microsoft.com/office/drawing/2014/main" id="{6F0CD11E-62AE-4D00-8B32-71337E02A8F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2" name="รูปแบบอิสระ: รูปร่าง 331">
              <a:extLst>
                <a:ext uri="{FF2B5EF4-FFF2-40B4-BE49-F238E27FC236}">
                  <a16:creationId xmlns:a16="http://schemas.microsoft.com/office/drawing/2014/main" id="{25F19320-E4C5-41D2-9C67-71FC5E17075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3" name="กลุ่ม 332">
            <a:extLst>
              <a:ext uri="{FF2B5EF4-FFF2-40B4-BE49-F238E27FC236}">
                <a16:creationId xmlns:a16="http://schemas.microsoft.com/office/drawing/2014/main" id="{A02B6030-27BD-4916-A1D9-A9C2D5CFCE68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334" name="รูปแบบอิสระ: รูปร่าง 333">
              <a:extLst>
                <a:ext uri="{FF2B5EF4-FFF2-40B4-BE49-F238E27FC236}">
                  <a16:creationId xmlns:a16="http://schemas.microsoft.com/office/drawing/2014/main" id="{DEF4E081-EBCB-45A9-A4A2-1314D7309EE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5" name="รูปแบบอิสระ: รูปร่าง 334">
              <a:extLst>
                <a:ext uri="{FF2B5EF4-FFF2-40B4-BE49-F238E27FC236}">
                  <a16:creationId xmlns:a16="http://schemas.microsoft.com/office/drawing/2014/main" id="{BC3F9E87-5E1C-4842-A165-4D93278824D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3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05CB36F-6299-4AC6-8615-0A81AC8E2211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0C163F3-61DA-45E9-9D04-63ED5FD16B3E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3E44F46-058E-4DE1-8008-F9615046209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E3E4E7F-4DA5-4325-80F8-8C0689D263A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340" name="รูปภาพ 339">
            <a:hlinkClick r:id="rId8" action="ppaction://hlinksldjump"/>
            <a:extLst>
              <a:ext uri="{FF2B5EF4-FFF2-40B4-BE49-F238E27FC236}">
                <a16:creationId xmlns:a16="http://schemas.microsoft.com/office/drawing/2014/main" id="{178FFF60-FD74-45AF-9451-7294243E2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85" name="Google Shape;4259;p71">
            <a:extLst>
              <a:ext uri="{FF2B5EF4-FFF2-40B4-BE49-F238E27FC236}">
                <a16:creationId xmlns:a16="http://schemas.microsoft.com/office/drawing/2014/main" id="{58C5126D-5C6B-43DF-A44C-E94413F6F66C}"/>
              </a:ext>
            </a:extLst>
          </p:cNvPr>
          <p:cNvSpPr txBox="1"/>
          <p:nvPr/>
        </p:nvSpPr>
        <p:spPr>
          <a:xfrm>
            <a:off x="3662513" y="537339"/>
            <a:ext cx="3842144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ต่อให้เป็นรูปที่มีแกนสมมาตร 1 แกน</a:t>
            </a:r>
          </a:p>
        </p:txBody>
      </p:sp>
      <p:grpSp>
        <p:nvGrpSpPr>
          <p:cNvPr id="86" name="Google Shape;3186;p51">
            <a:extLst>
              <a:ext uri="{FF2B5EF4-FFF2-40B4-BE49-F238E27FC236}">
                <a16:creationId xmlns:a16="http://schemas.microsoft.com/office/drawing/2014/main" id="{F7F3C136-5302-4801-B3EB-16AF46EAC999}"/>
              </a:ext>
            </a:extLst>
          </p:cNvPr>
          <p:cNvGrpSpPr/>
          <p:nvPr/>
        </p:nvGrpSpPr>
        <p:grpSpPr>
          <a:xfrm rot="14045225">
            <a:off x="7518458" y="535881"/>
            <a:ext cx="292669" cy="583541"/>
            <a:chOff x="2518050" y="238125"/>
            <a:chExt cx="2610950" cy="5185750"/>
          </a:xfrm>
        </p:grpSpPr>
        <p:sp>
          <p:nvSpPr>
            <p:cNvPr id="87" name="Google Shape;3187;p51">
              <a:extLst>
                <a:ext uri="{FF2B5EF4-FFF2-40B4-BE49-F238E27FC236}">
                  <a16:creationId xmlns:a16="http://schemas.microsoft.com/office/drawing/2014/main" id="{72DBE600-ABB0-47FD-9082-FF5A923CE630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88" name="Google Shape;3188;p51">
              <a:extLst>
                <a:ext uri="{FF2B5EF4-FFF2-40B4-BE49-F238E27FC236}">
                  <a16:creationId xmlns:a16="http://schemas.microsoft.com/office/drawing/2014/main" id="{8840A1A2-8C2A-4384-9A26-882C6DCCE281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89" name="Google Shape;3189;p51">
              <a:extLst>
                <a:ext uri="{FF2B5EF4-FFF2-40B4-BE49-F238E27FC236}">
                  <a16:creationId xmlns:a16="http://schemas.microsoft.com/office/drawing/2014/main" id="{65ED5938-F914-45C8-886A-775F72962938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0" name="Google Shape;3190;p51">
              <a:extLst>
                <a:ext uri="{FF2B5EF4-FFF2-40B4-BE49-F238E27FC236}">
                  <a16:creationId xmlns:a16="http://schemas.microsoft.com/office/drawing/2014/main" id="{C3FCDD6B-C252-46C9-AACB-C95AC2133A74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1" name="Google Shape;3191;p51">
              <a:extLst>
                <a:ext uri="{FF2B5EF4-FFF2-40B4-BE49-F238E27FC236}">
                  <a16:creationId xmlns:a16="http://schemas.microsoft.com/office/drawing/2014/main" id="{D327A6A2-D066-426F-BAD4-A2884E0C55AD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2" name="Google Shape;3192;p51">
              <a:extLst>
                <a:ext uri="{FF2B5EF4-FFF2-40B4-BE49-F238E27FC236}">
                  <a16:creationId xmlns:a16="http://schemas.microsoft.com/office/drawing/2014/main" id="{5FB097C8-6F7C-450B-9373-B23DFBF0A3FB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3" name="Google Shape;3193;p51">
              <a:extLst>
                <a:ext uri="{FF2B5EF4-FFF2-40B4-BE49-F238E27FC236}">
                  <a16:creationId xmlns:a16="http://schemas.microsoft.com/office/drawing/2014/main" id="{D3800738-B0E2-4B08-A5D1-FA0D77ACBDF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</p:grpSp>
      <p:sp>
        <p:nvSpPr>
          <p:cNvPr id="94" name="Google Shape;8099;p68">
            <a:extLst>
              <a:ext uri="{FF2B5EF4-FFF2-40B4-BE49-F238E27FC236}">
                <a16:creationId xmlns:a16="http://schemas.microsoft.com/office/drawing/2014/main" id="{44D7F4A7-3556-400D-83B4-B703F4996BB5}"/>
              </a:ext>
            </a:extLst>
          </p:cNvPr>
          <p:cNvSpPr/>
          <p:nvPr/>
        </p:nvSpPr>
        <p:spPr>
          <a:xfrm rot="191175">
            <a:off x="3033655" y="931834"/>
            <a:ext cx="4458782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</p:txBody>
      </p:sp>
      <p:grpSp>
        <p:nvGrpSpPr>
          <p:cNvPr id="95" name="กลุ่ม 94">
            <a:extLst>
              <a:ext uri="{FF2B5EF4-FFF2-40B4-BE49-F238E27FC236}">
                <a16:creationId xmlns:a16="http://schemas.microsoft.com/office/drawing/2014/main" id="{43A04CD7-B09A-4AD2-AB7C-202FAE742D1B}"/>
              </a:ext>
            </a:extLst>
          </p:cNvPr>
          <p:cNvGrpSpPr/>
          <p:nvPr/>
        </p:nvGrpSpPr>
        <p:grpSpPr>
          <a:xfrm>
            <a:off x="1081709" y="462698"/>
            <a:ext cx="2641600" cy="733223"/>
            <a:chOff x="982795" y="710715"/>
            <a:chExt cx="2641600" cy="733223"/>
          </a:xfrm>
        </p:grpSpPr>
        <p:sp>
          <p:nvSpPr>
            <p:cNvPr id="96" name="Google Shape;698;p49">
              <a:extLst>
                <a:ext uri="{FF2B5EF4-FFF2-40B4-BE49-F238E27FC236}">
                  <a16:creationId xmlns:a16="http://schemas.microsoft.com/office/drawing/2014/main" id="{8A7EF197-E13B-49A8-9998-B67CC94EDF64}"/>
                </a:ext>
              </a:extLst>
            </p:cNvPr>
            <p:cNvSpPr/>
            <p:nvPr/>
          </p:nvSpPr>
          <p:spPr>
            <a:xfrm>
              <a:off x="991451" y="797186"/>
              <a:ext cx="2632944" cy="566289"/>
            </a:xfrm>
            <a:prstGeom prst="roundRect">
              <a:avLst>
                <a:gd name="adj" fmla="val 50000"/>
              </a:avLst>
            </a:prstGeom>
            <a:solidFill>
              <a:srgbClr val="FF4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701;p49">
              <a:extLst>
                <a:ext uri="{FF2B5EF4-FFF2-40B4-BE49-F238E27FC236}">
                  <a16:creationId xmlns:a16="http://schemas.microsoft.com/office/drawing/2014/main" id="{884C75F9-602E-4150-8925-DDB022E4CE46}"/>
                </a:ext>
              </a:extLst>
            </p:cNvPr>
            <p:cNvSpPr txBox="1">
              <a:spLocks/>
            </p:cNvSpPr>
            <p:nvPr/>
          </p:nvSpPr>
          <p:spPr>
            <a:xfrm>
              <a:off x="982795" y="710715"/>
              <a:ext cx="2641600" cy="733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400" b="0" i="0" u="none" strike="noStrike" cap="none">
                  <a:solidFill>
                    <a:schemeClr val="lt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022B"/>
                </a:buClr>
                <a:buSzPts val="2500"/>
                <a:buFont typeface="Odibee Sans"/>
                <a:buNone/>
                <a:tabLst/>
                <a:defRPr/>
              </a:pPr>
              <a:r>
                <a:rPr kumimoji="0" lang="th-TH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Odibee Sans"/>
                </a:rPr>
                <a:t>กิจกรรม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Odibee Sans"/>
              </a:endParaRPr>
            </a:p>
          </p:txBody>
        </p:sp>
      </p:grpSp>
      <p:sp>
        <p:nvSpPr>
          <p:cNvPr id="98" name="Rectangle: Rounded Corners 50833">
            <a:extLst>
              <a:ext uri="{FF2B5EF4-FFF2-40B4-BE49-F238E27FC236}">
                <a16:creationId xmlns:a16="http://schemas.microsoft.com/office/drawing/2014/main" id="{E56228BD-5B75-4B5E-986A-DF161E9C233C}"/>
              </a:ext>
            </a:extLst>
          </p:cNvPr>
          <p:cNvSpPr/>
          <p:nvPr/>
        </p:nvSpPr>
        <p:spPr>
          <a:xfrm>
            <a:off x="1306646" y="1299474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อุปกรณ์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99" name="กล่องข้อความ 98">
            <a:extLst>
              <a:ext uri="{FF2B5EF4-FFF2-40B4-BE49-F238E27FC236}">
                <a16:creationId xmlns:a16="http://schemas.microsoft.com/office/drawing/2014/main" id="{DC2A0838-FFA2-444D-9FF7-806D717D76E7}"/>
              </a:ext>
            </a:extLst>
          </p:cNvPr>
          <p:cNvSpPr txBox="1"/>
          <p:nvPr/>
        </p:nvSpPr>
        <p:spPr>
          <a:xfrm>
            <a:off x="3116050" y="1299474"/>
            <a:ext cx="621082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ใบกิจกรรม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ดินสอสี</a:t>
            </a:r>
          </a:p>
        </p:txBody>
      </p:sp>
      <p:sp>
        <p:nvSpPr>
          <p:cNvPr id="38" name="Rectangle: Rounded Corners 50833">
            <a:extLst>
              <a:ext uri="{FF2B5EF4-FFF2-40B4-BE49-F238E27FC236}">
                <a16:creationId xmlns:a16="http://schemas.microsoft.com/office/drawing/2014/main" id="{78FF3852-DC7D-46C7-A70D-C252EA2827B3}"/>
              </a:ext>
            </a:extLst>
          </p:cNvPr>
          <p:cNvSpPr/>
          <p:nvPr/>
        </p:nvSpPr>
        <p:spPr>
          <a:xfrm>
            <a:off x="1274041" y="2254993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วิธีจัดกิจกรรม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39" name="กล่องข้อความ 38">
            <a:extLst>
              <a:ext uri="{FF2B5EF4-FFF2-40B4-BE49-F238E27FC236}">
                <a16:creationId xmlns:a16="http://schemas.microsoft.com/office/drawing/2014/main" id="{CE77AA2C-5CC0-43CA-A67B-98CE6F956092}"/>
              </a:ext>
            </a:extLst>
          </p:cNvPr>
          <p:cNvSpPr txBox="1"/>
          <p:nvPr/>
        </p:nvSpPr>
        <p:spPr>
          <a:xfrm>
            <a:off x="1168550" y="2846064"/>
            <a:ext cx="411191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ครูแจกใบกิจกรรมให้นักเรียนคนละ 1 แผ่น นักเรียนแต่ละคนอาจได้ใบกิจกรรมที่ไม่เหมือนกัน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ให้นักเรียนลากเส้นต่อจุดให้ได้รูปอีกด้านหนึ่งของเส้นประซึ่งเป็นแกนสมมาตรของรูป ระบายสีให้สวยงาม และตั้งชื่อภาพ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นักเรียนนำเสนอผลงาน ครูและนักเรียนร่วมกันตรวจสอบความถูกต้อง</a:t>
            </a:r>
          </a:p>
        </p:txBody>
      </p:sp>
      <p:sp>
        <p:nvSpPr>
          <p:cNvPr id="41" name="สี่เหลี่ยมผืนผ้า: มุมมน 40">
            <a:extLst>
              <a:ext uri="{FF2B5EF4-FFF2-40B4-BE49-F238E27FC236}">
                <a16:creationId xmlns:a16="http://schemas.microsoft.com/office/drawing/2014/main" id="{F4D5200E-A9C9-4737-A795-88EA03334CFC}"/>
              </a:ext>
            </a:extLst>
          </p:cNvPr>
          <p:cNvSpPr/>
          <p:nvPr/>
        </p:nvSpPr>
        <p:spPr>
          <a:xfrm>
            <a:off x="5280464" y="1566490"/>
            <a:ext cx="5871360" cy="4517802"/>
          </a:xfrm>
          <a:prstGeom prst="roundRect">
            <a:avLst>
              <a:gd name="adj" fmla="val 7115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FD0C895D-CC39-4995-9940-5437FFC61648}"/>
              </a:ext>
            </a:extLst>
          </p:cNvPr>
          <p:cNvSpPr txBox="1"/>
          <p:nvPr/>
        </p:nvSpPr>
        <p:spPr>
          <a:xfrm>
            <a:off x="7438485" y="1150908"/>
            <a:ext cx="169790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b="1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ตัวอย่างใบกิจกรรม</a:t>
            </a: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A69E0668-76AF-4B1E-95F3-929173814ACD}"/>
              </a:ext>
            </a:extLst>
          </p:cNvPr>
          <p:cNvSpPr txBox="1"/>
          <p:nvPr/>
        </p:nvSpPr>
        <p:spPr>
          <a:xfrm>
            <a:off x="6252305" y="1659988"/>
            <a:ext cx="392767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600" b="1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กิจกรรม</a:t>
            </a:r>
            <a:r>
              <a:rPr lang="th-TH" sz="2600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 ต่อให้เป็นรูปที่มีแกนสมมาตร 1 แกน</a:t>
            </a:r>
          </a:p>
          <a:p>
            <a:pPr algn="ctr"/>
            <a:r>
              <a:rPr lang="th-TH" sz="2600" b="1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ชื่อภาพ</a:t>
            </a:r>
            <a:r>
              <a:rPr lang="th-TH" sz="2600" u="dotted" dirty="0">
                <a:latin typeface="4804_KwangMD_PukluK" panose="02000000000000000000" pitchFamily="2" charset="0"/>
                <a:cs typeface="4804_KwangMD_PukluK" panose="02000000000000000000" pitchFamily="2" charset="0"/>
              </a:rPr>
              <a:t>			</a:t>
            </a:r>
            <a:endParaRPr lang="th-TH" sz="2600" b="1" dirty="0">
              <a:latin typeface="4804_KwangMD_PukluK" panose="02000000000000000000" pitchFamily="2" charset="0"/>
              <a:cs typeface="4804_KwangMD_PukluK" panose="02000000000000000000" pitchFamily="2" charset="0"/>
            </a:endParaRPr>
          </a:p>
        </p:txBody>
      </p:sp>
      <p:sp>
        <p:nvSpPr>
          <p:cNvPr id="150" name="สี่เหลี่ยมผืนผ้า: มุมมน 149">
            <a:extLst>
              <a:ext uri="{FF2B5EF4-FFF2-40B4-BE49-F238E27FC236}">
                <a16:creationId xmlns:a16="http://schemas.microsoft.com/office/drawing/2014/main" id="{C6F484F6-CDC3-4C8A-9D96-068DA97A7B0E}"/>
              </a:ext>
            </a:extLst>
          </p:cNvPr>
          <p:cNvSpPr/>
          <p:nvPr/>
        </p:nvSpPr>
        <p:spPr>
          <a:xfrm>
            <a:off x="6470649" y="2632108"/>
            <a:ext cx="3644901" cy="3344233"/>
          </a:xfrm>
          <a:prstGeom prst="roundRect">
            <a:avLst>
              <a:gd name="adj" fmla="val 4440"/>
            </a:avLst>
          </a:prstGeom>
          <a:solidFill>
            <a:schemeClr val="bg1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6BE543D8-2C07-401C-9AA4-AB03BC167A53}"/>
              </a:ext>
            </a:extLst>
          </p:cNvPr>
          <p:cNvGrpSpPr/>
          <p:nvPr/>
        </p:nvGrpSpPr>
        <p:grpSpPr>
          <a:xfrm>
            <a:off x="6759626" y="2760644"/>
            <a:ext cx="3060000" cy="3058682"/>
            <a:chOff x="6737266" y="2723601"/>
            <a:chExt cx="3055618" cy="3058682"/>
          </a:xfrm>
        </p:grpSpPr>
        <p:grpSp>
          <p:nvGrpSpPr>
            <p:cNvPr id="8" name="กลุ่ม 7">
              <a:extLst>
                <a:ext uri="{FF2B5EF4-FFF2-40B4-BE49-F238E27FC236}">
                  <a16:creationId xmlns:a16="http://schemas.microsoft.com/office/drawing/2014/main" id="{93316016-D991-4257-9215-7814C9A07011}"/>
                </a:ext>
              </a:extLst>
            </p:cNvPr>
            <p:cNvGrpSpPr/>
            <p:nvPr/>
          </p:nvGrpSpPr>
          <p:grpSpPr>
            <a:xfrm>
              <a:off x="6741222" y="2723601"/>
              <a:ext cx="3050050" cy="35988"/>
              <a:chOff x="6741222" y="2723601"/>
              <a:chExt cx="3050050" cy="35988"/>
            </a:xfrm>
          </p:grpSpPr>
          <p:sp>
            <p:nvSpPr>
              <p:cNvPr id="7" name="วงรี 6">
                <a:extLst>
                  <a:ext uri="{FF2B5EF4-FFF2-40B4-BE49-F238E27FC236}">
                    <a16:creationId xmlns:a16="http://schemas.microsoft.com/office/drawing/2014/main" id="{4DED5C00-77B1-47D1-8439-84C295E6D5B6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51" name="วงรี 150">
                <a:extLst>
                  <a:ext uri="{FF2B5EF4-FFF2-40B4-BE49-F238E27FC236}">
                    <a16:creationId xmlns:a16="http://schemas.microsoft.com/office/drawing/2014/main" id="{9BF93C46-5AA5-439D-95D6-E7E66DCA4773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52" name="วงรี 151">
                <a:extLst>
                  <a:ext uri="{FF2B5EF4-FFF2-40B4-BE49-F238E27FC236}">
                    <a16:creationId xmlns:a16="http://schemas.microsoft.com/office/drawing/2014/main" id="{1063B113-FC6B-44A5-B49D-0970FC7C8D18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53" name="วงรี 152">
                <a:extLst>
                  <a:ext uri="{FF2B5EF4-FFF2-40B4-BE49-F238E27FC236}">
                    <a16:creationId xmlns:a16="http://schemas.microsoft.com/office/drawing/2014/main" id="{CE3B6602-715B-4A93-A9E0-2CC8BAD5470B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54" name="วงรี 153">
                <a:extLst>
                  <a:ext uri="{FF2B5EF4-FFF2-40B4-BE49-F238E27FC236}">
                    <a16:creationId xmlns:a16="http://schemas.microsoft.com/office/drawing/2014/main" id="{17F53707-D700-4C25-8FFF-3F584049F979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55" name="วงรี 154">
                <a:extLst>
                  <a:ext uri="{FF2B5EF4-FFF2-40B4-BE49-F238E27FC236}">
                    <a16:creationId xmlns:a16="http://schemas.microsoft.com/office/drawing/2014/main" id="{F881F64F-F0D6-4464-A6D7-538BC5EEB1B1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56" name="วงรี 155">
                <a:extLst>
                  <a:ext uri="{FF2B5EF4-FFF2-40B4-BE49-F238E27FC236}">
                    <a16:creationId xmlns:a16="http://schemas.microsoft.com/office/drawing/2014/main" id="{14DD66DD-8E93-442A-8E90-83392F5C4C18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57" name="วงรี 156">
                <a:extLst>
                  <a:ext uri="{FF2B5EF4-FFF2-40B4-BE49-F238E27FC236}">
                    <a16:creationId xmlns:a16="http://schemas.microsoft.com/office/drawing/2014/main" id="{AFD36E7E-6C5B-4BD3-8810-916AC72B0C49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58" name="วงรี 157">
                <a:extLst>
                  <a:ext uri="{FF2B5EF4-FFF2-40B4-BE49-F238E27FC236}">
                    <a16:creationId xmlns:a16="http://schemas.microsoft.com/office/drawing/2014/main" id="{27955596-9E3B-4239-BD10-2550422508D2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59" name="วงรี 158">
                <a:extLst>
                  <a:ext uri="{FF2B5EF4-FFF2-40B4-BE49-F238E27FC236}">
                    <a16:creationId xmlns:a16="http://schemas.microsoft.com/office/drawing/2014/main" id="{11D54192-C7CF-47FF-9668-400CFAE38453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60" name="วงรี 159">
                <a:extLst>
                  <a:ext uri="{FF2B5EF4-FFF2-40B4-BE49-F238E27FC236}">
                    <a16:creationId xmlns:a16="http://schemas.microsoft.com/office/drawing/2014/main" id="{103DDC47-FB2F-4339-B497-5FDE069DB7D6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61" name="วงรี 160">
                <a:extLst>
                  <a:ext uri="{FF2B5EF4-FFF2-40B4-BE49-F238E27FC236}">
                    <a16:creationId xmlns:a16="http://schemas.microsoft.com/office/drawing/2014/main" id="{456D074A-47A1-4AD9-B9E8-11B76762A7A6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62" name="วงรี 161">
                <a:extLst>
                  <a:ext uri="{FF2B5EF4-FFF2-40B4-BE49-F238E27FC236}">
                    <a16:creationId xmlns:a16="http://schemas.microsoft.com/office/drawing/2014/main" id="{E6241529-023A-4C33-A56B-D4414E92E7F8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  <p:grpSp>
          <p:nvGrpSpPr>
            <p:cNvPr id="163" name="กลุ่ม 162">
              <a:extLst>
                <a:ext uri="{FF2B5EF4-FFF2-40B4-BE49-F238E27FC236}">
                  <a16:creationId xmlns:a16="http://schemas.microsoft.com/office/drawing/2014/main" id="{B69CFCDC-A95B-4FD9-ABCE-7D3BD00C5967}"/>
                </a:ext>
              </a:extLst>
            </p:cNvPr>
            <p:cNvGrpSpPr/>
            <p:nvPr/>
          </p:nvGrpSpPr>
          <p:grpSpPr>
            <a:xfrm>
              <a:off x="6741222" y="2973550"/>
              <a:ext cx="3050050" cy="35988"/>
              <a:chOff x="6741222" y="2723601"/>
              <a:chExt cx="3050050" cy="35988"/>
            </a:xfrm>
          </p:grpSpPr>
          <p:sp>
            <p:nvSpPr>
              <p:cNvPr id="164" name="วงรี 163">
                <a:extLst>
                  <a:ext uri="{FF2B5EF4-FFF2-40B4-BE49-F238E27FC236}">
                    <a16:creationId xmlns:a16="http://schemas.microsoft.com/office/drawing/2014/main" id="{9DEDD1AB-9C84-4EE1-9F3E-DBAB25C54A31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65" name="วงรี 164">
                <a:extLst>
                  <a:ext uri="{FF2B5EF4-FFF2-40B4-BE49-F238E27FC236}">
                    <a16:creationId xmlns:a16="http://schemas.microsoft.com/office/drawing/2014/main" id="{4A1B2C27-FC7C-49C6-9A29-287D320732AC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66" name="วงรี 165">
                <a:extLst>
                  <a:ext uri="{FF2B5EF4-FFF2-40B4-BE49-F238E27FC236}">
                    <a16:creationId xmlns:a16="http://schemas.microsoft.com/office/drawing/2014/main" id="{E7A96F9C-17A8-4F92-B90E-BDAB431BAF32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67" name="วงรี 166">
                <a:extLst>
                  <a:ext uri="{FF2B5EF4-FFF2-40B4-BE49-F238E27FC236}">
                    <a16:creationId xmlns:a16="http://schemas.microsoft.com/office/drawing/2014/main" id="{82523975-3E82-4015-BDF7-C7DB2C21EAC9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68" name="วงรี 167">
                <a:extLst>
                  <a:ext uri="{FF2B5EF4-FFF2-40B4-BE49-F238E27FC236}">
                    <a16:creationId xmlns:a16="http://schemas.microsoft.com/office/drawing/2014/main" id="{8AF0B255-4875-479C-9863-2DC0D654D5BF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69" name="วงรี 168">
                <a:extLst>
                  <a:ext uri="{FF2B5EF4-FFF2-40B4-BE49-F238E27FC236}">
                    <a16:creationId xmlns:a16="http://schemas.microsoft.com/office/drawing/2014/main" id="{544A4176-0FF6-4DF4-964E-B6BC9FD85FC6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70" name="วงรี 169">
                <a:extLst>
                  <a:ext uri="{FF2B5EF4-FFF2-40B4-BE49-F238E27FC236}">
                    <a16:creationId xmlns:a16="http://schemas.microsoft.com/office/drawing/2014/main" id="{473192AF-BB02-4F9F-B6E8-59491B7F79A2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71" name="วงรี 170">
                <a:extLst>
                  <a:ext uri="{FF2B5EF4-FFF2-40B4-BE49-F238E27FC236}">
                    <a16:creationId xmlns:a16="http://schemas.microsoft.com/office/drawing/2014/main" id="{D036E0E5-DDBA-499D-AE11-9B5755F3A2C3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72" name="วงรี 171">
                <a:extLst>
                  <a:ext uri="{FF2B5EF4-FFF2-40B4-BE49-F238E27FC236}">
                    <a16:creationId xmlns:a16="http://schemas.microsoft.com/office/drawing/2014/main" id="{2BEEC3ED-B64D-49E1-BBDE-CE9841B6F415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73" name="วงรี 172">
                <a:extLst>
                  <a:ext uri="{FF2B5EF4-FFF2-40B4-BE49-F238E27FC236}">
                    <a16:creationId xmlns:a16="http://schemas.microsoft.com/office/drawing/2014/main" id="{9256F8FC-27F7-45FB-87DF-B3B9D17EEC0D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74" name="วงรี 173">
                <a:extLst>
                  <a:ext uri="{FF2B5EF4-FFF2-40B4-BE49-F238E27FC236}">
                    <a16:creationId xmlns:a16="http://schemas.microsoft.com/office/drawing/2014/main" id="{BE676FA6-A176-4D8E-89F4-00F2E98ED012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75" name="วงรี 174">
                <a:extLst>
                  <a:ext uri="{FF2B5EF4-FFF2-40B4-BE49-F238E27FC236}">
                    <a16:creationId xmlns:a16="http://schemas.microsoft.com/office/drawing/2014/main" id="{2EA84B78-D172-4812-84C0-064DFA0DE9CC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76" name="วงรี 175">
                <a:extLst>
                  <a:ext uri="{FF2B5EF4-FFF2-40B4-BE49-F238E27FC236}">
                    <a16:creationId xmlns:a16="http://schemas.microsoft.com/office/drawing/2014/main" id="{AA949322-1C52-4F6A-856B-F1D5B6FB586E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  <p:grpSp>
          <p:nvGrpSpPr>
            <p:cNvPr id="177" name="กลุ่ม 176">
              <a:extLst>
                <a:ext uri="{FF2B5EF4-FFF2-40B4-BE49-F238E27FC236}">
                  <a16:creationId xmlns:a16="http://schemas.microsoft.com/office/drawing/2014/main" id="{E8E7A441-9234-4B50-AFEF-BD120C3BFE1B}"/>
                </a:ext>
              </a:extLst>
            </p:cNvPr>
            <p:cNvGrpSpPr/>
            <p:nvPr/>
          </p:nvGrpSpPr>
          <p:grpSpPr>
            <a:xfrm>
              <a:off x="6738841" y="3226676"/>
              <a:ext cx="3050050" cy="35988"/>
              <a:chOff x="6741222" y="2723601"/>
              <a:chExt cx="3050050" cy="35988"/>
            </a:xfrm>
          </p:grpSpPr>
          <p:sp>
            <p:nvSpPr>
              <p:cNvPr id="178" name="วงรี 177">
                <a:extLst>
                  <a:ext uri="{FF2B5EF4-FFF2-40B4-BE49-F238E27FC236}">
                    <a16:creationId xmlns:a16="http://schemas.microsoft.com/office/drawing/2014/main" id="{FB8F0C8C-59BB-4DD5-99FF-D8BABAA2DA30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79" name="วงรี 178">
                <a:extLst>
                  <a:ext uri="{FF2B5EF4-FFF2-40B4-BE49-F238E27FC236}">
                    <a16:creationId xmlns:a16="http://schemas.microsoft.com/office/drawing/2014/main" id="{0A2289C9-AACD-4BA2-8C94-95C5F6CC8F6B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80" name="วงรี 179">
                <a:extLst>
                  <a:ext uri="{FF2B5EF4-FFF2-40B4-BE49-F238E27FC236}">
                    <a16:creationId xmlns:a16="http://schemas.microsoft.com/office/drawing/2014/main" id="{480E1EC6-F2FF-4198-BEE0-8B598C642F00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81" name="วงรี 180">
                <a:extLst>
                  <a:ext uri="{FF2B5EF4-FFF2-40B4-BE49-F238E27FC236}">
                    <a16:creationId xmlns:a16="http://schemas.microsoft.com/office/drawing/2014/main" id="{F918808A-0E24-4838-A8E6-54F7ABB1626B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82" name="วงรี 181">
                <a:extLst>
                  <a:ext uri="{FF2B5EF4-FFF2-40B4-BE49-F238E27FC236}">
                    <a16:creationId xmlns:a16="http://schemas.microsoft.com/office/drawing/2014/main" id="{E255F454-C6C0-483C-B64B-A601B8BDD933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83" name="วงรี 182">
                <a:extLst>
                  <a:ext uri="{FF2B5EF4-FFF2-40B4-BE49-F238E27FC236}">
                    <a16:creationId xmlns:a16="http://schemas.microsoft.com/office/drawing/2014/main" id="{9C312B7C-D5DB-47B5-A00A-84483150896A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84" name="วงรี 183">
                <a:extLst>
                  <a:ext uri="{FF2B5EF4-FFF2-40B4-BE49-F238E27FC236}">
                    <a16:creationId xmlns:a16="http://schemas.microsoft.com/office/drawing/2014/main" id="{C47A8D0E-CC12-4CAF-8816-97B42FEECD1D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85" name="วงรี 184">
                <a:extLst>
                  <a:ext uri="{FF2B5EF4-FFF2-40B4-BE49-F238E27FC236}">
                    <a16:creationId xmlns:a16="http://schemas.microsoft.com/office/drawing/2014/main" id="{67979EA9-12A0-4778-AD5A-23EEC90E04BA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86" name="วงรี 185">
                <a:extLst>
                  <a:ext uri="{FF2B5EF4-FFF2-40B4-BE49-F238E27FC236}">
                    <a16:creationId xmlns:a16="http://schemas.microsoft.com/office/drawing/2014/main" id="{5024254A-D740-4852-9BF0-B62F365D0B9D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87" name="วงรี 186">
                <a:extLst>
                  <a:ext uri="{FF2B5EF4-FFF2-40B4-BE49-F238E27FC236}">
                    <a16:creationId xmlns:a16="http://schemas.microsoft.com/office/drawing/2014/main" id="{6B18089E-B8BF-4C20-80C6-7B63ECC32D93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88" name="วงรี 187">
                <a:extLst>
                  <a:ext uri="{FF2B5EF4-FFF2-40B4-BE49-F238E27FC236}">
                    <a16:creationId xmlns:a16="http://schemas.microsoft.com/office/drawing/2014/main" id="{3AA1B30C-6CCA-4B72-9310-86E6401E4BE2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89" name="วงรี 188">
                <a:extLst>
                  <a:ext uri="{FF2B5EF4-FFF2-40B4-BE49-F238E27FC236}">
                    <a16:creationId xmlns:a16="http://schemas.microsoft.com/office/drawing/2014/main" id="{6D13E2C4-9495-4DC9-81AA-97A940E90177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90" name="วงรี 189">
                <a:extLst>
                  <a:ext uri="{FF2B5EF4-FFF2-40B4-BE49-F238E27FC236}">
                    <a16:creationId xmlns:a16="http://schemas.microsoft.com/office/drawing/2014/main" id="{6331106A-A44D-42E4-AC39-7252A8AE7EC3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  <p:grpSp>
          <p:nvGrpSpPr>
            <p:cNvPr id="191" name="กลุ่ม 190">
              <a:extLst>
                <a:ext uri="{FF2B5EF4-FFF2-40B4-BE49-F238E27FC236}">
                  <a16:creationId xmlns:a16="http://schemas.microsoft.com/office/drawing/2014/main" id="{B19A965A-156C-4967-8933-7F5D1FCF0AD9}"/>
                </a:ext>
              </a:extLst>
            </p:cNvPr>
            <p:cNvGrpSpPr/>
            <p:nvPr/>
          </p:nvGrpSpPr>
          <p:grpSpPr>
            <a:xfrm>
              <a:off x="6738841" y="3481687"/>
              <a:ext cx="3050050" cy="35988"/>
              <a:chOff x="6741222" y="2723601"/>
              <a:chExt cx="3050050" cy="35988"/>
            </a:xfrm>
          </p:grpSpPr>
          <p:sp>
            <p:nvSpPr>
              <p:cNvPr id="192" name="วงรี 191">
                <a:extLst>
                  <a:ext uri="{FF2B5EF4-FFF2-40B4-BE49-F238E27FC236}">
                    <a16:creationId xmlns:a16="http://schemas.microsoft.com/office/drawing/2014/main" id="{E4C5588C-E167-4E05-A6E7-3676DB5A9B2A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93" name="วงรี 192">
                <a:extLst>
                  <a:ext uri="{FF2B5EF4-FFF2-40B4-BE49-F238E27FC236}">
                    <a16:creationId xmlns:a16="http://schemas.microsoft.com/office/drawing/2014/main" id="{10E9BB77-A86B-4326-A76F-FB58831F5393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94" name="วงรี 193">
                <a:extLst>
                  <a:ext uri="{FF2B5EF4-FFF2-40B4-BE49-F238E27FC236}">
                    <a16:creationId xmlns:a16="http://schemas.microsoft.com/office/drawing/2014/main" id="{FEED63F7-ACDE-463A-BA28-376537284E67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95" name="วงรี 194">
                <a:extLst>
                  <a:ext uri="{FF2B5EF4-FFF2-40B4-BE49-F238E27FC236}">
                    <a16:creationId xmlns:a16="http://schemas.microsoft.com/office/drawing/2014/main" id="{DF830564-8A55-43C9-9BDC-37E73578AD45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96" name="วงรี 195">
                <a:extLst>
                  <a:ext uri="{FF2B5EF4-FFF2-40B4-BE49-F238E27FC236}">
                    <a16:creationId xmlns:a16="http://schemas.microsoft.com/office/drawing/2014/main" id="{48E3D7D9-2F38-4CF6-9991-2F543D0B627F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97" name="วงรี 196">
                <a:extLst>
                  <a:ext uri="{FF2B5EF4-FFF2-40B4-BE49-F238E27FC236}">
                    <a16:creationId xmlns:a16="http://schemas.microsoft.com/office/drawing/2014/main" id="{3FB652CE-960E-417F-84B6-166E459997E3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98" name="วงรี 197">
                <a:extLst>
                  <a:ext uri="{FF2B5EF4-FFF2-40B4-BE49-F238E27FC236}">
                    <a16:creationId xmlns:a16="http://schemas.microsoft.com/office/drawing/2014/main" id="{92FC7107-C141-49AA-9E2E-1521351D71E7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99" name="วงรี 198">
                <a:extLst>
                  <a:ext uri="{FF2B5EF4-FFF2-40B4-BE49-F238E27FC236}">
                    <a16:creationId xmlns:a16="http://schemas.microsoft.com/office/drawing/2014/main" id="{B35E08E5-08BC-41EB-A1CC-FB109F855BFD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00" name="วงรี 199">
                <a:extLst>
                  <a:ext uri="{FF2B5EF4-FFF2-40B4-BE49-F238E27FC236}">
                    <a16:creationId xmlns:a16="http://schemas.microsoft.com/office/drawing/2014/main" id="{9644C93F-370C-4827-8646-A7904D732798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01" name="วงรี 200">
                <a:extLst>
                  <a:ext uri="{FF2B5EF4-FFF2-40B4-BE49-F238E27FC236}">
                    <a16:creationId xmlns:a16="http://schemas.microsoft.com/office/drawing/2014/main" id="{ADAD2CC0-A157-457F-97BD-8076D06E08A3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02" name="วงรี 201">
                <a:extLst>
                  <a:ext uri="{FF2B5EF4-FFF2-40B4-BE49-F238E27FC236}">
                    <a16:creationId xmlns:a16="http://schemas.microsoft.com/office/drawing/2014/main" id="{85486955-2016-42B4-B495-CF0930BBC217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03" name="วงรี 202">
                <a:extLst>
                  <a:ext uri="{FF2B5EF4-FFF2-40B4-BE49-F238E27FC236}">
                    <a16:creationId xmlns:a16="http://schemas.microsoft.com/office/drawing/2014/main" id="{42CE7C46-9BE4-4C4D-8CC0-E667B7D9EFBC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04" name="วงรี 203">
                <a:extLst>
                  <a:ext uri="{FF2B5EF4-FFF2-40B4-BE49-F238E27FC236}">
                    <a16:creationId xmlns:a16="http://schemas.microsoft.com/office/drawing/2014/main" id="{CA9ED6A0-48F2-4256-9FD0-8B113F29F86B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  <p:grpSp>
          <p:nvGrpSpPr>
            <p:cNvPr id="205" name="กลุ่ม 204">
              <a:extLst>
                <a:ext uri="{FF2B5EF4-FFF2-40B4-BE49-F238E27FC236}">
                  <a16:creationId xmlns:a16="http://schemas.microsoft.com/office/drawing/2014/main" id="{E5AED67C-AC30-4D26-BCCE-02835A09DE2A}"/>
                </a:ext>
              </a:extLst>
            </p:cNvPr>
            <p:cNvGrpSpPr/>
            <p:nvPr/>
          </p:nvGrpSpPr>
          <p:grpSpPr>
            <a:xfrm>
              <a:off x="6737266" y="3734513"/>
              <a:ext cx="3050050" cy="35988"/>
              <a:chOff x="6741222" y="2723601"/>
              <a:chExt cx="3050050" cy="35988"/>
            </a:xfrm>
          </p:grpSpPr>
          <p:sp>
            <p:nvSpPr>
              <p:cNvPr id="206" name="วงรี 205">
                <a:extLst>
                  <a:ext uri="{FF2B5EF4-FFF2-40B4-BE49-F238E27FC236}">
                    <a16:creationId xmlns:a16="http://schemas.microsoft.com/office/drawing/2014/main" id="{424BC19A-6F00-42B5-AA66-C9175ACDE222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07" name="วงรี 206">
                <a:extLst>
                  <a:ext uri="{FF2B5EF4-FFF2-40B4-BE49-F238E27FC236}">
                    <a16:creationId xmlns:a16="http://schemas.microsoft.com/office/drawing/2014/main" id="{CE7958FF-A3DE-46A0-B8E4-36DA06BFCF77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08" name="วงรี 207">
                <a:extLst>
                  <a:ext uri="{FF2B5EF4-FFF2-40B4-BE49-F238E27FC236}">
                    <a16:creationId xmlns:a16="http://schemas.microsoft.com/office/drawing/2014/main" id="{C6D9622D-FA19-48C4-8146-3D7F4107739B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09" name="วงรี 208">
                <a:extLst>
                  <a:ext uri="{FF2B5EF4-FFF2-40B4-BE49-F238E27FC236}">
                    <a16:creationId xmlns:a16="http://schemas.microsoft.com/office/drawing/2014/main" id="{EC585379-71EC-4BEE-AEFC-A4668843A15F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10" name="วงรี 209">
                <a:extLst>
                  <a:ext uri="{FF2B5EF4-FFF2-40B4-BE49-F238E27FC236}">
                    <a16:creationId xmlns:a16="http://schemas.microsoft.com/office/drawing/2014/main" id="{0C291C49-2045-4B5E-82C6-D21FC4327434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11" name="วงรี 210">
                <a:extLst>
                  <a:ext uri="{FF2B5EF4-FFF2-40B4-BE49-F238E27FC236}">
                    <a16:creationId xmlns:a16="http://schemas.microsoft.com/office/drawing/2014/main" id="{183943F6-6FF1-4170-B6E1-ED85EAD72416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12" name="วงรี 211">
                <a:extLst>
                  <a:ext uri="{FF2B5EF4-FFF2-40B4-BE49-F238E27FC236}">
                    <a16:creationId xmlns:a16="http://schemas.microsoft.com/office/drawing/2014/main" id="{E209AFB5-BA23-4E76-B66B-4D4C3B55EDDC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13" name="วงรี 212">
                <a:extLst>
                  <a:ext uri="{FF2B5EF4-FFF2-40B4-BE49-F238E27FC236}">
                    <a16:creationId xmlns:a16="http://schemas.microsoft.com/office/drawing/2014/main" id="{F3526D51-9449-49C7-BE9D-C29EABD4B4F7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14" name="วงรี 213">
                <a:extLst>
                  <a:ext uri="{FF2B5EF4-FFF2-40B4-BE49-F238E27FC236}">
                    <a16:creationId xmlns:a16="http://schemas.microsoft.com/office/drawing/2014/main" id="{5C81C221-C367-4B01-A7EC-625C5037F554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15" name="วงรี 214">
                <a:extLst>
                  <a:ext uri="{FF2B5EF4-FFF2-40B4-BE49-F238E27FC236}">
                    <a16:creationId xmlns:a16="http://schemas.microsoft.com/office/drawing/2014/main" id="{6062E4E5-85D6-4E0B-8EBF-1CA025826B81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16" name="วงรี 215">
                <a:extLst>
                  <a:ext uri="{FF2B5EF4-FFF2-40B4-BE49-F238E27FC236}">
                    <a16:creationId xmlns:a16="http://schemas.microsoft.com/office/drawing/2014/main" id="{46FBA302-47D6-4A2D-85CB-A8F97393874F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17" name="วงรี 216">
                <a:extLst>
                  <a:ext uri="{FF2B5EF4-FFF2-40B4-BE49-F238E27FC236}">
                    <a16:creationId xmlns:a16="http://schemas.microsoft.com/office/drawing/2014/main" id="{E77D69A0-E2CA-4B47-9E39-50912AD88AF2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18" name="วงรี 217">
                <a:extLst>
                  <a:ext uri="{FF2B5EF4-FFF2-40B4-BE49-F238E27FC236}">
                    <a16:creationId xmlns:a16="http://schemas.microsoft.com/office/drawing/2014/main" id="{6055BCB2-1A8E-4CB8-BFA6-C29A3F5E114A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  <p:grpSp>
          <p:nvGrpSpPr>
            <p:cNvPr id="219" name="กลุ่ม 218">
              <a:extLst>
                <a:ext uri="{FF2B5EF4-FFF2-40B4-BE49-F238E27FC236}">
                  <a16:creationId xmlns:a16="http://schemas.microsoft.com/office/drawing/2014/main" id="{796F0F63-D964-4D5E-A12A-EB012A07C71B}"/>
                </a:ext>
              </a:extLst>
            </p:cNvPr>
            <p:cNvGrpSpPr/>
            <p:nvPr/>
          </p:nvGrpSpPr>
          <p:grpSpPr>
            <a:xfrm>
              <a:off x="6742028" y="3983294"/>
              <a:ext cx="3050050" cy="35988"/>
              <a:chOff x="6741222" y="2723601"/>
              <a:chExt cx="3050050" cy="35988"/>
            </a:xfrm>
          </p:grpSpPr>
          <p:sp>
            <p:nvSpPr>
              <p:cNvPr id="220" name="วงรี 219">
                <a:extLst>
                  <a:ext uri="{FF2B5EF4-FFF2-40B4-BE49-F238E27FC236}">
                    <a16:creationId xmlns:a16="http://schemas.microsoft.com/office/drawing/2014/main" id="{72737BA1-C633-4824-86AD-DF8DE5127BFE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21" name="วงรี 220">
                <a:extLst>
                  <a:ext uri="{FF2B5EF4-FFF2-40B4-BE49-F238E27FC236}">
                    <a16:creationId xmlns:a16="http://schemas.microsoft.com/office/drawing/2014/main" id="{3B391026-45F8-44D1-A602-4B1225F42A79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22" name="วงรี 221">
                <a:extLst>
                  <a:ext uri="{FF2B5EF4-FFF2-40B4-BE49-F238E27FC236}">
                    <a16:creationId xmlns:a16="http://schemas.microsoft.com/office/drawing/2014/main" id="{C80E4D70-6D99-4C21-B47C-0334102239D9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23" name="วงรี 222">
                <a:extLst>
                  <a:ext uri="{FF2B5EF4-FFF2-40B4-BE49-F238E27FC236}">
                    <a16:creationId xmlns:a16="http://schemas.microsoft.com/office/drawing/2014/main" id="{F366F3EF-77EA-4E5B-933C-0C2B22E6AB0F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24" name="วงรี 223">
                <a:extLst>
                  <a:ext uri="{FF2B5EF4-FFF2-40B4-BE49-F238E27FC236}">
                    <a16:creationId xmlns:a16="http://schemas.microsoft.com/office/drawing/2014/main" id="{199E9A6B-A4A0-451C-B492-C649DF265FA1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25" name="วงรี 224">
                <a:extLst>
                  <a:ext uri="{FF2B5EF4-FFF2-40B4-BE49-F238E27FC236}">
                    <a16:creationId xmlns:a16="http://schemas.microsoft.com/office/drawing/2014/main" id="{14B026E7-B8E0-40E7-8B21-AF66F4433223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26" name="วงรี 225">
                <a:extLst>
                  <a:ext uri="{FF2B5EF4-FFF2-40B4-BE49-F238E27FC236}">
                    <a16:creationId xmlns:a16="http://schemas.microsoft.com/office/drawing/2014/main" id="{CA1A8A2D-27BF-40D5-978B-1F9E20E2FC90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27" name="วงรี 226">
                <a:extLst>
                  <a:ext uri="{FF2B5EF4-FFF2-40B4-BE49-F238E27FC236}">
                    <a16:creationId xmlns:a16="http://schemas.microsoft.com/office/drawing/2014/main" id="{3A2D3D17-B2AB-4E14-BE0D-4D3E3DD98B5D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28" name="วงรี 227">
                <a:extLst>
                  <a:ext uri="{FF2B5EF4-FFF2-40B4-BE49-F238E27FC236}">
                    <a16:creationId xmlns:a16="http://schemas.microsoft.com/office/drawing/2014/main" id="{2E950AE3-9206-4779-8B8B-1D9C5A1B3795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29" name="วงรี 228">
                <a:extLst>
                  <a:ext uri="{FF2B5EF4-FFF2-40B4-BE49-F238E27FC236}">
                    <a16:creationId xmlns:a16="http://schemas.microsoft.com/office/drawing/2014/main" id="{6128EED9-898D-4BB6-88B7-0C955D6A1AA6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30" name="วงรี 229">
                <a:extLst>
                  <a:ext uri="{FF2B5EF4-FFF2-40B4-BE49-F238E27FC236}">
                    <a16:creationId xmlns:a16="http://schemas.microsoft.com/office/drawing/2014/main" id="{F0B6BC3F-7455-43D1-A5BE-FF3C6C1DA343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31" name="วงรี 230">
                <a:extLst>
                  <a:ext uri="{FF2B5EF4-FFF2-40B4-BE49-F238E27FC236}">
                    <a16:creationId xmlns:a16="http://schemas.microsoft.com/office/drawing/2014/main" id="{B592315B-8A52-48BD-B111-29F3FFC4258A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32" name="วงรี 231">
                <a:extLst>
                  <a:ext uri="{FF2B5EF4-FFF2-40B4-BE49-F238E27FC236}">
                    <a16:creationId xmlns:a16="http://schemas.microsoft.com/office/drawing/2014/main" id="{DB552A6F-2430-4879-8BEE-91A3F4464F9A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  <p:grpSp>
          <p:nvGrpSpPr>
            <p:cNvPr id="233" name="กลุ่ม 232">
              <a:extLst>
                <a:ext uri="{FF2B5EF4-FFF2-40B4-BE49-F238E27FC236}">
                  <a16:creationId xmlns:a16="http://schemas.microsoft.com/office/drawing/2014/main" id="{EA331477-9931-4EAB-B534-82FC109A36D2}"/>
                </a:ext>
              </a:extLst>
            </p:cNvPr>
            <p:cNvGrpSpPr/>
            <p:nvPr/>
          </p:nvGrpSpPr>
          <p:grpSpPr>
            <a:xfrm>
              <a:off x="6739913" y="4237913"/>
              <a:ext cx="3050050" cy="35988"/>
              <a:chOff x="6741222" y="2723601"/>
              <a:chExt cx="3050050" cy="35988"/>
            </a:xfrm>
          </p:grpSpPr>
          <p:sp>
            <p:nvSpPr>
              <p:cNvPr id="234" name="วงรี 233">
                <a:extLst>
                  <a:ext uri="{FF2B5EF4-FFF2-40B4-BE49-F238E27FC236}">
                    <a16:creationId xmlns:a16="http://schemas.microsoft.com/office/drawing/2014/main" id="{D7E36E71-AE04-4A8C-A6BA-40EAC9192215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35" name="วงรี 234">
                <a:extLst>
                  <a:ext uri="{FF2B5EF4-FFF2-40B4-BE49-F238E27FC236}">
                    <a16:creationId xmlns:a16="http://schemas.microsoft.com/office/drawing/2014/main" id="{47A48D4E-4C72-4274-BEB8-7BF397B1336B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36" name="วงรี 235">
                <a:extLst>
                  <a:ext uri="{FF2B5EF4-FFF2-40B4-BE49-F238E27FC236}">
                    <a16:creationId xmlns:a16="http://schemas.microsoft.com/office/drawing/2014/main" id="{26438496-28A6-4218-B9D1-C3223ED2CA93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37" name="วงรี 236">
                <a:extLst>
                  <a:ext uri="{FF2B5EF4-FFF2-40B4-BE49-F238E27FC236}">
                    <a16:creationId xmlns:a16="http://schemas.microsoft.com/office/drawing/2014/main" id="{036F355C-2F8F-4E5B-9EC7-F8DFD8F6D5BA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38" name="วงรี 237">
                <a:extLst>
                  <a:ext uri="{FF2B5EF4-FFF2-40B4-BE49-F238E27FC236}">
                    <a16:creationId xmlns:a16="http://schemas.microsoft.com/office/drawing/2014/main" id="{0BC18C04-D887-4864-BFFC-298CAB7109BF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39" name="วงรี 238">
                <a:extLst>
                  <a:ext uri="{FF2B5EF4-FFF2-40B4-BE49-F238E27FC236}">
                    <a16:creationId xmlns:a16="http://schemas.microsoft.com/office/drawing/2014/main" id="{1EA90912-6120-4763-A83E-A4E16BC526E2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40" name="วงรี 239">
                <a:extLst>
                  <a:ext uri="{FF2B5EF4-FFF2-40B4-BE49-F238E27FC236}">
                    <a16:creationId xmlns:a16="http://schemas.microsoft.com/office/drawing/2014/main" id="{47956475-6B99-4BAD-8C27-27E54297FCD3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41" name="วงรี 240">
                <a:extLst>
                  <a:ext uri="{FF2B5EF4-FFF2-40B4-BE49-F238E27FC236}">
                    <a16:creationId xmlns:a16="http://schemas.microsoft.com/office/drawing/2014/main" id="{F3E0AA58-8A8F-45F2-ABB4-DEEC5FF50942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42" name="วงรี 241">
                <a:extLst>
                  <a:ext uri="{FF2B5EF4-FFF2-40B4-BE49-F238E27FC236}">
                    <a16:creationId xmlns:a16="http://schemas.microsoft.com/office/drawing/2014/main" id="{4E76551C-1860-470D-9602-79C3AEAB1834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43" name="วงรี 242">
                <a:extLst>
                  <a:ext uri="{FF2B5EF4-FFF2-40B4-BE49-F238E27FC236}">
                    <a16:creationId xmlns:a16="http://schemas.microsoft.com/office/drawing/2014/main" id="{89751046-47B8-4526-B70D-D2C703FDFE94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44" name="วงรี 243">
                <a:extLst>
                  <a:ext uri="{FF2B5EF4-FFF2-40B4-BE49-F238E27FC236}">
                    <a16:creationId xmlns:a16="http://schemas.microsoft.com/office/drawing/2014/main" id="{A8E88C0D-559F-4B81-ADCA-580387B079FC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45" name="วงรี 244">
                <a:extLst>
                  <a:ext uri="{FF2B5EF4-FFF2-40B4-BE49-F238E27FC236}">
                    <a16:creationId xmlns:a16="http://schemas.microsoft.com/office/drawing/2014/main" id="{455D764E-9FE1-4E8A-8709-FD470403BAF7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46" name="วงรี 245">
                <a:extLst>
                  <a:ext uri="{FF2B5EF4-FFF2-40B4-BE49-F238E27FC236}">
                    <a16:creationId xmlns:a16="http://schemas.microsoft.com/office/drawing/2014/main" id="{BB52E42E-4311-4B51-BAFC-BF7E1A6F230F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  <p:grpSp>
          <p:nvGrpSpPr>
            <p:cNvPr id="247" name="กลุ่ม 246">
              <a:extLst>
                <a:ext uri="{FF2B5EF4-FFF2-40B4-BE49-F238E27FC236}">
                  <a16:creationId xmlns:a16="http://schemas.microsoft.com/office/drawing/2014/main" id="{FA0B4775-C4F2-4B74-AC18-CC777E2C7079}"/>
                </a:ext>
              </a:extLst>
            </p:cNvPr>
            <p:cNvGrpSpPr/>
            <p:nvPr/>
          </p:nvGrpSpPr>
          <p:grpSpPr>
            <a:xfrm>
              <a:off x="6742028" y="4490421"/>
              <a:ext cx="3050050" cy="35988"/>
              <a:chOff x="6741222" y="2723601"/>
              <a:chExt cx="3050050" cy="35988"/>
            </a:xfrm>
          </p:grpSpPr>
          <p:sp>
            <p:nvSpPr>
              <p:cNvPr id="248" name="วงรี 247">
                <a:extLst>
                  <a:ext uri="{FF2B5EF4-FFF2-40B4-BE49-F238E27FC236}">
                    <a16:creationId xmlns:a16="http://schemas.microsoft.com/office/drawing/2014/main" id="{EB056200-34E9-451C-B862-1D79A464D702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49" name="วงรี 248">
                <a:extLst>
                  <a:ext uri="{FF2B5EF4-FFF2-40B4-BE49-F238E27FC236}">
                    <a16:creationId xmlns:a16="http://schemas.microsoft.com/office/drawing/2014/main" id="{5E7BB49C-177A-4FCE-9149-5FC15014D53A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50" name="วงรี 249">
                <a:extLst>
                  <a:ext uri="{FF2B5EF4-FFF2-40B4-BE49-F238E27FC236}">
                    <a16:creationId xmlns:a16="http://schemas.microsoft.com/office/drawing/2014/main" id="{9DCECBFE-93EA-4C29-BC66-6F9614BCB58C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51" name="วงรี 250">
                <a:extLst>
                  <a:ext uri="{FF2B5EF4-FFF2-40B4-BE49-F238E27FC236}">
                    <a16:creationId xmlns:a16="http://schemas.microsoft.com/office/drawing/2014/main" id="{29015457-3E28-4E00-8998-2D68A4807F46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52" name="วงรี 251">
                <a:extLst>
                  <a:ext uri="{FF2B5EF4-FFF2-40B4-BE49-F238E27FC236}">
                    <a16:creationId xmlns:a16="http://schemas.microsoft.com/office/drawing/2014/main" id="{1BBC58D2-72FB-4AE8-84A1-2F8A1D1BBE48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53" name="วงรี 252">
                <a:extLst>
                  <a:ext uri="{FF2B5EF4-FFF2-40B4-BE49-F238E27FC236}">
                    <a16:creationId xmlns:a16="http://schemas.microsoft.com/office/drawing/2014/main" id="{AF5A2209-3C3D-4917-985F-BA1D2FB811C7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54" name="วงรี 253">
                <a:extLst>
                  <a:ext uri="{FF2B5EF4-FFF2-40B4-BE49-F238E27FC236}">
                    <a16:creationId xmlns:a16="http://schemas.microsoft.com/office/drawing/2014/main" id="{09A82A85-70F6-4B66-B94F-EB1FAB2092E9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55" name="วงรี 254">
                <a:extLst>
                  <a:ext uri="{FF2B5EF4-FFF2-40B4-BE49-F238E27FC236}">
                    <a16:creationId xmlns:a16="http://schemas.microsoft.com/office/drawing/2014/main" id="{5C5D5520-B83B-42E4-8079-02A5ADA8EB56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56" name="วงรี 255">
                <a:extLst>
                  <a:ext uri="{FF2B5EF4-FFF2-40B4-BE49-F238E27FC236}">
                    <a16:creationId xmlns:a16="http://schemas.microsoft.com/office/drawing/2014/main" id="{90CC935A-7946-43CD-8122-2F914AD43B02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57" name="วงรี 256">
                <a:extLst>
                  <a:ext uri="{FF2B5EF4-FFF2-40B4-BE49-F238E27FC236}">
                    <a16:creationId xmlns:a16="http://schemas.microsoft.com/office/drawing/2014/main" id="{A11F42F7-F42F-4489-A514-4B4504448388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58" name="วงรี 257">
                <a:extLst>
                  <a:ext uri="{FF2B5EF4-FFF2-40B4-BE49-F238E27FC236}">
                    <a16:creationId xmlns:a16="http://schemas.microsoft.com/office/drawing/2014/main" id="{3808C009-917A-4780-9BCB-728DA53E231D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59" name="วงรี 258">
                <a:extLst>
                  <a:ext uri="{FF2B5EF4-FFF2-40B4-BE49-F238E27FC236}">
                    <a16:creationId xmlns:a16="http://schemas.microsoft.com/office/drawing/2014/main" id="{478C528D-D8E9-42AA-876B-233125162542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60" name="วงรี 259">
                <a:extLst>
                  <a:ext uri="{FF2B5EF4-FFF2-40B4-BE49-F238E27FC236}">
                    <a16:creationId xmlns:a16="http://schemas.microsoft.com/office/drawing/2014/main" id="{8D82C81A-4456-463C-B93F-10A482F6676D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  <p:grpSp>
          <p:nvGrpSpPr>
            <p:cNvPr id="261" name="กลุ่ม 260">
              <a:extLst>
                <a:ext uri="{FF2B5EF4-FFF2-40B4-BE49-F238E27FC236}">
                  <a16:creationId xmlns:a16="http://schemas.microsoft.com/office/drawing/2014/main" id="{08626FF0-8B35-427F-A03C-59F926F5A35F}"/>
                </a:ext>
              </a:extLst>
            </p:cNvPr>
            <p:cNvGrpSpPr/>
            <p:nvPr/>
          </p:nvGrpSpPr>
          <p:grpSpPr>
            <a:xfrm>
              <a:off x="6742028" y="4742764"/>
              <a:ext cx="3050050" cy="35988"/>
              <a:chOff x="6741222" y="2723601"/>
              <a:chExt cx="3050050" cy="35988"/>
            </a:xfrm>
          </p:grpSpPr>
          <p:sp>
            <p:nvSpPr>
              <p:cNvPr id="262" name="วงรี 261">
                <a:extLst>
                  <a:ext uri="{FF2B5EF4-FFF2-40B4-BE49-F238E27FC236}">
                    <a16:creationId xmlns:a16="http://schemas.microsoft.com/office/drawing/2014/main" id="{B099CD19-4D93-4BB6-B66B-07FD35B0BE43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63" name="วงรี 262">
                <a:extLst>
                  <a:ext uri="{FF2B5EF4-FFF2-40B4-BE49-F238E27FC236}">
                    <a16:creationId xmlns:a16="http://schemas.microsoft.com/office/drawing/2014/main" id="{FCDB5265-DC66-4F94-BEB6-FA8163B91880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64" name="วงรี 263">
                <a:extLst>
                  <a:ext uri="{FF2B5EF4-FFF2-40B4-BE49-F238E27FC236}">
                    <a16:creationId xmlns:a16="http://schemas.microsoft.com/office/drawing/2014/main" id="{C99F293A-2230-40EC-8B65-81F6502C5D7B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65" name="วงรี 264">
                <a:extLst>
                  <a:ext uri="{FF2B5EF4-FFF2-40B4-BE49-F238E27FC236}">
                    <a16:creationId xmlns:a16="http://schemas.microsoft.com/office/drawing/2014/main" id="{F968436A-E1BF-4C97-A4FB-1916DA061B55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66" name="วงรี 265">
                <a:extLst>
                  <a:ext uri="{FF2B5EF4-FFF2-40B4-BE49-F238E27FC236}">
                    <a16:creationId xmlns:a16="http://schemas.microsoft.com/office/drawing/2014/main" id="{C2BC48E5-6F45-4CB5-A0C7-3226D6E21FA1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67" name="วงรี 266">
                <a:extLst>
                  <a:ext uri="{FF2B5EF4-FFF2-40B4-BE49-F238E27FC236}">
                    <a16:creationId xmlns:a16="http://schemas.microsoft.com/office/drawing/2014/main" id="{921ACB7E-A16B-44B8-AB21-65E6E9BF839B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68" name="วงรี 267">
                <a:extLst>
                  <a:ext uri="{FF2B5EF4-FFF2-40B4-BE49-F238E27FC236}">
                    <a16:creationId xmlns:a16="http://schemas.microsoft.com/office/drawing/2014/main" id="{953CC2B6-6DFF-417D-972C-D458D1A42199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69" name="วงรี 268">
                <a:extLst>
                  <a:ext uri="{FF2B5EF4-FFF2-40B4-BE49-F238E27FC236}">
                    <a16:creationId xmlns:a16="http://schemas.microsoft.com/office/drawing/2014/main" id="{CBEFA142-A86F-4AA6-ACF3-C5DA90D7E2C3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70" name="วงรี 269">
                <a:extLst>
                  <a:ext uri="{FF2B5EF4-FFF2-40B4-BE49-F238E27FC236}">
                    <a16:creationId xmlns:a16="http://schemas.microsoft.com/office/drawing/2014/main" id="{0C404023-7AA0-418E-8DAC-AF51C0CF2F23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71" name="วงรี 270">
                <a:extLst>
                  <a:ext uri="{FF2B5EF4-FFF2-40B4-BE49-F238E27FC236}">
                    <a16:creationId xmlns:a16="http://schemas.microsoft.com/office/drawing/2014/main" id="{21417B1A-4C24-47D0-B139-9E98F37DB6F5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72" name="วงรี 271">
                <a:extLst>
                  <a:ext uri="{FF2B5EF4-FFF2-40B4-BE49-F238E27FC236}">
                    <a16:creationId xmlns:a16="http://schemas.microsoft.com/office/drawing/2014/main" id="{83C69335-D9DF-4777-91EE-2C18E4DC1AD1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73" name="วงรี 272">
                <a:extLst>
                  <a:ext uri="{FF2B5EF4-FFF2-40B4-BE49-F238E27FC236}">
                    <a16:creationId xmlns:a16="http://schemas.microsoft.com/office/drawing/2014/main" id="{26F01B8E-DE1D-47ED-A83E-9262E2B37EFA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74" name="วงรี 273">
                <a:extLst>
                  <a:ext uri="{FF2B5EF4-FFF2-40B4-BE49-F238E27FC236}">
                    <a16:creationId xmlns:a16="http://schemas.microsoft.com/office/drawing/2014/main" id="{C483F032-6C1E-4E8D-ADB2-8C85E02E9A2C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  <p:grpSp>
          <p:nvGrpSpPr>
            <p:cNvPr id="275" name="กลุ่ม 274">
              <a:extLst>
                <a:ext uri="{FF2B5EF4-FFF2-40B4-BE49-F238E27FC236}">
                  <a16:creationId xmlns:a16="http://schemas.microsoft.com/office/drawing/2014/main" id="{03FB1C8C-75F4-4ED4-AAD4-65DD502CFA06}"/>
                </a:ext>
              </a:extLst>
            </p:cNvPr>
            <p:cNvGrpSpPr/>
            <p:nvPr/>
          </p:nvGrpSpPr>
          <p:grpSpPr>
            <a:xfrm>
              <a:off x="6742834" y="4993509"/>
              <a:ext cx="3050050" cy="35988"/>
              <a:chOff x="6741222" y="2723601"/>
              <a:chExt cx="3050050" cy="35988"/>
            </a:xfrm>
          </p:grpSpPr>
          <p:sp>
            <p:nvSpPr>
              <p:cNvPr id="276" name="วงรี 275">
                <a:extLst>
                  <a:ext uri="{FF2B5EF4-FFF2-40B4-BE49-F238E27FC236}">
                    <a16:creationId xmlns:a16="http://schemas.microsoft.com/office/drawing/2014/main" id="{51A9F5F6-E16B-4431-8038-35830361BC65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77" name="วงรี 276">
                <a:extLst>
                  <a:ext uri="{FF2B5EF4-FFF2-40B4-BE49-F238E27FC236}">
                    <a16:creationId xmlns:a16="http://schemas.microsoft.com/office/drawing/2014/main" id="{C6464C85-1F54-4562-8ABB-25332FBF3378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78" name="วงรี 277">
                <a:extLst>
                  <a:ext uri="{FF2B5EF4-FFF2-40B4-BE49-F238E27FC236}">
                    <a16:creationId xmlns:a16="http://schemas.microsoft.com/office/drawing/2014/main" id="{F40C070C-AEB1-4D2B-871B-140927632089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79" name="วงรี 278">
                <a:extLst>
                  <a:ext uri="{FF2B5EF4-FFF2-40B4-BE49-F238E27FC236}">
                    <a16:creationId xmlns:a16="http://schemas.microsoft.com/office/drawing/2014/main" id="{62AE046E-7EB4-4530-88D5-7647F5294615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80" name="วงรี 279">
                <a:extLst>
                  <a:ext uri="{FF2B5EF4-FFF2-40B4-BE49-F238E27FC236}">
                    <a16:creationId xmlns:a16="http://schemas.microsoft.com/office/drawing/2014/main" id="{A91FF52A-9E32-4B89-B8F7-68F198E00878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81" name="วงรี 280">
                <a:extLst>
                  <a:ext uri="{FF2B5EF4-FFF2-40B4-BE49-F238E27FC236}">
                    <a16:creationId xmlns:a16="http://schemas.microsoft.com/office/drawing/2014/main" id="{85D02EEF-AC69-4F47-A851-BBA47F4240A8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82" name="วงรี 281">
                <a:extLst>
                  <a:ext uri="{FF2B5EF4-FFF2-40B4-BE49-F238E27FC236}">
                    <a16:creationId xmlns:a16="http://schemas.microsoft.com/office/drawing/2014/main" id="{EB6577B2-109D-4308-AD7E-41F0ABC7C7B8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83" name="วงรี 282">
                <a:extLst>
                  <a:ext uri="{FF2B5EF4-FFF2-40B4-BE49-F238E27FC236}">
                    <a16:creationId xmlns:a16="http://schemas.microsoft.com/office/drawing/2014/main" id="{281A7241-0DBD-4097-9E03-E1CF19C3670B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84" name="วงรี 283">
                <a:extLst>
                  <a:ext uri="{FF2B5EF4-FFF2-40B4-BE49-F238E27FC236}">
                    <a16:creationId xmlns:a16="http://schemas.microsoft.com/office/drawing/2014/main" id="{3F3CA7E7-3668-4BC6-8AD4-472F8D72D48C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85" name="วงรี 284">
                <a:extLst>
                  <a:ext uri="{FF2B5EF4-FFF2-40B4-BE49-F238E27FC236}">
                    <a16:creationId xmlns:a16="http://schemas.microsoft.com/office/drawing/2014/main" id="{C00181E0-BF1B-4F5B-8B78-6416729E43F3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86" name="วงรี 285">
                <a:extLst>
                  <a:ext uri="{FF2B5EF4-FFF2-40B4-BE49-F238E27FC236}">
                    <a16:creationId xmlns:a16="http://schemas.microsoft.com/office/drawing/2014/main" id="{9107A01E-F2C4-4CCC-B27F-2EE5D2C03471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87" name="วงรี 286">
                <a:extLst>
                  <a:ext uri="{FF2B5EF4-FFF2-40B4-BE49-F238E27FC236}">
                    <a16:creationId xmlns:a16="http://schemas.microsoft.com/office/drawing/2014/main" id="{91D25280-FE7D-4A71-8EEA-DB29E9A84C58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88" name="วงรี 287">
                <a:extLst>
                  <a:ext uri="{FF2B5EF4-FFF2-40B4-BE49-F238E27FC236}">
                    <a16:creationId xmlns:a16="http://schemas.microsoft.com/office/drawing/2014/main" id="{833B6D99-D4F4-4711-934B-7DCE68DD27F5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  <p:grpSp>
          <p:nvGrpSpPr>
            <p:cNvPr id="289" name="กลุ่ม 288">
              <a:extLst>
                <a:ext uri="{FF2B5EF4-FFF2-40B4-BE49-F238E27FC236}">
                  <a16:creationId xmlns:a16="http://schemas.microsoft.com/office/drawing/2014/main" id="{C87C1EA4-1EC9-4D8E-8E77-FAA8FF0A1ED8}"/>
                </a:ext>
              </a:extLst>
            </p:cNvPr>
            <p:cNvGrpSpPr/>
            <p:nvPr/>
          </p:nvGrpSpPr>
          <p:grpSpPr>
            <a:xfrm>
              <a:off x="6742028" y="5243345"/>
              <a:ext cx="3050050" cy="35988"/>
              <a:chOff x="6741222" y="2723601"/>
              <a:chExt cx="3050050" cy="35988"/>
            </a:xfrm>
          </p:grpSpPr>
          <p:sp>
            <p:nvSpPr>
              <p:cNvPr id="290" name="วงรี 289">
                <a:extLst>
                  <a:ext uri="{FF2B5EF4-FFF2-40B4-BE49-F238E27FC236}">
                    <a16:creationId xmlns:a16="http://schemas.microsoft.com/office/drawing/2014/main" id="{64CB514F-762A-4538-A54F-F382EB16BBA4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91" name="วงรี 290">
                <a:extLst>
                  <a:ext uri="{FF2B5EF4-FFF2-40B4-BE49-F238E27FC236}">
                    <a16:creationId xmlns:a16="http://schemas.microsoft.com/office/drawing/2014/main" id="{B001BBD3-F814-4B65-AE28-47F00AC8BF88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92" name="วงรี 291">
                <a:extLst>
                  <a:ext uri="{FF2B5EF4-FFF2-40B4-BE49-F238E27FC236}">
                    <a16:creationId xmlns:a16="http://schemas.microsoft.com/office/drawing/2014/main" id="{5B4783FF-12B8-4629-B232-92038C7694E8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93" name="วงรี 292">
                <a:extLst>
                  <a:ext uri="{FF2B5EF4-FFF2-40B4-BE49-F238E27FC236}">
                    <a16:creationId xmlns:a16="http://schemas.microsoft.com/office/drawing/2014/main" id="{D60FA232-AB0A-4DE2-934F-531ADCAAD572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94" name="วงรี 293">
                <a:extLst>
                  <a:ext uri="{FF2B5EF4-FFF2-40B4-BE49-F238E27FC236}">
                    <a16:creationId xmlns:a16="http://schemas.microsoft.com/office/drawing/2014/main" id="{E37FBDBC-E9BC-4114-BF2A-A504DE59FC57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95" name="วงรี 294">
                <a:extLst>
                  <a:ext uri="{FF2B5EF4-FFF2-40B4-BE49-F238E27FC236}">
                    <a16:creationId xmlns:a16="http://schemas.microsoft.com/office/drawing/2014/main" id="{A50C3551-1887-46E3-9788-765EE2DB6F12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96" name="วงรี 295">
                <a:extLst>
                  <a:ext uri="{FF2B5EF4-FFF2-40B4-BE49-F238E27FC236}">
                    <a16:creationId xmlns:a16="http://schemas.microsoft.com/office/drawing/2014/main" id="{32800F9C-5AC5-4500-B9C6-F7DBA13BEB87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97" name="วงรี 296">
                <a:extLst>
                  <a:ext uri="{FF2B5EF4-FFF2-40B4-BE49-F238E27FC236}">
                    <a16:creationId xmlns:a16="http://schemas.microsoft.com/office/drawing/2014/main" id="{90D97AEB-4539-4A5E-BFD0-890DC1454D66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98" name="วงรี 297">
                <a:extLst>
                  <a:ext uri="{FF2B5EF4-FFF2-40B4-BE49-F238E27FC236}">
                    <a16:creationId xmlns:a16="http://schemas.microsoft.com/office/drawing/2014/main" id="{5CE812F3-5033-4162-9B5C-78E9CD20ACEA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99" name="วงรี 298">
                <a:extLst>
                  <a:ext uri="{FF2B5EF4-FFF2-40B4-BE49-F238E27FC236}">
                    <a16:creationId xmlns:a16="http://schemas.microsoft.com/office/drawing/2014/main" id="{664BABAC-80D9-4506-A9CF-6A579428542A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00" name="วงรี 299">
                <a:extLst>
                  <a:ext uri="{FF2B5EF4-FFF2-40B4-BE49-F238E27FC236}">
                    <a16:creationId xmlns:a16="http://schemas.microsoft.com/office/drawing/2014/main" id="{BF664257-35C2-4B0E-8E03-AB67F3673A60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01" name="วงรี 300">
                <a:extLst>
                  <a:ext uri="{FF2B5EF4-FFF2-40B4-BE49-F238E27FC236}">
                    <a16:creationId xmlns:a16="http://schemas.microsoft.com/office/drawing/2014/main" id="{71132D89-957A-422C-85BA-420599A2EE6D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02" name="วงรี 301">
                <a:extLst>
                  <a:ext uri="{FF2B5EF4-FFF2-40B4-BE49-F238E27FC236}">
                    <a16:creationId xmlns:a16="http://schemas.microsoft.com/office/drawing/2014/main" id="{224901D7-138E-4116-B970-98AF43CCD1DE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  <p:grpSp>
          <p:nvGrpSpPr>
            <p:cNvPr id="303" name="กลุ่ม 302">
              <a:extLst>
                <a:ext uri="{FF2B5EF4-FFF2-40B4-BE49-F238E27FC236}">
                  <a16:creationId xmlns:a16="http://schemas.microsoft.com/office/drawing/2014/main" id="{9B8A4D2B-DEE3-40FD-B52B-0168DD90B7E9}"/>
                </a:ext>
              </a:extLst>
            </p:cNvPr>
            <p:cNvGrpSpPr/>
            <p:nvPr/>
          </p:nvGrpSpPr>
          <p:grpSpPr>
            <a:xfrm>
              <a:off x="6739647" y="5494090"/>
              <a:ext cx="3050050" cy="35988"/>
              <a:chOff x="6741222" y="2723601"/>
              <a:chExt cx="3050050" cy="35988"/>
            </a:xfrm>
          </p:grpSpPr>
          <p:sp>
            <p:nvSpPr>
              <p:cNvPr id="304" name="วงรี 303">
                <a:extLst>
                  <a:ext uri="{FF2B5EF4-FFF2-40B4-BE49-F238E27FC236}">
                    <a16:creationId xmlns:a16="http://schemas.microsoft.com/office/drawing/2014/main" id="{9804D176-D260-470E-9BD2-BAFBBB3B3A90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05" name="วงรี 304">
                <a:extLst>
                  <a:ext uri="{FF2B5EF4-FFF2-40B4-BE49-F238E27FC236}">
                    <a16:creationId xmlns:a16="http://schemas.microsoft.com/office/drawing/2014/main" id="{6A31FC49-7C52-43F5-8F95-220D369FD51F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06" name="วงรี 305">
                <a:extLst>
                  <a:ext uri="{FF2B5EF4-FFF2-40B4-BE49-F238E27FC236}">
                    <a16:creationId xmlns:a16="http://schemas.microsoft.com/office/drawing/2014/main" id="{8829A546-B191-4A6D-A79A-BEC96C8B1C5F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07" name="วงรี 306">
                <a:extLst>
                  <a:ext uri="{FF2B5EF4-FFF2-40B4-BE49-F238E27FC236}">
                    <a16:creationId xmlns:a16="http://schemas.microsoft.com/office/drawing/2014/main" id="{35A2F500-57A7-46D3-A266-A09C508F8930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08" name="วงรี 307">
                <a:extLst>
                  <a:ext uri="{FF2B5EF4-FFF2-40B4-BE49-F238E27FC236}">
                    <a16:creationId xmlns:a16="http://schemas.microsoft.com/office/drawing/2014/main" id="{427879E8-64F9-4A3F-BB79-EA931D98A5CD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09" name="วงรี 308">
                <a:extLst>
                  <a:ext uri="{FF2B5EF4-FFF2-40B4-BE49-F238E27FC236}">
                    <a16:creationId xmlns:a16="http://schemas.microsoft.com/office/drawing/2014/main" id="{DEDB7758-FFF0-4C9E-8B53-C4C1CC0935F5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10" name="วงรี 309">
                <a:extLst>
                  <a:ext uri="{FF2B5EF4-FFF2-40B4-BE49-F238E27FC236}">
                    <a16:creationId xmlns:a16="http://schemas.microsoft.com/office/drawing/2014/main" id="{2B5316DE-BD7A-4B8C-AFB5-F6EC1170E80F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11" name="วงรี 310">
                <a:extLst>
                  <a:ext uri="{FF2B5EF4-FFF2-40B4-BE49-F238E27FC236}">
                    <a16:creationId xmlns:a16="http://schemas.microsoft.com/office/drawing/2014/main" id="{9DA87A0F-5336-42A2-A5AC-75AED54C1A92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12" name="วงรี 311">
                <a:extLst>
                  <a:ext uri="{FF2B5EF4-FFF2-40B4-BE49-F238E27FC236}">
                    <a16:creationId xmlns:a16="http://schemas.microsoft.com/office/drawing/2014/main" id="{F0179FE1-652C-494B-8405-C4C04E3109CD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13" name="วงรี 312">
                <a:extLst>
                  <a:ext uri="{FF2B5EF4-FFF2-40B4-BE49-F238E27FC236}">
                    <a16:creationId xmlns:a16="http://schemas.microsoft.com/office/drawing/2014/main" id="{C8AA7CC9-7F55-4D8A-8E4C-0D2A04307680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14" name="วงรี 313">
                <a:extLst>
                  <a:ext uri="{FF2B5EF4-FFF2-40B4-BE49-F238E27FC236}">
                    <a16:creationId xmlns:a16="http://schemas.microsoft.com/office/drawing/2014/main" id="{7F632710-BDED-48B4-B09D-9C4DE324F5AE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15" name="วงรี 314">
                <a:extLst>
                  <a:ext uri="{FF2B5EF4-FFF2-40B4-BE49-F238E27FC236}">
                    <a16:creationId xmlns:a16="http://schemas.microsoft.com/office/drawing/2014/main" id="{218B3BBB-8C54-49B1-8A7D-B941816B3F87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16" name="วงรี 315">
                <a:extLst>
                  <a:ext uri="{FF2B5EF4-FFF2-40B4-BE49-F238E27FC236}">
                    <a16:creationId xmlns:a16="http://schemas.microsoft.com/office/drawing/2014/main" id="{B3003304-FDCC-4632-B61D-18823AB77F44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  <p:grpSp>
          <p:nvGrpSpPr>
            <p:cNvPr id="317" name="กลุ่ม 316">
              <a:extLst>
                <a:ext uri="{FF2B5EF4-FFF2-40B4-BE49-F238E27FC236}">
                  <a16:creationId xmlns:a16="http://schemas.microsoft.com/office/drawing/2014/main" id="{5462364E-62DC-42A3-9A70-63D629262AD5}"/>
                </a:ext>
              </a:extLst>
            </p:cNvPr>
            <p:cNvGrpSpPr/>
            <p:nvPr/>
          </p:nvGrpSpPr>
          <p:grpSpPr>
            <a:xfrm>
              <a:off x="6742028" y="5746295"/>
              <a:ext cx="3050050" cy="35988"/>
              <a:chOff x="6741222" y="2723601"/>
              <a:chExt cx="3050050" cy="35988"/>
            </a:xfrm>
          </p:grpSpPr>
          <p:sp>
            <p:nvSpPr>
              <p:cNvPr id="318" name="วงรี 317">
                <a:extLst>
                  <a:ext uri="{FF2B5EF4-FFF2-40B4-BE49-F238E27FC236}">
                    <a16:creationId xmlns:a16="http://schemas.microsoft.com/office/drawing/2014/main" id="{57BD559C-00F1-4AAA-899D-04C2BA6F468C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19" name="วงรี 318">
                <a:extLst>
                  <a:ext uri="{FF2B5EF4-FFF2-40B4-BE49-F238E27FC236}">
                    <a16:creationId xmlns:a16="http://schemas.microsoft.com/office/drawing/2014/main" id="{4D6E633F-CC16-4D76-ADF1-001C6CC5037E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20" name="วงรี 319">
                <a:extLst>
                  <a:ext uri="{FF2B5EF4-FFF2-40B4-BE49-F238E27FC236}">
                    <a16:creationId xmlns:a16="http://schemas.microsoft.com/office/drawing/2014/main" id="{6E61D48D-7C86-46D1-8704-38E46B54F33C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41" name="วงรี 340">
                <a:extLst>
                  <a:ext uri="{FF2B5EF4-FFF2-40B4-BE49-F238E27FC236}">
                    <a16:creationId xmlns:a16="http://schemas.microsoft.com/office/drawing/2014/main" id="{2FB132A9-63E3-4BC9-AB4E-FC91345EF9F5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42" name="วงรี 341">
                <a:extLst>
                  <a:ext uri="{FF2B5EF4-FFF2-40B4-BE49-F238E27FC236}">
                    <a16:creationId xmlns:a16="http://schemas.microsoft.com/office/drawing/2014/main" id="{BD57D688-12F7-40AE-B40A-74CEBA4BC49E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43" name="วงรี 342">
                <a:extLst>
                  <a:ext uri="{FF2B5EF4-FFF2-40B4-BE49-F238E27FC236}">
                    <a16:creationId xmlns:a16="http://schemas.microsoft.com/office/drawing/2014/main" id="{04CC3C15-0B6C-4C7A-AE76-7123C7B95B69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44" name="วงรี 343">
                <a:extLst>
                  <a:ext uri="{FF2B5EF4-FFF2-40B4-BE49-F238E27FC236}">
                    <a16:creationId xmlns:a16="http://schemas.microsoft.com/office/drawing/2014/main" id="{0DEE0CA5-570F-43DB-8AF5-D47CE45AC059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45" name="วงรี 344">
                <a:extLst>
                  <a:ext uri="{FF2B5EF4-FFF2-40B4-BE49-F238E27FC236}">
                    <a16:creationId xmlns:a16="http://schemas.microsoft.com/office/drawing/2014/main" id="{E9CBC570-69DC-4FEC-BC0C-EB28E2513FE8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46" name="วงรี 345">
                <a:extLst>
                  <a:ext uri="{FF2B5EF4-FFF2-40B4-BE49-F238E27FC236}">
                    <a16:creationId xmlns:a16="http://schemas.microsoft.com/office/drawing/2014/main" id="{779D59EE-C151-4702-A921-25ECE5E612A1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47" name="วงรี 346">
                <a:extLst>
                  <a:ext uri="{FF2B5EF4-FFF2-40B4-BE49-F238E27FC236}">
                    <a16:creationId xmlns:a16="http://schemas.microsoft.com/office/drawing/2014/main" id="{1D8F9457-69A0-4599-8353-7B13DB338366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48" name="วงรี 347">
                <a:extLst>
                  <a:ext uri="{FF2B5EF4-FFF2-40B4-BE49-F238E27FC236}">
                    <a16:creationId xmlns:a16="http://schemas.microsoft.com/office/drawing/2014/main" id="{4C23CCB5-1054-4071-A4C0-F98F13AA9568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49" name="วงรี 348">
                <a:extLst>
                  <a:ext uri="{FF2B5EF4-FFF2-40B4-BE49-F238E27FC236}">
                    <a16:creationId xmlns:a16="http://schemas.microsoft.com/office/drawing/2014/main" id="{2062589D-1A0D-4DBE-81EF-EE939CFEE153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350" name="วงรี 349">
                <a:extLst>
                  <a:ext uri="{FF2B5EF4-FFF2-40B4-BE49-F238E27FC236}">
                    <a16:creationId xmlns:a16="http://schemas.microsoft.com/office/drawing/2014/main" id="{9091900F-7B83-4B90-9ECC-015A07146A13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</p:grpSp>
      <p:cxnSp>
        <p:nvCxnSpPr>
          <p:cNvPr id="11" name="ตัวเชื่อมต่อตรง 10">
            <a:extLst>
              <a:ext uri="{FF2B5EF4-FFF2-40B4-BE49-F238E27FC236}">
                <a16:creationId xmlns:a16="http://schemas.microsoft.com/office/drawing/2014/main" id="{120B1560-0638-434E-ADA0-9542522ABCFA}"/>
              </a:ext>
            </a:extLst>
          </p:cNvPr>
          <p:cNvCxnSpPr>
            <a:stCxn id="170" idx="7"/>
            <a:endCxn id="310" idx="0"/>
          </p:cNvCxnSpPr>
          <p:nvPr/>
        </p:nvCxnSpPr>
        <p:spPr>
          <a:xfrm flipH="1">
            <a:off x="8287645" y="3014811"/>
            <a:ext cx="0" cy="2516322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กลุ่ม 24">
            <a:extLst>
              <a:ext uri="{FF2B5EF4-FFF2-40B4-BE49-F238E27FC236}">
                <a16:creationId xmlns:a16="http://schemas.microsoft.com/office/drawing/2014/main" id="{623A526B-E08C-4FD3-BE8E-9CC4EAD5F87D}"/>
              </a:ext>
            </a:extLst>
          </p:cNvPr>
          <p:cNvGrpSpPr/>
          <p:nvPr/>
        </p:nvGrpSpPr>
        <p:grpSpPr>
          <a:xfrm>
            <a:off x="7268135" y="3014811"/>
            <a:ext cx="1031284" cy="2534554"/>
            <a:chOff x="7268135" y="3014811"/>
            <a:chExt cx="1031284" cy="2534554"/>
          </a:xfrm>
        </p:grpSpPr>
        <p:cxnSp>
          <p:nvCxnSpPr>
            <p:cNvPr id="13" name="ตัวเชื่อมต่อตรง 12">
              <a:extLst>
                <a:ext uri="{FF2B5EF4-FFF2-40B4-BE49-F238E27FC236}">
                  <a16:creationId xmlns:a16="http://schemas.microsoft.com/office/drawing/2014/main" id="{B067CC2A-CADA-43A2-869A-AB600659092F}"/>
                </a:ext>
              </a:extLst>
            </p:cNvPr>
            <p:cNvCxnSpPr>
              <a:stCxn id="170" idx="7"/>
              <a:endCxn id="196" idx="2"/>
            </p:cNvCxnSpPr>
            <p:nvPr/>
          </p:nvCxnSpPr>
          <p:spPr>
            <a:xfrm flipH="1">
              <a:off x="7767887" y="3014811"/>
              <a:ext cx="531532" cy="518319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ตัวเชื่อมต่อตรง 14">
              <a:extLst>
                <a:ext uri="{FF2B5EF4-FFF2-40B4-BE49-F238E27FC236}">
                  <a16:creationId xmlns:a16="http://schemas.microsoft.com/office/drawing/2014/main" id="{EB42DF26-523B-4BFE-BCC5-153855F91D53}"/>
                </a:ext>
              </a:extLst>
            </p:cNvPr>
            <p:cNvCxnSpPr/>
            <p:nvPr/>
          </p:nvCxnSpPr>
          <p:spPr>
            <a:xfrm>
              <a:off x="7779010" y="3534830"/>
              <a:ext cx="0" cy="501607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ตัวเชื่อมต่อตรง 16">
              <a:extLst>
                <a:ext uri="{FF2B5EF4-FFF2-40B4-BE49-F238E27FC236}">
                  <a16:creationId xmlns:a16="http://schemas.microsoft.com/office/drawing/2014/main" id="{5738637F-ABF4-4D9E-B3FD-07F2B927D235}"/>
                </a:ext>
              </a:extLst>
            </p:cNvPr>
            <p:cNvCxnSpPr>
              <a:stCxn id="224" idx="3"/>
              <a:endCxn id="250" idx="1"/>
            </p:cNvCxnSpPr>
            <p:nvPr/>
          </p:nvCxnSpPr>
          <p:spPr>
            <a:xfrm flipH="1">
              <a:off x="7268135" y="4044919"/>
              <a:ext cx="507168" cy="499795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ตัวเชื่อมต่อตรง 350">
              <a:extLst>
                <a:ext uri="{FF2B5EF4-FFF2-40B4-BE49-F238E27FC236}">
                  <a16:creationId xmlns:a16="http://schemas.microsoft.com/office/drawing/2014/main" id="{3F5FD7F3-09B4-438C-A526-20291A59F428}"/>
                </a:ext>
              </a:extLst>
            </p:cNvPr>
            <p:cNvCxnSpPr/>
            <p:nvPr/>
          </p:nvCxnSpPr>
          <p:spPr>
            <a:xfrm>
              <a:off x="7279507" y="4536866"/>
              <a:ext cx="0" cy="501607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ตัวเชื่อมต่อตรง 351">
              <a:extLst>
                <a:ext uri="{FF2B5EF4-FFF2-40B4-BE49-F238E27FC236}">
                  <a16:creationId xmlns:a16="http://schemas.microsoft.com/office/drawing/2014/main" id="{02B946A5-2DD3-40DB-9B0C-269D6AC79D85}"/>
                </a:ext>
              </a:extLst>
            </p:cNvPr>
            <p:cNvCxnSpPr/>
            <p:nvPr/>
          </p:nvCxnSpPr>
          <p:spPr>
            <a:xfrm flipH="1">
              <a:off x="7279759" y="4545668"/>
              <a:ext cx="507168" cy="499795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ตัวเชื่อมต่อตรง 18">
              <a:extLst>
                <a:ext uri="{FF2B5EF4-FFF2-40B4-BE49-F238E27FC236}">
                  <a16:creationId xmlns:a16="http://schemas.microsoft.com/office/drawing/2014/main" id="{675D5985-93D9-4C11-897B-73EA59B7E9AC}"/>
                </a:ext>
              </a:extLst>
            </p:cNvPr>
            <p:cNvCxnSpPr>
              <a:cxnSpLocks/>
            </p:cNvCxnSpPr>
            <p:nvPr/>
          </p:nvCxnSpPr>
          <p:spPr>
            <a:xfrm>
              <a:off x="7785500" y="4540164"/>
              <a:ext cx="262461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ตัวเชื่อมต่อตรง 20">
              <a:extLst>
                <a:ext uri="{FF2B5EF4-FFF2-40B4-BE49-F238E27FC236}">
                  <a16:creationId xmlns:a16="http://schemas.microsoft.com/office/drawing/2014/main" id="{F028579B-7953-46DA-ADD8-73286E24E0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23037" y="4532996"/>
              <a:ext cx="518576" cy="1016369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ตัวเชื่อมต่อตรง 23">
              <a:extLst>
                <a:ext uri="{FF2B5EF4-FFF2-40B4-BE49-F238E27FC236}">
                  <a16:creationId xmlns:a16="http://schemas.microsoft.com/office/drawing/2014/main" id="{9723F3CD-5862-4570-AA16-693D31765E6F}"/>
                </a:ext>
              </a:extLst>
            </p:cNvPr>
            <p:cNvCxnSpPr>
              <a:cxnSpLocks/>
            </p:cNvCxnSpPr>
            <p:nvPr/>
          </p:nvCxnSpPr>
          <p:spPr>
            <a:xfrm>
              <a:off x="7518812" y="5546371"/>
              <a:ext cx="75863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กล่องข้อความ 25">
            <a:extLst>
              <a:ext uri="{FF2B5EF4-FFF2-40B4-BE49-F238E27FC236}">
                <a16:creationId xmlns:a16="http://schemas.microsoft.com/office/drawing/2014/main" id="{5FB04669-4F74-4C89-8EA8-375D8CF40F6A}"/>
              </a:ext>
            </a:extLst>
          </p:cNvPr>
          <p:cNvSpPr txBox="1"/>
          <p:nvPr/>
        </p:nvSpPr>
        <p:spPr>
          <a:xfrm>
            <a:off x="8101088" y="2066447"/>
            <a:ext cx="60465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solidFill>
                  <a:srgbClr val="FF0000"/>
                </a:solidFill>
                <a:latin typeface="4804_KwangMD_PukluK" panose="02000000000000000000" pitchFamily="2" charset="0"/>
                <a:cs typeface="4804_KwangMD_PukluK" panose="02000000000000000000" pitchFamily="2" charset="0"/>
              </a:rPr>
              <a:t>จรวด</a:t>
            </a:r>
          </a:p>
        </p:txBody>
      </p:sp>
      <p:grpSp>
        <p:nvGrpSpPr>
          <p:cNvPr id="353" name="กลุ่ม 352">
            <a:extLst>
              <a:ext uri="{FF2B5EF4-FFF2-40B4-BE49-F238E27FC236}">
                <a16:creationId xmlns:a16="http://schemas.microsoft.com/office/drawing/2014/main" id="{E89AF4FC-5185-4F2F-BC35-4384A8883365}"/>
              </a:ext>
            </a:extLst>
          </p:cNvPr>
          <p:cNvGrpSpPr/>
          <p:nvPr/>
        </p:nvGrpSpPr>
        <p:grpSpPr>
          <a:xfrm flipH="1">
            <a:off x="8287386" y="3018001"/>
            <a:ext cx="1018188" cy="2531379"/>
            <a:chOff x="7271706" y="3017986"/>
            <a:chExt cx="1018188" cy="2531379"/>
          </a:xfrm>
        </p:grpSpPr>
        <p:cxnSp>
          <p:nvCxnSpPr>
            <p:cNvPr id="354" name="ตัวเชื่อมต่อตรง 353">
              <a:extLst>
                <a:ext uri="{FF2B5EF4-FFF2-40B4-BE49-F238E27FC236}">
                  <a16:creationId xmlns:a16="http://schemas.microsoft.com/office/drawing/2014/main" id="{BCCEEA3F-CBBF-4764-8F8A-76B9D3943B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5303" y="3017986"/>
              <a:ext cx="514591" cy="518114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ตัวเชื่อมต่อตรง 354">
              <a:extLst>
                <a:ext uri="{FF2B5EF4-FFF2-40B4-BE49-F238E27FC236}">
                  <a16:creationId xmlns:a16="http://schemas.microsoft.com/office/drawing/2014/main" id="{23B7ABA4-E702-4258-B67D-BE3532AEE8CD}"/>
                </a:ext>
              </a:extLst>
            </p:cNvPr>
            <p:cNvCxnSpPr/>
            <p:nvPr/>
          </p:nvCxnSpPr>
          <p:spPr>
            <a:xfrm>
              <a:off x="7779010" y="3534830"/>
              <a:ext cx="0" cy="501607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ตัวเชื่อมต่อตรง 355">
              <a:extLst>
                <a:ext uri="{FF2B5EF4-FFF2-40B4-BE49-F238E27FC236}">
                  <a16:creationId xmlns:a16="http://schemas.microsoft.com/office/drawing/2014/main" id="{D2B2C5C4-BEFE-473B-BDF2-70C6BFA7EE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71706" y="4029044"/>
              <a:ext cx="516297" cy="523199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ตัวเชื่อมต่อตรง 356">
              <a:extLst>
                <a:ext uri="{FF2B5EF4-FFF2-40B4-BE49-F238E27FC236}">
                  <a16:creationId xmlns:a16="http://schemas.microsoft.com/office/drawing/2014/main" id="{51FA9E2C-334D-4375-BB9F-950A85491BC9}"/>
                </a:ext>
              </a:extLst>
            </p:cNvPr>
            <p:cNvCxnSpPr>
              <a:cxnSpLocks/>
              <a:endCxn id="286" idx="5"/>
            </p:cNvCxnSpPr>
            <p:nvPr/>
          </p:nvCxnSpPr>
          <p:spPr>
            <a:xfrm flipH="1">
              <a:off x="7276332" y="4536866"/>
              <a:ext cx="0" cy="518253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ตัวเชื่อมต่อตรง 357">
              <a:extLst>
                <a:ext uri="{FF2B5EF4-FFF2-40B4-BE49-F238E27FC236}">
                  <a16:creationId xmlns:a16="http://schemas.microsoft.com/office/drawing/2014/main" id="{CCAF9937-1840-43DE-9E07-72677D6041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87572" y="4542493"/>
              <a:ext cx="496180" cy="495437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ตัวเชื่อมต่อตรง 358">
              <a:extLst>
                <a:ext uri="{FF2B5EF4-FFF2-40B4-BE49-F238E27FC236}">
                  <a16:creationId xmlns:a16="http://schemas.microsoft.com/office/drawing/2014/main" id="{D3E72929-5FF6-4D18-A25D-44E1BCC5295A}"/>
                </a:ext>
              </a:extLst>
            </p:cNvPr>
            <p:cNvCxnSpPr>
              <a:cxnSpLocks/>
            </p:cNvCxnSpPr>
            <p:nvPr/>
          </p:nvCxnSpPr>
          <p:spPr>
            <a:xfrm>
              <a:off x="7774362" y="4540164"/>
              <a:ext cx="27360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ตัวเชื่อมต่อตรง 359">
              <a:extLst>
                <a:ext uri="{FF2B5EF4-FFF2-40B4-BE49-F238E27FC236}">
                  <a16:creationId xmlns:a16="http://schemas.microsoft.com/office/drawing/2014/main" id="{E83C2553-AFCA-4DF7-966A-6C80EBFC09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23037" y="4532996"/>
              <a:ext cx="518576" cy="1016369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ตัวเชื่อมต่อตรง 360">
              <a:extLst>
                <a:ext uri="{FF2B5EF4-FFF2-40B4-BE49-F238E27FC236}">
                  <a16:creationId xmlns:a16="http://schemas.microsoft.com/office/drawing/2014/main" id="{C097C696-25AB-451E-8226-C5CAA6C4BBF7}"/>
                </a:ext>
              </a:extLst>
            </p:cNvPr>
            <p:cNvCxnSpPr>
              <a:cxnSpLocks/>
            </p:cNvCxnSpPr>
            <p:nvPr/>
          </p:nvCxnSpPr>
          <p:spPr>
            <a:xfrm>
              <a:off x="7518812" y="5546371"/>
              <a:ext cx="758636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4660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กลุ่ม 320">
            <a:extLst>
              <a:ext uri="{FF2B5EF4-FFF2-40B4-BE49-F238E27FC236}">
                <a16:creationId xmlns:a16="http://schemas.microsoft.com/office/drawing/2014/main" id="{933A9628-1AC8-4B47-8279-A08D7E2A79AE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322" name="รูปแบบอิสระ: รูปร่าง 321">
              <a:extLst>
                <a:ext uri="{FF2B5EF4-FFF2-40B4-BE49-F238E27FC236}">
                  <a16:creationId xmlns:a16="http://schemas.microsoft.com/office/drawing/2014/main" id="{F13D66D4-BC1C-4227-AFF5-B113D0678ED2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3" name="รูปแบบอิสระ: รูปร่าง 322">
              <a:extLst>
                <a:ext uri="{FF2B5EF4-FFF2-40B4-BE49-F238E27FC236}">
                  <a16:creationId xmlns:a16="http://schemas.microsoft.com/office/drawing/2014/main" id="{232BC962-4F7A-4C2D-BBB4-A4212F115BDD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4" name="กลุ่ม 323">
            <a:extLst>
              <a:ext uri="{FF2B5EF4-FFF2-40B4-BE49-F238E27FC236}">
                <a16:creationId xmlns:a16="http://schemas.microsoft.com/office/drawing/2014/main" id="{265C6E43-8BC2-475F-AF9C-0490D2AD5FB4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325" name="รูปแบบอิสระ: รูปร่าง 324">
              <a:extLst>
                <a:ext uri="{FF2B5EF4-FFF2-40B4-BE49-F238E27FC236}">
                  <a16:creationId xmlns:a16="http://schemas.microsoft.com/office/drawing/2014/main" id="{81A37A53-3339-44A9-A64E-01DA4DB2D0A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6" name="รูปแบบอิสระ: รูปร่าง 325">
              <a:extLst>
                <a:ext uri="{FF2B5EF4-FFF2-40B4-BE49-F238E27FC236}">
                  <a16:creationId xmlns:a16="http://schemas.microsoft.com/office/drawing/2014/main" id="{ADA5378B-5860-4824-9A50-8B457DF9AD3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27" name="กลุ่ม 326">
            <a:extLst>
              <a:ext uri="{FF2B5EF4-FFF2-40B4-BE49-F238E27FC236}">
                <a16:creationId xmlns:a16="http://schemas.microsoft.com/office/drawing/2014/main" id="{D75E6333-E953-4B60-8197-38DDFFEF4E4F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328" name="รูปแบบอิสระ: รูปร่าง 327">
              <a:extLst>
                <a:ext uri="{FF2B5EF4-FFF2-40B4-BE49-F238E27FC236}">
                  <a16:creationId xmlns:a16="http://schemas.microsoft.com/office/drawing/2014/main" id="{5CE5303F-82E6-40C2-8BDC-0DDE6E8E8C9D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9" name="รูปแบบอิสระ: รูปร่าง 328">
              <a:extLst>
                <a:ext uri="{FF2B5EF4-FFF2-40B4-BE49-F238E27FC236}">
                  <a16:creationId xmlns:a16="http://schemas.microsoft.com/office/drawing/2014/main" id="{B19C908B-8048-4D4F-8B38-6B4C5C34A1D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0" name="กลุ่ม 329">
            <a:extLst>
              <a:ext uri="{FF2B5EF4-FFF2-40B4-BE49-F238E27FC236}">
                <a16:creationId xmlns:a16="http://schemas.microsoft.com/office/drawing/2014/main" id="{51D2BE5D-C5E9-4AE6-9494-7D4733CEF200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331" name="รูปแบบอิสระ: รูปร่าง 330">
              <a:extLst>
                <a:ext uri="{FF2B5EF4-FFF2-40B4-BE49-F238E27FC236}">
                  <a16:creationId xmlns:a16="http://schemas.microsoft.com/office/drawing/2014/main" id="{6F0CD11E-62AE-4D00-8B32-71337E02A8F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2" name="รูปแบบอิสระ: รูปร่าง 331">
              <a:extLst>
                <a:ext uri="{FF2B5EF4-FFF2-40B4-BE49-F238E27FC236}">
                  <a16:creationId xmlns:a16="http://schemas.microsoft.com/office/drawing/2014/main" id="{25F19320-E4C5-41D2-9C67-71FC5E17075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333" name="กลุ่ม 332">
            <a:extLst>
              <a:ext uri="{FF2B5EF4-FFF2-40B4-BE49-F238E27FC236}">
                <a16:creationId xmlns:a16="http://schemas.microsoft.com/office/drawing/2014/main" id="{A02B6030-27BD-4916-A1D9-A9C2D5CFCE68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334" name="รูปแบบอิสระ: รูปร่าง 333">
              <a:extLst>
                <a:ext uri="{FF2B5EF4-FFF2-40B4-BE49-F238E27FC236}">
                  <a16:creationId xmlns:a16="http://schemas.microsoft.com/office/drawing/2014/main" id="{DEF4E081-EBCB-45A9-A4A2-1314D7309EE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5" name="รูปแบบอิสระ: รูปร่าง 334">
              <a:extLst>
                <a:ext uri="{FF2B5EF4-FFF2-40B4-BE49-F238E27FC236}">
                  <a16:creationId xmlns:a16="http://schemas.microsoft.com/office/drawing/2014/main" id="{BC3F9E87-5E1C-4842-A165-4D93278824D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3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05CB36F-6299-4AC6-8615-0A81AC8E2211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0C163F3-61DA-45E9-9D04-63ED5FD16B3E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3E44F46-058E-4DE1-8008-F9615046209D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33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E3E4E7F-4DA5-4325-80F8-8C0689D263AF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340" name="รูปภาพ 339">
            <a:hlinkClick r:id="rId8" action="ppaction://hlinksldjump"/>
            <a:extLst>
              <a:ext uri="{FF2B5EF4-FFF2-40B4-BE49-F238E27FC236}">
                <a16:creationId xmlns:a16="http://schemas.microsoft.com/office/drawing/2014/main" id="{178FFF60-FD74-45AF-9451-7294243E2F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sp>
        <p:nvSpPr>
          <p:cNvPr id="85" name="Google Shape;4259;p71">
            <a:extLst>
              <a:ext uri="{FF2B5EF4-FFF2-40B4-BE49-F238E27FC236}">
                <a16:creationId xmlns:a16="http://schemas.microsoft.com/office/drawing/2014/main" id="{58C5126D-5C6B-43DF-A44C-E94413F6F66C}"/>
              </a:ext>
            </a:extLst>
          </p:cNvPr>
          <p:cNvSpPr txBox="1"/>
          <p:nvPr/>
        </p:nvSpPr>
        <p:spPr>
          <a:xfrm>
            <a:off x="3662513" y="537339"/>
            <a:ext cx="3842144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ต่อให้เป็นรูปที่มีแกนสมมาตร 2 แกน</a:t>
            </a:r>
          </a:p>
        </p:txBody>
      </p:sp>
      <p:grpSp>
        <p:nvGrpSpPr>
          <p:cNvPr id="86" name="Google Shape;3186;p51">
            <a:extLst>
              <a:ext uri="{FF2B5EF4-FFF2-40B4-BE49-F238E27FC236}">
                <a16:creationId xmlns:a16="http://schemas.microsoft.com/office/drawing/2014/main" id="{F7F3C136-5302-4801-B3EB-16AF46EAC999}"/>
              </a:ext>
            </a:extLst>
          </p:cNvPr>
          <p:cNvGrpSpPr/>
          <p:nvPr/>
        </p:nvGrpSpPr>
        <p:grpSpPr>
          <a:xfrm rot="14045225">
            <a:off x="7518458" y="535881"/>
            <a:ext cx="292669" cy="583541"/>
            <a:chOff x="2518050" y="238125"/>
            <a:chExt cx="2610950" cy="5185750"/>
          </a:xfrm>
        </p:grpSpPr>
        <p:sp>
          <p:nvSpPr>
            <p:cNvPr id="87" name="Google Shape;3187;p51">
              <a:extLst>
                <a:ext uri="{FF2B5EF4-FFF2-40B4-BE49-F238E27FC236}">
                  <a16:creationId xmlns:a16="http://schemas.microsoft.com/office/drawing/2014/main" id="{72DBE600-ABB0-47FD-9082-FF5A923CE630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88" name="Google Shape;3188;p51">
              <a:extLst>
                <a:ext uri="{FF2B5EF4-FFF2-40B4-BE49-F238E27FC236}">
                  <a16:creationId xmlns:a16="http://schemas.microsoft.com/office/drawing/2014/main" id="{8840A1A2-8C2A-4384-9A26-882C6DCCE281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89" name="Google Shape;3189;p51">
              <a:extLst>
                <a:ext uri="{FF2B5EF4-FFF2-40B4-BE49-F238E27FC236}">
                  <a16:creationId xmlns:a16="http://schemas.microsoft.com/office/drawing/2014/main" id="{65ED5938-F914-45C8-886A-775F72962938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0" name="Google Shape;3190;p51">
              <a:extLst>
                <a:ext uri="{FF2B5EF4-FFF2-40B4-BE49-F238E27FC236}">
                  <a16:creationId xmlns:a16="http://schemas.microsoft.com/office/drawing/2014/main" id="{C3FCDD6B-C252-46C9-AACB-C95AC2133A74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1" name="Google Shape;3191;p51">
              <a:extLst>
                <a:ext uri="{FF2B5EF4-FFF2-40B4-BE49-F238E27FC236}">
                  <a16:creationId xmlns:a16="http://schemas.microsoft.com/office/drawing/2014/main" id="{D327A6A2-D066-426F-BAD4-A2884E0C55AD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2" name="Google Shape;3192;p51">
              <a:extLst>
                <a:ext uri="{FF2B5EF4-FFF2-40B4-BE49-F238E27FC236}">
                  <a16:creationId xmlns:a16="http://schemas.microsoft.com/office/drawing/2014/main" id="{5FB097C8-6F7C-450B-9373-B23DFBF0A3FB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  <p:sp>
          <p:nvSpPr>
            <p:cNvPr id="93" name="Google Shape;3193;p51">
              <a:extLst>
                <a:ext uri="{FF2B5EF4-FFF2-40B4-BE49-F238E27FC236}">
                  <a16:creationId xmlns:a16="http://schemas.microsoft.com/office/drawing/2014/main" id="{D3800738-B0E2-4B08-A5D1-FA0D77ACBDF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  <a:sym typeface="Arial"/>
              </a:endParaRPr>
            </a:p>
          </p:txBody>
        </p:sp>
      </p:grpSp>
      <p:sp>
        <p:nvSpPr>
          <p:cNvPr id="94" name="Google Shape;8099;p68">
            <a:extLst>
              <a:ext uri="{FF2B5EF4-FFF2-40B4-BE49-F238E27FC236}">
                <a16:creationId xmlns:a16="http://schemas.microsoft.com/office/drawing/2014/main" id="{44D7F4A7-3556-400D-83B4-B703F4996BB5}"/>
              </a:ext>
            </a:extLst>
          </p:cNvPr>
          <p:cNvSpPr/>
          <p:nvPr/>
        </p:nvSpPr>
        <p:spPr>
          <a:xfrm rot="191175">
            <a:off x="3033655" y="931834"/>
            <a:ext cx="4458782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  <a:sym typeface="Arial"/>
            </a:endParaRPr>
          </a:p>
        </p:txBody>
      </p:sp>
      <p:grpSp>
        <p:nvGrpSpPr>
          <p:cNvPr id="95" name="กลุ่ม 94">
            <a:extLst>
              <a:ext uri="{FF2B5EF4-FFF2-40B4-BE49-F238E27FC236}">
                <a16:creationId xmlns:a16="http://schemas.microsoft.com/office/drawing/2014/main" id="{43A04CD7-B09A-4AD2-AB7C-202FAE742D1B}"/>
              </a:ext>
            </a:extLst>
          </p:cNvPr>
          <p:cNvGrpSpPr/>
          <p:nvPr/>
        </p:nvGrpSpPr>
        <p:grpSpPr>
          <a:xfrm>
            <a:off x="1081709" y="462698"/>
            <a:ext cx="2641600" cy="733223"/>
            <a:chOff x="982795" y="710715"/>
            <a:chExt cx="2641600" cy="733223"/>
          </a:xfrm>
        </p:grpSpPr>
        <p:sp>
          <p:nvSpPr>
            <p:cNvPr id="96" name="Google Shape;698;p49">
              <a:extLst>
                <a:ext uri="{FF2B5EF4-FFF2-40B4-BE49-F238E27FC236}">
                  <a16:creationId xmlns:a16="http://schemas.microsoft.com/office/drawing/2014/main" id="{8A7EF197-E13B-49A8-9998-B67CC94EDF64}"/>
                </a:ext>
              </a:extLst>
            </p:cNvPr>
            <p:cNvSpPr/>
            <p:nvPr/>
          </p:nvSpPr>
          <p:spPr>
            <a:xfrm>
              <a:off x="991451" y="797186"/>
              <a:ext cx="2632944" cy="566289"/>
            </a:xfrm>
            <a:prstGeom prst="roundRect">
              <a:avLst>
                <a:gd name="adj" fmla="val 50000"/>
              </a:avLst>
            </a:prstGeom>
            <a:solidFill>
              <a:srgbClr val="FF4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701;p49">
              <a:extLst>
                <a:ext uri="{FF2B5EF4-FFF2-40B4-BE49-F238E27FC236}">
                  <a16:creationId xmlns:a16="http://schemas.microsoft.com/office/drawing/2014/main" id="{884C75F9-602E-4150-8925-DDB022E4CE46}"/>
                </a:ext>
              </a:extLst>
            </p:cNvPr>
            <p:cNvSpPr txBox="1">
              <a:spLocks/>
            </p:cNvSpPr>
            <p:nvPr/>
          </p:nvSpPr>
          <p:spPr>
            <a:xfrm>
              <a:off x="982795" y="710715"/>
              <a:ext cx="2641600" cy="733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400" b="0" i="0" u="none" strike="noStrike" cap="none">
                  <a:solidFill>
                    <a:schemeClr val="lt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022B"/>
                </a:buClr>
                <a:buSzPts val="2500"/>
                <a:buFont typeface="Odibee Sans"/>
                <a:buNone/>
                <a:tabLst/>
                <a:defRPr/>
              </a:pPr>
              <a:r>
                <a:rPr kumimoji="0" lang="th-TH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Odibee Sans"/>
                </a:rPr>
                <a:t>กิจกรรม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Odibee Sans"/>
              </a:endParaRPr>
            </a:p>
          </p:txBody>
        </p:sp>
      </p:grpSp>
      <p:sp>
        <p:nvSpPr>
          <p:cNvPr id="98" name="Rectangle: Rounded Corners 50833">
            <a:extLst>
              <a:ext uri="{FF2B5EF4-FFF2-40B4-BE49-F238E27FC236}">
                <a16:creationId xmlns:a16="http://schemas.microsoft.com/office/drawing/2014/main" id="{E56228BD-5B75-4B5E-986A-DF161E9C233C}"/>
              </a:ext>
            </a:extLst>
          </p:cNvPr>
          <p:cNvSpPr/>
          <p:nvPr/>
        </p:nvSpPr>
        <p:spPr>
          <a:xfrm>
            <a:off x="1306646" y="1299474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อุปกรณ์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99" name="กล่องข้อความ 98">
            <a:extLst>
              <a:ext uri="{FF2B5EF4-FFF2-40B4-BE49-F238E27FC236}">
                <a16:creationId xmlns:a16="http://schemas.microsoft.com/office/drawing/2014/main" id="{DC2A0838-FFA2-444D-9FF7-806D717D76E7}"/>
              </a:ext>
            </a:extLst>
          </p:cNvPr>
          <p:cNvSpPr txBox="1"/>
          <p:nvPr/>
        </p:nvSpPr>
        <p:spPr>
          <a:xfrm>
            <a:off x="3116050" y="1299474"/>
            <a:ext cx="621082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ใบกิจกรรม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ดินสอสี</a:t>
            </a:r>
          </a:p>
        </p:txBody>
      </p:sp>
      <p:sp>
        <p:nvSpPr>
          <p:cNvPr id="38" name="Rectangle: Rounded Corners 50833">
            <a:extLst>
              <a:ext uri="{FF2B5EF4-FFF2-40B4-BE49-F238E27FC236}">
                <a16:creationId xmlns:a16="http://schemas.microsoft.com/office/drawing/2014/main" id="{78FF3852-DC7D-46C7-A70D-C252EA2827B3}"/>
              </a:ext>
            </a:extLst>
          </p:cNvPr>
          <p:cNvSpPr/>
          <p:nvPr/>
        </p:nvSpPr>
        <p:spPr>
          <a:xfrm>
            <a:off x="1274041" y="2254993"/>
            <a:ext cx="1519818" cy="461010"/>
          </a:xfrm>
          <a:prstGeom prst="roundRect">
            <a:avLst>
              <a:gd name="adj" fmla="val 15132"/>
            </a:avLst>
          </a:prstGeom>
          <a:solidFill>
            <a:srgbClr val="D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0385" algn="l"/>
                <a:tab pos="3150870" algn="l"/>
                <a:tab pos="4231005" algn="l"/>
              </a:tabLst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4804_KwangMD_PukluK" panose="02000000000000000000" pitchFamily="2" charset="0"/>
                <a:ea typeface="Times New Roman" panose="02020603050405020304" pitchFamily="18" charset="0"/>
                <a:cs typeface="4804_KwangMD_PukluK" panose="02000000000000000000" pitchFamily="2" charset="0"/>
              </a:rPr>
              <a:t>วิธีจัดกิจกรรม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4804_KwangMD_PukluK" panose="02000000000000000000" pitchFamily="2" charset="0"/>
              <a:ea typeface="Times New Roman" panose="02020603050405020304" pitchFamily="18" charset="0"/>
              <a:cs typeface="4804_KwangMD_PukluK" panose="02000000000000000000" pitchFamily="2" charset="0"/>
            </a:endParaRPr>
          </a:p>
        </p:txBody>
      </p:sp>
      <p:sp>
        <p:nvSpPr>
          <p:cNvPr id="39" name="กล่องข้อความ 38">
            <a:extLst>
              <a:ext uri="{FF2B5EF4-FFF2-40B4-BE49-F238E27FC236}">
                <a16:creationId xmlns:a16="http://schemas.microsoft.com/office/drawing/2014/main" id="{CE77AA2C-5CC0-43CA-A67B-98CE6F956092}"/>
              </a:ext>
            </a:extLst>
          </p:cNvPr>
          <p:cNvSpPr txBox="1"/>
          <p:nvPr/>
        </p:nvSpPr>
        <p:spPr>
          <a:xfrm>
            <a:off x="1168550" y="2846064"/>
            <a:ext cx="411191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ครูแจกใบกิจกรรมให้นักเรียนคนละ 1 แผ่น นักเรียนแต่ละคนอาจได้ใบกิจกรรมที่ไม่เหมือนกัน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ให้นักเรียนลากเส้นต่อจุดให้ได้รูปที่มีเส้นประเป็นแกนสมมาตรของรูป 2 แกน ระบายสีให้สวยงาม และตั้งชื่อภาพ</a:t>
            </a:r>
          </a:p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นักเรียนนำเสนอผลงาน ครูและนักเรียนร่วมกันตรวจสอบความถูกต้อง</a:t>
            </a:r>
          </a:p>
        </p:txBody>
      </p:sp>
      <p:sp>
        <p:nvSpPr>
          <p:cNvPr id="41" name="สี่เหลี่ยมผืนผ้า: มุมมน 40">
            <a:extLst>
              <a:ext uri="{FF2B5EF4-FFF2-40B4-BE49-F238E27FC236}">
                <a16:creationId xmlns:a16="http://schemas.microsoft.com/office/drawing/2014/main" id="{F4D5200E-A9C9-4737-A795-88EA03334CFC}"/>
              </a:ext>
            </a:extLst>
          </p:cNvPr>
          <p:cNvSpPr/>
          <p:nvPr/>
        </p:nvSpPr>
        <p:spPr>
          <a:xfrm>
            <a:off x="5280464" y="1566490"/>
            <a:ext cx="5871360" cy="4517802"/>
          </a:xfrm>
          <a:prstGeom prst="roundRect">
            <a:avLst>
              <a:gd name="adj" fmla="val 7115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FD0C895D-CC39-4995-9940-5437FFC61648}"/>
              </a:ext>
            </a:extLst>
          </p:cNvPr>
          <p:cNvSpPr txBox="1"/>
          <p:nvPr/>
        </p:nvSpPr>
        <p:spPr>
          <a:xfrm>
            <a:off x="7438485" y="1150908"/>
            <a:ext cx="169790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ตัวอย่างใบกิจกรรม</a:t>
            </a: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A69E0668-76AF-4B1E-95F3-929173814ACD}"/>
              </a:ext>
            </a:extLst>
          </p:cNvPr>
          <p:cNvSpPr txBox="1"/>
          <p:nvPr/>
        </p:nvSpPr>
        <p:spPr>
          <a:xfrm>
            <a:off x="6222649" y="1659988"/>
            <a:ext cx="398699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กิจกรรม</a:t>
            </a: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 ต่อให้เป็นรูปที่มีแกนสมมาตร </a:t>
            </a:r>
            <a:r>
              <a:rPr lang="th-TH" sz="2600" dirty="0">
                <a:solidFill>
                  <a:prstClr val="black"/>
                </a:solidFill>
                <a:latin typeface="4804_KwangMD_PukluK" panose="02000000000000000000" pitchFamily="2" charset="0"/>
                <a:cs typeface="4804_KwangMD_PukluK" panose="02000000000000000000" pitchFamily="2" charset="0"/>
              </a:rPr>
              <a:t>2</a:t>
            </a: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 แกน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ชื่อภาพ</a:t>
            </a:r>
            <a:r>
              <a:rPr kumimoji="0" lang="th-TH" sz="2600" b="0" i="0" u="dotted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			</a:t>
            </a:r>
            <a:endParaRPr kumimoji="0" lang="th-TH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804_KwangMD_PukluK" panose="02000000000000000000" pitchFamily="2" charset="0"/>
              <a:ea typeface="+mn-ea"/>
              <a:cs typeface="4804_KwangMD_PukluK" panose="02000000000000000000" pitchFamily="2" charset="0"/>
            </a:endParaRPr>
          </a:p>
        </p:txBody>
      </p:sp>
      <p:sp>
        <p:nvSpPr>
          <p:cNvPr id="150" name="สี่เหลี่ยมผืนผ้า: มุมมน 149">
            <a:extLst>
              <a:ext uri="{FF2B5EF4-FFF2-40B4-BE49-F238E27FC236}">
                <a16:creationId xmlns:a16="http://schemas.microsoft.com/office/drawing/2014/main" id="{C6F484F6-CDC3-4C8A-9D96-068DA97A7B0E}"/>
              </a:ext>
            </a:extLst>
          </p:cNvPr>
          <p:cNvSpPr/>
          <p:nvPr/>
        </p:nvSpPr>
        <p:spPr>
          <a:xfrm>
            <a:off x="6470649" y="2632108"/>
            <a:ext cx="3644901" cy="3344233"/>
          </a:xfrm>
          <a:prstGeom prst="roundRect">
            <a:avLst>
              <a:gd name="adj" fmla="val 4440"/>
            </a:avLst>
          </a:prstGeom>
          <a:solidFill>
            <a:schemeClr val="bg1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6BE543D8-2C07-401C-9AA4-AB03BC167A53}"/>
              </a:ext>
            </a:extLst>
          </p:cNvPr>
          <p:cNvGrpSpPr/>
          <p:nvPr/>
        </p:nvGrpSpPr>
        <p:grpSpPr>
          <a:xfrm>
            <a:off x="6759626" y="2760644"/>
            <a:ext cx="3060000" cy="3058682"/>
            <a:chOff x="6737266" y="2723601"/>
            <a:chExt cx="3055618" cy="3058682"/>
          </a:xfrm>
        </p:grpSpPr>
        <p:grpSp>
          <p:nvGrpSpPr>
            <p:cNvPr id="8" name="กลุ่ม 7">
              <a:extLst>
                <a:ext uri="{FF2B5EF4-FFF2-40B4-BE49-F238E27FC236}">
                  <a16:creationId xmlns:a16="http://schemas.microsoft.com/office/drawing/2014/main" id="{93316016-D991-4257-9215-7814C9A07011}"/>
                </a:ext>
              </a:extLst>
            </p:cNvPr>
            <p:cNvGrpSpPr/>
            <p:nvPr/>
          </p:nvGrpSpPr>
          <p:grpSpPr>
            <a:xfrm>
              <a:off x="6741222" y="2723601"/>
              <a:ext cx="3050050" cy="35988"/>
              <a:chOff x="6741222" y="2723601"/>
              <a:chExt cx="3050050" cy="35988"/>
            </a:xfrm>
          </p:grpSpPr>
          <p:sp>
            <p:nvSpPr>
              <p:cNvPr id="7" name="วงรี 6">
                <a:extLst>
                  <a:ext uri="{FF2B5EF4-FFF2-40B4-BE49-F238E27FC236}">
                    <a16:creationId xmlns:a16="http://schemas.microsoft.com/office/drawing/2014/main" id="{4DED5C00-77B1-47D1-8439-84C295E6D5B6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51" name="วงรี 150">
                <a:extLst>
                  <a:ext uri="{FF2B5EF4-FFF2-40B4-BE49-F238E27FC236}">
                    <a16:creationId xmlns:a16="http://schemas.microsoft.com/office/drawing/2014/main" id="{9BF93C46-5AA5-439D-95D6-E7E66DCA4773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52" name="วงรี 151">
                <a:extLst>
                  <a:ext uri="{FF2B5EF4-FFF2-40B4-BE49-F238E27FC236}">
                    <a16:creationId xmlns:a16="http://schemas.microsoft.com/office/drawing/2014/main" id="{1063B113-FC6B-44A5-B49D-0970FC7C8D18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53" name="วงรี 152">
                <a:extLst>
                  <a:ext uri="{FF2B5EF4-FFF2-40B4-BE49-F238E27FC236}">
                    <a16:creationId xmlns:a16="http://schemas.microsoft.com/office/drawing/2014/main" id="{CE3B6602-715B-4A93-A9E0-2CC8BAD5470B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54" name="วงรี 153">
                <a:extLst>
                  <a:ext uri="{FF2B5EF4-FFF2-40B4-BE49-F238E27FC236}">
                    <a16:creationId xmlns:a16="http://schemas.microsoft.com/office/drawing/2014/main" id="{17F53707-D700-4C25-8FFF-3F584049F979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55" name="วงรี 154">
                <a:extLst>
                  <a:ext uri="{FF2B5EF4-FFF2-40B4-BE49-F238E27FC236}">
                    <a16:creationId xmlns:a16="http://schemas.microsoft.com/office/drawing/2014/main" id="{F881F64F-F0D6-4464-A6D7-538BC5EEB1B1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56" name="วงรี 155">
                <a:extLst>
                  <a:ext uri="{FF2B5EF4-FFF2-40B4-BE49-F238E27FC236}">
                    <a16:creationId xmlns:a16="http://schemas.microsoft.com/office/drawing/2014/main" id="{14DD66DD-8E93-442A-8E90-83392F5C4C18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57" name="วงรี 156">
                <a:extLst>
                  <a:ext uri="{FF2B5EF4-FFF2-40B4-BE49-F238E27FC236}">
                    <a16:creationId xmlns:a16="http://schemas.microsoft.com/office/drawing/2014/main" id="{AFD36E7E-6C5B-4BD3-8810-916AC72B0C49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58" name="วงรี 157">
                <a:extLst>
                  <a:ext uri="{FF2B5EF4-FFF2-40B4-BE49-F238E27FC236}">
                    <a16:creationId xmlns:a16="http://schemas.microsoft.com/office/drawing/2014/main" id="{27955596-9E3B-4239-BD10-2550422508D2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59" name="วงรี 158">
                <a:extLst>
                  <a:ext uri="{FF2B5EF4-FFF2-40B4-BE49-F238E27FC236}">
                    <a16:creationId xmlns:a16="http://schemas.microsoft.com/office/drawing/2014/main" id="{11D54192-C7CF-47FF-9668-400CFAE38453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60" name="วงรี 159">
                <a:extLst>
                  <a:ext uri="{FF2B5EF4-FFF2-40B4-BE49-F238E27FC236}">
                    <a16:creationId xmlns:a16="http://schemas.microsoft.com/office/drawing/2014/main" id="{103DDC47-FB2F-4339-B497-5FDE069DB7D6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61" name="วงรี 160">
                <a:extLst>
                  <a:ext uri="{FF2B5EF4-FFF2-40B4-BE49-F238E27FC236}">
                    <a16:creationId xmlns:a16="http://schemas.microsoft.com/office/drawing/2014/main" id="{456D074A-47A1-4AD9-B9E8-11B76762A7A6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62" name="วงรี 161">
                <a:extLst>
                  <a:ext uri="{FF2B5EF4-FFF2-40B4-BE49-F238E27FC236}">
                    <a16:creationId xmlns:a16="http://schemas.microsoft.com/office/drawing/2014/main" id="{E6241529-023A-4C33-A56B-D4414E92E7F8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163" name="กลุ่ม 162">
              <a:extLst>
                <a:ext uri="{FF2B5EF4-FFF2-40B4-BE49-F238E27FC236}">
                  <a16:creationId xmlns:a16="http://schemas.microsoft.com/office/drawing/2014/main" id="{B69CFCDC-A95B-4FD9-ABCE-7D3BD00C5967}"/>
                </a:ext>
              </a:extLst>
            </p:cNvPr>
            <p:cNvGrpSpPr/>
            <p:nvPr/>
          </p:nvGrpSpPr>
          <p:grpSpPr>
            <a:xfrm>
              <a:off x="6741222" y="2973550"/>
              <a:ext cx="3050050" cy="35988"/>
              <a:chOff x="6741222" y="2723601"/>
              <a:chExt cx="3050050" cy="35988"/>
            </a:xfrm>
          </p:grpSpPr>
          <p:sp>
            <p:nvSpPr>
              <p:cNvPr id="164" name="วงรี 163">
                <a:extLst>
                  <a:ext uri="{FF2B5EF4-FFF2-40B4-BE49-F238E27FC236}">
                    <a16:creationId xmlns:a16="http://schemas.microsoft.com/office/drawing/2014/main" id="{9DEDD1AB-9C84-4EE1-9F3E-DBAB25C54A31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65" name="วงรี 164">
                <a:extLst>
                  <a:ext uri="{FF2B5EF4-FFF2-40B4-BE49-F238E27FC236}">
                    <a16:creationId xmlns:a16="http://schemas.microsoft.com/office/drawing/2014/main" id="{4A1B2C27-FC7C-49C6-9A29-287D320732AC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66" name="วงรี 165">
                <a:extLst>
                  <a:ext uri="{FF2B5EF4-FFF2-40B4-BE49-F238E27FC236}">
                    <a16:creationId xmlns:a16="http://schemas.microsoft.com/office/drawing/2014/main" id="{E7A96F9C-17A8-4F92-B90E-BDAB431BAF32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67" name="วงรี 166">
                <a:extLst>
                  <a:ext uri="{FF2B5EF4-FFF2-40B4-BE49-F238E27FC236}">
                    <a16:creationId xmlns:a16="http://schemas.microsoft.com/office/drawing/2014/main" id="{82523975-3E82-4015-BDF7-C7DB2C21EAC9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68" name="วงรี 167">
                <a:extLst>
                  <a:ext uri="{FF2B5EF4-FFF2-40B4-BE49-F238E27FC236}">
                    <a16:creationId xmlns:a16="http://schemas.microsoft.com/office/drawing/2014/main" id="{8AF0B255-4875-479C-9863-2DC0D654D5BF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69" name="วงรี 168">
                <a:extLst>
                  <a:ext uri="{FF2B5EF4-FFF2-40B4-BE49-F238E27FC236}">
                    <a16:creationId xmlns:a16="http://schemas.microsoft.com/office/drawing/2014/main" id="{544A4176-0FF6-4DF4-964E-B6BC9FD85FC6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70" name="วงรี 169">
                <a:extLst>
                  <a:ext uri="{FF2B5EF4-FFF2-40B4-BE49-F238E27FC236}">
                    <a16:creationId xmlns:a16="http://schemas.microsoft.com/office/drawing/2014/main" id="{473192AF-BB02-4F9F-B6E8-59491B7F79A2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71" name="วงรี 170">
                <a:extLst>
                  <a:ext uri="{FF2B5EF4-FFF2-40B4-BE49-F238E27FC236}">
                    <a16:creationId xmlns:a16="http://schemas.microsoft.com/office/drawing/2014/main" id="{D036E0E5-DDBA-499D-AE11-9B5755F3A2C3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72" name="วงรี 171">
                <a:extLst>
                  <a:ext uri="{FF2B5EF4-FFF2-40B4-BE49-F238E27FC236}">
                    <a16:creationId xmlns:a16="http://schemas.microsoft.com/office/drawing/2014/main" id="{2BEEC3ED-B64D-49E1-BBDE-CE9841B6F415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73" name="วงรี 172">
                <a:extLst>
                  <a:ext uri="{FF2B5EF4-FFF2-40B4-BE49-F238E27FC236}">
                    <a16:creationId xmlns:a16="http://schemas.microsoft.com/office/drawing/2014/main" id="{9256F8FC-27F7-45FB-87DF-B3B9D17EEC0D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74" name="วงรี 173">
                <a:extLst>
                  <a:ext uri="{FF2B5EF4-FFF2-40B4-BE49-F238E27FC236}">
                    <a16:creationId xmlns:a16="http://schemas.microsoft.com/office/drawing/2014/main" id="{BE676FA6-A176-4D8E-89F4-00F2E98ED012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75" name="วงรี 174">
                <a:extLst>
                  <a:ext uri="{FF2B5EF4-FFF2-40B4-BE49-F238E27FC236}">
                    <a16:creationId xmlns:a16="http://schemas.microsoft.com/office/drawing/2014/main" id="{2EA84B78-D172-4812-84C0-064DFA0DE9CC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76" name="วงรี 175">
                <a:extLst>
                  <a:ext uri="{FF2B5EF4-FFF2-40B4-BE49-F238E27FC236}">
                    <a16:creationId xmlns:a16="http://schemas.microsoft.com/office/drawing/2014/main" id="{AA949322-1C52-4F6A-856B-F1D5B6FB586E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177" name="กลุ่ม 176">
              <a:extLst>
                <a:ext uri="{FF2B5EF4-FFF2-40B4-BE49-F238E27FC236}">
                  <a16:creationId xmlns:a16="http://schemas.microsoft.com/office/drawing/2014/main" id="{E8E7A441-9234-4B50-AFEF-BD120C3BFE1B}"/>
                </a:ext>
              </a:extLst>
            </p:cNvPr>
            <p:cNvGrpSpPr/>
            <p:nvPr/>
          </p:nvGrpSpPr>
          <p:grpSpPr>
            <a:xfrm>
              <a:off x="6738841" y="3226676"/>
              <a:ext cx="3050050" cy="35988"/>
              <a:chOff x="6741222" y="2723601"/>
              <a:chExt cx="3050050" cy="35988"/>
            </a:xfrm>
          </p:grpSpPr>
          <p:sp>
            <p:nvSpPr>
              <p:cNvPr id="178" name="วงรี 177">
                <a:extLst>
                  <a:ext uri="{FF2B5EF4-FFF2-40B4-BE49-F238E27FC236}">
                    <a16:creationId xmlns:a16="http://schemas.microsoft.com/office/drawing/2014/main" id="{FB8F0C8C-59BB-4DD5-99FF-D8BABAA2DA30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79" name="วงรี 178">
                <a:extLst>
                  <a:ext uri="{FF2B5EF4-FFF2-40B4-BE49-F238E27FC236}">
                    <a16:creationId xmlns:a16="http://schemas.microsoft.com/office/drawing/2014/main" id="{0A2289C9-AACD-4BA2-8C94-95C5F6CC8F6B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80" name="วงรี 179">
                <a:extLst>
                  <a:ext uri="{FF2B5EF4-FFF2-40B4-BE49-F238E27FC236}">
                    <a16:creationId xmlns:a16="http://schemas.microsoft.com/office/drawing/2014/main" id="{480E1EC6-F2FF-4198-BEE0-8B598C642F00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81" name="วงรี 180">
                <a:extLst>
                  <a:ext uri="{FF2B5EF4-FFF2-40B4-BE49-F238E27FC236}">
                    <a16:creationId xmlns:a16="http://schemas.microsoft.com/office/drawing/2014/main" id="{F918808A-0E24-4838-A8E6-54F7ABB1626B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82" name="วงรี 181">
                <a:extLst>
                  <a:ext uri="{FF2B5EF4-FFF2-40B4-BE49-F238E27FC236}">
                    <a16:creationId xmlns:a16="http://schemas.microsoft.com/office/drawing/2014/main" id="{E255F454-C6C0-483C-B64B-A601B8BDD933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83" name="วงรี 182">
                <a:extLst>
                  <a:ext uri="{FF2B5EF4-FFF2-40B4-BE49-F238E27FC236}">
                    <a16:creationId xmlns:a16="http://schemas.microsoft.com/office/drawing/2014/main" id="{9C312B7C-D5DB-47B5-A00A-84483150896A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84" name="วงรี 183">
                <a:extLst>
                  <a:ext uri="{FF2B5EF4-FFF2-40B4-BE49-F238E27FC236}">
                    <a16:creationId xmlns:a16="http://schemas.microsoft.com/office/drawing/2014/main" id="{C47A8D0E-CC12-4CAF-8816-97B42FEECD1D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85" name="วงรี 184">
                <a:extLst>
                  <a:ext uri="{FF2B5EF4-FFF2-40B4-BE49-F238E27FC236}">
                    <a16:creationId xmlns:a16="http://schemas.microsoft.com/office/drawing/2014/main" id="{67979EA9-12A0-4778-AD5A-23EEC90E04BA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86" name="วงรี 185">
                <a:extLst>
                  <a:ext uri="{FF2B5EF4-FFF2-40B4-BE49-F238E27FC236}">
                    <a16:creationId xmlns:a16="http://schemas.microsoft.com/office/drawing/2014/main" id="{5024254A-D740-4852-9BF0-B62F365D0B9D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87" name="วงรี 186">
                <a:extLst>
                  <a:ext uri="{FF2B5EF4-FFF2-40B4-BE49-F238E27FC236}">
                    <a16:creationId xmlns:a16="http://schemas.microsoft.com/office/drawing/2014/main" id="{6B18089E-B8BF-4C20-80C6-7B63ECC32D93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88" name="วงรี 187">
                <a:extLst>
                  <a:ext uri="{FF2B5EF4-FFF2-40B4-BE49-F238E27FC236}">
                    <a16:creationId xmlns:a16="http://schemas.microsoft.com/office/drawing/2014/main" id="{3AA1B30C-6CCA-4B72-9310-86E6401E4BE2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89" name="วงรี 188">
                <a:extLst>
                  <a:ext uri="{FF2B5EF4-FFF2-40B4-BE49-F238E27FC236}">
                    <a16:creationId xmlns:a16="http://schemas.microsoft.com/office/drawing/2014/main" id="{6D13E2C4-9495-4DC9-81AA-97A940E90177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90" name="วงรี 189">
                <a:extLst>
                  <a:ext uri="{FF2B5EF4-FFF2-40B4-BE49-F238E27FC236}">
                    <a16:creationId xmlns:a16="http://schemas.microsoft.com/office/drawing/2014/main" id="{6331106A-A44D-42E4-AC39-7252A8AE7EC3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191" name="กลุ่ม 190">
              <a:extLst>
                <a:ext uri="{FF2B5EF4-FFF2-40B4-BE49-F238E27FC236}">
                  <a16:creationId xmlns:a16="http://schemas.microsoft.com/office/drawing/2014/main" id="{B19A965A-156C-4967-8933-7F5D1FCF0AD9}"/>
                </a:ext>
              </a:extLst>
            </p:cNvPr>
            <p:cNvGrpSpPr/>
            <p:nvPr/>
          </p:nvGrpSpPr>
          <p:grpSpPr>
            <a:xfrm>
              <a:off x="6738841" y="3481687"/>
              <a:ext cx="3050050" cy="35988"/>
              <a:chOff x="6741222" y="2723601"/>
              <a:chExt cx="3050050" cy="35988"/>
            </a:xfrm>
          </p:grpSpPr>
          <p:sp>
            <p:nvSpPr>
              <p:cNvPr id="192" name="วงรี 191">
                <a:extLst>
                  <a:ext uri="{FF2B5EF4-FFF2-40B4-BE49-F238E27FC236}">
                    <a16:creationId xmlns:a16="http://schemas.microsoft.com/office/drawing/2014/main" id="{E4C5588C-E167-4E05-A6E7-3676DB5A9B2A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93" name="วงรี 192">
                <a:extLst>
                  <a:ext uri="{FF2B5EF4-FFF2-40B4-BE49-F238E27FC236}">
                    <a16:creationId xmlns:a16="http://schemas.microsoft.com/office/drawing/2014/main" id="{10E9BB77-A86B-4326-A76F-FB58831F5393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94" name="วงรี 193">
                <a:extLst>
                  <a:ext uri="{FF2B5EF4-FFF2-40B4-BE49-F238E27FC236}">
                    <a16:creationId xmlns:a16="http://schemas.microsoft.com/office/drawing/2014/main" id="{FEED63F7-ACDE-463A-BA28-376537284E67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95" name="วงรี 194">
                <a:extLst>
                  <a:ext uri="{FF2B5EF4-FFF2-40B4-BE49-F238E27FC236}">
                    <a16:creationId xmlns:a16="http://schemas.microsoft.com/office/drawing/2014/main" id="{DF830564-8A55-43C9-9BDC-37E73578AD45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96" name="วงรี 195">
                <a:extLst>
                  <a:ext uri="{FF2B5EF4-FFF2-40B4-BE49-F238E27FC236}">
                    <a16:creationId xmlns:a16="http://schemas.microsoft.com/office/drawing/2014/main" id="{48E3D7D9-2F38-4CF6-9991-2F543D0B627F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97" name="วงรี 196">
                <a:extLst>
                  <a:ext uri="{FF2B5EF4-FFF2-40B4-BE49-F238E27FC236}">
                    <a16:creationId xmlns:a16="http://schemas.microsoft.com/office/drawing/2014/main" id="{3FB652CE-960E-417F-84B6-166E459997E3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98" name="วงรี 197">
                <a:extLst>
                  <a:ext uri="{FF2B5EF4-FFF2-40B4-BE49-F238E27FC236}">
                    <a16:creationId xmlns:a16="http://schemas.microsoft.com/office/drawing/2014/main" id="{92FC7107-C141-49AA-9E2E-1521351D71E7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99" name="วงรี 198">
                <a:extLst>
                  <a:ext uri="{FF2B5EF4-FFF2-40B4-BE49-F238E27FC236}">
                    <a16:creationId xmlns:a16="http://schemas.microsoft.com/office/drawing/2014/main" id="{B35E08E5-08BC-41EB-A1CC-FB109F855BFD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00" name="วงรี 199">
                <a:extLst>
                  <a:ext uri="{FF2B5EF4-FFF2-40B4-BE49-F238E27FC236}">
                    <a16:creationId xmlns:a16="http://schemas.microsoft.com/office/drawing/2014/main" id="{9644C93F-370C-4827-8646-A7904D732798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01" name="วงรี 200">
                <a:extLst>
                  <a:ext uri="{FF2B5EF4-FFF2-40B4-BE49-F238E27FC236}">
                    <a16:creationId xmlns:a16="http://schemas.microsoft.com/office/drawing/2014/main" id="{ADAD2CC0-A157-457F-97BD-8076D06E08A3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02" name="วงรี 201">
                <a:extLst>
                  <a:ext uri="{FF2B5EF4-FFF2-40B4-BE49-F238E27FC236}">
                    <a16:creationId xmlns:a16="http://schemas.microsoft.com/office/drawing/2014/main" id="{85486955-2016-42B4-B495-CF0930BBC217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03" name="วงรี 202">
                <a:extLst>
                  <a:ext uri="{FF2B5EF4-FFF2-40B4-BE49-F238E27FC236}">
                    <a16:creationId xmlns:a16="http://schemas.microsoft.com/office/drawing/2014/main" id="{42CE7C46-9BE4-4C4D-8CC0-E667B7D9EFBC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04" name="วงรี 203">
                <a:extLst>
                  <a:ext uri="{FF2B5EF4-FFF2-40B4-BE49-F238E27FC236}">
                    <a16:creationId xmlns:a16="http://schemas.microsoft.com/office/drawing/2014/main" id="{CA9ED6A0-48F2-4256-9FD0-8B113F29F86B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205" name="กลุ่ม 204">
              <a:extLst>
                <a:ext uri="{FF2B5EF4-FFF2-40B4-BE49-F238E27FC236}">
                  <a16:creationId xmlns:a16="http://schemas.microsoft.com/office/drawing/2014/main" id="{E5AED67C-AC30-4D26-BCCE-02835A09DE2A}"/>
                </a:ext>
              </a:extLst>
            </p:cNvPr>
            <p:cNvGrpSpPr/>
            <p:nvPr/>
          </p:nvGrpSpPr>
          <p:grpSpPr>
            <a:xfrm>
              <a:off x="6737266" y="3734513"/>
              <a:ext cx="3050050" cy="35988"/>
              <a:chOff x="6741222" y="2723601"/>
              <a:chExt cx="3050050" cy="35988"/>
            </a:xfrm>
          </p:grpSpPr>
          <p:sp>
            <p:nvSpPr>
              <p:cNvPr id="206" name="วงรี 205">
                <a:extLst>
                  <a:ext uri="{FF2B5EF4-FFF2-40B4-BE49-F238E27FC236}">
                    <a16:creationId xmlns:a16="http://schemas.microsoft.com/office/drawing/2014/main" id="{424BC19A-6F00-42B5-AA66-C9175ACDE222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07" name="วงรี 206">
                <a:extLst>
                  <a:ext uri="{FF2B5EF4-FFF2-40B4-BE49-F238E27FC236}">
                    <a16:creationId xmlns:a16="http://schemas.microsoft.com/office/drawing/2014/main" id="{CE7958FF-A3DE-46A0-B8E4-36DA06BFCF77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08" name="วงรี 207">
                <a:extLst>
                  <a:ext uri="{FF2B5EF4-FFF2-40B4-BE49-F238E27FC236}">
                    <a16:creationId xmlns:a16="http://schemas.microsoft.com/office/drawing/2014/main" id="{C6D9622D-FA19-48C4-8146-3D7F4107739B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09" name="วงรี 208">
                <a:extLst>
                  <a:ext uri="{FF2B5EF4-FFF2-40B4-BE49-F238E27FC236}">
                    <a16:creationId xmlns:a16="http://schemas.microsoft.com/office/drawing/2014/main" id="{EC585379-71EC-4BEE-AEFC-A4668843A15F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10" name="วงรี 209">
                <a:extLst>
                  <a:ext uri="{FF2B5EF4-FFF2-40B4-BE49-F238E27FC236}">
                    <a16:creationId xmlns:a16="http://schemas.microsoft.com/office/drawing/2014/main" id="{0C291C49-2045-4B5E-82C6-D21FC4327434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11" name="วงรี 210">
                <a:extLst>
                  <a:ext uri="{FF2B5EF4-FFF2-40B4-BE49-F238E27FC236}">
                    <a16:creationId xmlns:a16="http://schemas.microsoft.com/office/drawing/2014/main" id="{183943F6-6FF1-4170-B6E1-ED85EAD72416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12" name="วงรี 211">
                <a:extLst>
                  <a:ext uri="{FF2B5EF4-FFF2-40B4-BE49-F238E27FC236}">
                    <a16:creationId xmlns:a16="http://schemas.microsoft.com/office/drawing/2014/main" id="{E209AFB5-BA23-4E76-B66B-4D4C3B55EDDC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13" name="วงรี 212">
                <a:extLst>
                  <a:ext uri="{FF2B5EF4-FFF2-40B4-BE49-F238E27FC236}">
                    <a16:creationId xmlns:a16="http://schemas.microsoft.com/office/drawing/2014/main" id="{F3526D51-9449-49C7-BE9D-C29EABD4B4F7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14" name="วงรี 213">
                <a:extLst>
                  <a:ext uri="{FF2B5EF4-FFF2-40B4-BE49-F238E27FC236}">
                    <a16:creationId xmlns:a16="http://schemas.microsoft.com/office/drawing/2014/main" id="{5C81C221-C367-4B01-A7EC-625C5037F554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15" name="วงรี 214">
                <a:extLst>
                  <a:ext uri="{FF2B5EF4-FFF2-40B4-BE49-F238E27FC236}">
                    <a16:creationId xmlns:a16="http://schemas.microsoft.com/office/drawing/2014/main" id="{6062E4E5-85D6-4E0B-8EBF-1CA025826B81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16" name="วงรี 215">
                <a:extLst>
                  <a:ext uri="{FF2B5EF4-FFF2-40B4-BE49-F238E27FC236}">
                    <a16:creationId xmlns:a16="http://schemas.microsoft.com/office/drawing/2014/main" id="{46FBA302-47D6-4A2D-85CB-A8F97393874F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17" name="วงรี 216">
                <a:extLst>
                  <a:ext uri="{FF2B5EF4-FFF2-40B4-BE49-F238E27FC236}">
                    <a16:creationId xmlns:a16="http://schemas.microsoft.com/office/drawing/2014/main" id="{E77D69A0-E2CA-4B47-9E39-50912AD88AF2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18" name="วงรี 217">
                <a:extLst>
                  <a:ext uri="{FF2B5EF4-FFF2-40B4-BE49-F238E27FC236}">
                    <a16:creationId xmlns:a16="http://schemas.microsoft.com/office/drawing/2014/main" id="{6055BCB2-1A8E-4CB8-BFA6-C29A3F5E114A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219" name="กลุ่ม 218">
              <a:extLst>
                <a:ext uri="{FF2B5EF4-FFF2-40B4-BE49-F238E27FC236}">
                  <a16:creationId xmlns:a16="http://schemas.microsoft.com/office/drawing/2014/main" id="{796F0F63-D964-4D5E-A12A-EB012A07C71B}"/>
                </a:ext>
              </a:extLst>
            </p:cNvPr>
            <p:cNvGrpSpPr/>
            <p:nvPr/>
          </p:nvGrpSpPr>
          <p:grpSpPr>
            <a:xfrm>
              <a:off x="6742028" y="3983294"/>
              <a:ext cx="3050050" cy="35988"/>
              <a:chOff x="6741222" y="2723601"/>
              <a:chExt cx="3050050" cy="35988"/>
            </a:xfrm>
          </p:grpSpPr>
          <p:sp>
            <p:nvSpPr>
              <p:cNvPr id="220" name="วงรี 219">
                <a:extLst>
                  <a:ext uri="{FF2B5EF4-FFF2-40B4-BE49-F238E27FC236}">
                    <a16:creationId xmlns:a16="http://schemas.microsoft.com/office/drawing/2014/main" id="{72737BA1-C633-4824-86AD-DF8DE5127BFE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21" name="วงรี 220">
                <a:extLst>
                  <a:ext uri="{FF2B5EF4-FFF2-40B4-BE49-F238E27FC236}">
                    <a16:creationId xmlns:a16="http://schemas.microsoft.com/office/drawing/2014/main" id="{3B391026-45F8-44D1-A602-4B1225F42A79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22" name="วงรี 221">
                <a:extLst>
                  <a:ext uri="{FF2B5EF4-FFF2-40B4-BE49-F238E27FC236}">
                    <a16:creationId xmlns:a16="http://schemas.microsoft.com/office/drawing/2014/main" id="{C80E4D70-6D99-4C21-B47C-0334102239D9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23" name="วงรี 222">
                <a:extLst>
                  <a:ext uri="{FF2B5EF4-FFF2-40B4-BE49-F238E27FC236}">
                    <a16:creationId xmlns:a16="http://schemas.microsoft.com/office/drawing/2014/main" id="{F366F3EF-77EA-4E5B-933C-0C2B22E6AB0F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24" name="วงรี 223">
                <a:extLst>
                  <a:ext uri="{FF2B5EF4-FFF2-40B4-BE49-F238E27FC236}">
                    <a16:creationId xmlns:a16="http://schemas.microsoft.com/office/drawing/2014/main" id="{199E9A6B-A4A0-451C-B492-C649DF265FA1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25" name="วงรี 224">
                <a:extLst>
                  <a:ext uri="{FF2B5EF4-FFF2-40B4-BE49-F238E27FC236}">
                    <a16:creationId xmlns:a16="http://schemas.microsoft.com/office/drawing/2014/main" id="{14B026E7-B8E0-40E7-8B21-AF66F4433223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26" name="วงรี 225">
                <a:extLst>
                  <a:ext uri="{FF2B5EF4-FFF2-40B4-BE49-F238E27FC236}">
                    <a16:creationId xmlns:a16="http://schemas.microsoft.com/office/drawing/2014/main" id="{CA1A8A2D-27BF-40D5-978B-1F9E20E2FC90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27" name="วงรี 226">
                <a:extLst>
                  <a:ext uri="{FF2B5EF4-FFF2-40B4-BE49-F238E27FC236}">
                    <a16:creationId xmlns:a16="http://schemas.microsoft.com/office/drawing/2014/main" id="{3A2D3D17-B2AB-4E14-BE0D-4D3E3DD98B5D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28" name="วงรี 227">
                <a:extLst>
                  <a:ext uri="{FF2B5EF4-FFF2-40B4-BE49-F238E27FC236}">
                    <a16:creationId xmlns:a16="http://schemas.microsoft.com/office/drawing/2014/main" id="{2E950AE3-9206-4779-8B8B-1D9C5A1B3795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29" name="วงรี 228">
                <a:extLst>
                  <a:ext uri="{FF2B5EF4-FFF2-40B4-BE49-F238E27FC236}">
                    <a16:creationId xmlns:a16="http://schemas.microsoft.com/office/drawing/2014/main" id="{6128EED9-898D-4BB6-88B7-0C955D6A1AA6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30" name="วงรี 229">
                <a:extLst>
                  <a:ext uri="{FF2B5EF4-FFF2-40B4-BE49-F238E27FC236}">
                    <a16:creationId xmlns:a16="http://schemas.microsoft.com/office/drawing/2014/main" id="{F0B6BC3F-7455-43D1-A5BE-FF3C6C1DA343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31" name="วงรี 230">
                <a:extLst>
                  <a:ext uri="{FF2B5EF4-FFF2-40B4-BE49-F238E27FC236}">
                    <a16:creationId xmlns:a16="http://schemas.microsoft.com/office/drawing/2014/main" id="{B592315B-8A52-48BD-B111-29F3FFC4258A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32" name="วงรี 231">
                <a:extLst>
                  <a:ext uri="{FF2B5EF4-FFF2-40B4-BE49-F238E27FC236}">
                    <a16:creationId xmlns:a16="http://schemas.microsoft.com/office/drawing/2014/main" id="{DB552A6F-2430-4879-8BEE-91A3F4464F9A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233" name="กลุ่ม 232">
              <a:extLst>
                <a:ext uri="{FF2B5EF4-FFF2-40B4-BE49-F238E27FC236}">
                  <a16:creationId xmlns:a16="http://schemas.microsoft.com/office/drawing/2014/main" id="{EA331477-9931-4EAB-B534-82FC109A36D2}"/>
                </a:ext>
              </a:extLst>
            </p:cNvPr>
            <p:cNvGrpSpPr/>
            <p:nvPr/>
          </p:nvGrpSpPr>
          <p:grpSpPr>
            <a:xfrm>
              <a:off x="6739913" y="4237913"/>
              <a:ext cx="3050050" cy="35988"/>
              <a:chOff x="6741222" y="2723601"/>
              <a:chExt cx="3050050" cy="35988"/>
            </a:xfrm>
          </p:grpSpPr>
          <p:sp>
            <p:nvSpPr>
              <p:cNvPr id="234" name="วงรี 233">
                <a:extLst>
                  <a:ext uri="{FF2B5EF4-FFF2-40B4-BE49-F238E27FC236}">
                    <a16:creationId xmlns:a16="http://schemas.microsoft.com/office/drawing/2014/main" id="{D7E36E71-AE04-4A8C-A6BA-40EAC9192215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35" name="วงรี 234">
                <a:extLst>
                  <a:ext uri="{FF2B5EF4-FFF2-40B4-BE49-F238E27FC236}">
                    <a16:creationId xmlns:a16="http://schemas.microsoft.com/office/drawing/2014/main" id="{47A48D4E-4C72-4274-BEB8-7BF397B1336B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36" name="วงรี 235">
                <a:extLst>
                  <a:ext uri="{FF2B5EF4-FFF2-40B4-BE49-F238E27FC236}">
                    <a16:creationId xmlns:a16="http://schemas.microsoft.com/office/drawing/2014/main" id="{26438496-28A6-4218-B9D1-C3223ED2CA93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37" name="วงรี 236">
                <a:extLst>
                  <a:ext uri="{FF2B5EF4-FFF2-40B4-BE49-F238E27FC236}">
                    <a16:creationId xmlns:a16="http://schemas.microsoft.com/office/drawing/2014/main" id="{036F355C-2F8F-4E5B-9EC7-F8DFD8F6D5BA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38" name="วงรี 237">
                <a:extLst>
                  <a:ext uri="{FF2B5EF4-FFF2-40B4-BE49-F238E27FC236}">
                    <a16:creationId xmlns:a16="http://schemas.microsoft.com/office/drawing/2014/main" id="{0BC18C04-D887-4864-BFFC-298CAB7109BF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39" name="วงรี 238">
                <a:extLst>
                  <a:ext uri="{FF2B5EF4-FFF2-40B4-BE49-F238E27FC236}">
                    <a16:creationId xmlns:a16="http://schemas.microsoft.com/office/drawing/2014/main" id="{1EA90912-6120-4763-A83E-A4E16BC526E2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40" name="วงรี 239">
                <a:extLst>
                  <a:ext uri="{FF2B5EF4-FFF2-40B4-BE49-F238E27FC236}">
                    <a16:creationId xmlns:a16="http://schemas.microsoft.com/office/drawing/2014/main" id="{47956475-6B99-4BAD-8C27-27E54297FCD3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41" name="วงรี 240">
                <a:extLst>
                  <a:ext uri="{FF2B5EF4-FFF2-40B4-BE49-F238E27FC236}">
                    <a16:creationId xmlns:a16="http://schemas.microsoft.com/office/drawing/2014/main" id="{F3E0AA58-8A8F-45F2-ABB4-DEEC5FF50942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42" name="วงรี 241">
                <a:extLst>
                  <a:ext uri="{FF2B5EF4-FFF2-40B4-BE49-F238E27FC236}">
                    <a16:creationId xmlns:a16="http://schemas.microsoft.com/office/drawing/2014/main" id="{4E76551C-1860-470D-9602-79C3AEAB1834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43" name="วงรี 242">
                <a:extLst>
                  <a:ext uri="{FF2B5EF4-FFF2-40B4-BE49-F238E27FC236}">
                    <a16:creationId xmlns:a16="http://schemas.microsoft.com/office/drawing/2014/main" id="{89751046-47B8-4526-B70D-D2C703FDFE94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44" name="วงรี 243">
                <a:extLst>
                  <a:ext uri="{FF2B5EF4-FFF2-40B4-BE49-F238E27FC236}">
                    <a16:creationId xmlns:a16="http://schemas.microsoft.com/office/drawing/2014/main" id="{A8E88C0D-559F-4B81-ADCA-580387B079FC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45" name="วงรี 244">
                <a:extLst>
                  <a:ext uri="{FF2B5EF4-FFF2-40B4-BE49-F238E27FC236}">
                    <a16:creationId xmlns:a16="http://schemas.microsoft.com/office/drawing/2014/main" id="{455D764E-9FE1-4E8A-8709-FD470403BAF7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46" name="วงรี 245">
                <a:extLst>
                  <a:ext uri="{FF2B5EF4-FFF2-40B4-BE49-F238E27FC236}">
                    <a16:creationId xmlns:a16="http://schemas.microsoft.com/office/drawing/2014/main" id="{BB52E42E-4311-4B51-BAFC-BF7E1A6F230F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247" name="กลุ่ม 246">
              <a:extLst>
                <a:ext uri="{FF2B5EF4-FFF2-40B4-BE49-F238E27FC236}">
                  <a16:creationId xmlns:a16="http://schemas.microsoft.com/office/drawing/2014/main" id="{FA0B4775-C4F2-4B74-AC18-CC777E2C7079}"/>
                </a:ext>
              </a:extLst>
            </p:cNvPr>
            <p:cNvGrpSpPr/>
            <p:nvPr/>
          </p:nvGrpSpPr>
          <p:grpSpPr>
            <a:xfrm>
              <a:off x="6742028" y="4490421"/>
              <a:ext cx="3050050" cy="35988"/>
              <a:chOff x="6741222" y="2723601"/>
              <a:chExt cx="3050050" cy="35988"/>
            </a:xfrm>
          </p:grpSpPr>
          <p:sp>
            <p:nvSpPr>
              <p:cNvPr id="248" name="วงรี 247">
                <a:extLst>
                  <a:ext uri="{FF2B5EF4-FFF2-40B4-BE49-F238E27FC236}">
                    <a16:creationId xmlns:a16="http://schemas.microsoft.com/office/drawing/2014/main" id="{EB056200-34E9-451C-B862-1D79A464D702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49" name="วงรี 248">
                <a:extLst>
                  <a:ext uri="{FF2B5EF4-FFF2-40B4-BE49-F238E27FC236}">
                    <a16:creationId xmlns:a16="http://schemas.microsoft.com/office/drawing/2014/main" id="{5E7BB49C-177A-4FCE-9149-5FC15014D53A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50" name="วงรี 249">
                <a:extLst>
                  <a:ext uri="{FF2B5EF4-FFF2-40B4-BE49-F238E27FC236}">
                    <a16:creationId xmlns:a16="http://schemas.microsoft.com/office/drawing/2014/main" id="{9DCECBFE-93EA-4C29-BC66-6F9614BCB58C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51" name="วงรี 250">
                <a:extLst>
                  <a:ext uri="{FF2B5EF4-FFF2-40B4-BE49-F238E27FC236}">
                    <a16:creationId xmlns:a16="http://schemas.microsoft.com/office/drawing/2014/main" id="{29015457-3E28-4E00-8998-2D68A4807F46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52" name="วงรี 251">
                <a:extLst>
                  <a:ext uri="{FF2B5EF4-FFF2-40B4-BE49-F238E27FC236}">
                    <a16:creationId xmlns:a16="http://schemas.microsoft.com/office/drawing/2014/main" id="{1BBC58D2-72FB-4AE8-84A1-2F8A1D1BBE48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53" name="วงรี 252">
                <a:extLst>
                  <a:ext uri="{FF2B5EF4-FFF2-40B4-BE49-F238E27FC236}">
                    <a16:creationId xmlns:a16="http://schemas.microsoft.com/office/drawing/2014/main" id="{AF5A2209-3C3D-4917-985F-BA1D2FB811C7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54" name="วงรี 253">
                <a:extLst>
                  <a:ext uri="{FF2B5EF4-FFF2-40B4-BE49-F238E27FC236}">
                    <a16:creationId xmlns:a16="http://schemas.microsoft.com/office/drawing/2014/main" id="{09A82A85-70F6-4B66-B94F-EB1FAB2092E9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55" name="วงรี 254">
                <a:extLst>
                  <a:ext uri="{FF2B5EF4-FFF2-40B4-BE49-F238E27FC236}">
                    <a16:creationId xmlns:a16="http://schemas.microsoft.com/office/drawing/2014/main" id="{5C5D5520-B83B-42E4-8079-02A5ADA8EB56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56" name="วงรี 255">
                <a:extLst>
                  <a:ext uri="{FF2B5EF4-FFF2-40B4-BE49-F238E27FC236}">
                    <a16:creationId xmlns:a16="http://schemas.microsoft.com/office/drawing/2014/main" id="{90CC935A-7946-43CD-8122-2F914AD43B02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57" name="วงรี 256">
                <a:extLst>
                  <a:ext uri="{FF2B5EF4-FFF2-40B4-BE49-F238E27FC236}">
                    <a16:creationId xmlns:a16="http://schemas.microsoft.com/office/drawing/2014/main" id="{A11F42F7-F42F-4489-A514-4B4504448388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58" name="วงรี 257">
                <a:extLst>
                  <a:ext uri="{FF2B5EF4-FFF2-40B4-BE49-F238E27FC236}">
                    <a16:creationId xmlns:a16="http://schemas.microsoft.com/office/drawing/2014/main" id="{3808C009-917A-4780-9BCB-728DA53E231D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59" name="วงรี 258">
                <a:extLst>
                  <a:ext uri="{FF2B5EF4-FFF2-40B4-BE49-F238E27FC236}">
                    <a16:creationId xmlns:a16="http://schemas.microsoft.com/office/drawing/2014/main" id="{478C528D-D8E9-42AA-876B-233125162542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60" name="วงรี 259">
                <a:extLst>
                  <a:ext uri="{FF2B5EF4-FFF2-40B4-BE49-F238E27FC236}">
                    <a16:creationId xmlns:a16="http://schemas.microsoft.com/office/drawing/2014/main" id="{8D82C81A-4456-463C-B93F-10A482F6676D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261" name="กลุ่ม 260">
              <a:extLst>
                <a:ext uri="{FF2B5EF4-FFF2-40B4-BE49-F238E27FC236}">
                  <a16:creationId xmlns:a16="http://schemas.microsoft.com/office/drawing/2014/main" id="{08626FF0-8B35-427F-A03C-59F926F5A35F}"/>
                </a:ext>
              </a:extLst>
            </p:cNvPr>
            <p:cNvGrpSpPr/>
            <p:nvPr/>
          </p:nvGrpSpPr>
          <p:grpSpPr>
            <a:xfrm>
              <a:off x="6742028" y="4742764"/>
              <a:ext cx="3050050" cy="35988"/>
              <a:chOff x="6741222" y="2723601"/>
              <a:chExt cx="3050050" cy="35988"/>
            </a:xfrm>
          </p:grpSpPr>
          <p:sp>
            <p:nvSpPr>
              <p:cNvPr id="262" name="วงรี 261">
                <a:extLst>
                  <a:ext uri="{FF2B5EF4-FFF2-40B4-BE49-F238E27FC236}">
                    <a16:creationId xmlns:a16="http://schemas.microsoft.com/office/drawing/2014/main" id="{B099CD19-4D93-4BB6-B66B-07FD35B0BE43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63" name="วงรี 262">
                <a:extLst>
                  <a:ext uri="{FF2B5EF4-FFF2-40B4-BE49-F238E27FC236}">
                    <a16:creationId xmlns:a16="http://schemas.microsoft.com/office/drawing/2014/main" id="{FCDB5265-DC66-4F94-BEB6-FA8163B91880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64" name="วงรี 263">
                <a:extLst>
                  <a:ext uri="{FF2B5EF4-FFF2-40B4-BE49-F238E27FC236}">
                    <a16:creationId xmlns:a16="http://schemas.microsoft.com/office/drawing/2014/main" id="{C99F293A-2230-40EC-8B65-81F6502C5D7B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65" name="วงรี 264">
                <a:extLst>
                  <a:ext uri="{FF2B5EF4-FFF2-40B4-BE49-F238E27FC236}">
                    <a16:creationId xmlns:a16="http://schemas.microsoft.com/office/drawing/2014/main" id="{F968436A-E1BF-4C97-A4FB-1916DA061B55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66" name="วงรี 265">
                <a:extLst>
                  <a:ext uri="{FF2B5EF4-FFF2-40B4-BE49-F238E27FC236}">
                    <a16:creationId xmlns:a16="http://schemas.microsoft.com/office/drawing/2014/main" id="{C2BC48E5-6F45-4CB5-A0C7-3226D6E21FA1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67" name="วงรี 266">
                <a:extLst>
                  <a:ext uri="{FF2B5EF4-FFF2-40B4-BE49-F238E27FC236}">
                    <a16:creationId xmlns:a16="http://schemas.microsoft.com/office/drawing/2014/main" id="{921ACB7E-A16B-44B8-AB21-65E6E9BF839B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68" name="วงรี 267">
                <a:extLst>
                  <a:ext uri="{FF2B5EF4-FFF2-40B4-BE49-F238E27FC236}">
                    <a16:creationId xmlns:a16="http://schemas.microsoft.com/office/drawing/2014/main" id="{953CC2B6-6DFF-417D-972C-D458D1A42199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69" name="วงรี 268">
                <a:extLst>
                  <a:ext uri="{FF2B5EF4-FFF2-40B4-BE49-F238E27FC236}">
                    <a16:creationId xmlns:a16="http://schemas.microsoft.com/office/drawing/2014/main" id="{CBEFA142-A86F-4AA6-ACF3-C5DA90D7E2C3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70" name="วงรี 269">
                <a:extLst>
                  <a:ext uri="{FF2B5EF4-FFF2-40B4-BE49-F238E27FC236}">
                    <a16:creationId xmlns:a16="http://schemas.microsoft.com/office/drawing/2014/main" id="{0C404023-7AA0-418E-8DAC-AF51C0CF2F23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71" name="วงรี 270">
                <a:extLst>
                  <a:ext uri="{FF2B5EF4-FFF2-40B4-BE49-F238E27FC236}">
                    <a16:creationId xmlns:a16="http://schemas.microsoft.com/office/drawing/2014/main" id="{21417B1A-4C24-47D0-B139-9E98F37DB6F5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72" name="วงรี 271">
                <a:extLst>
                  <a:ext uri="{FF2B5EF4-FFF2-40B4-BE49-F238E27FC236}">
                    <a16:creationId xmlns:a16="http://schemas.microsoft.com/office/drawing/2014/main" id="{83C69335-D9DF-4777-91EE-2C18E4DC1AD1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73" name="วงรี 272">
                <a:extLst>
                  <a:ext uri="{FF2B5EF4-FFF2-40B4-BE49-F238E27FC236}">
                    <a16:creationId xmlns:a16="http://schemas.microsoft.com/office/drawing/2014/main" id="{26F01B8E-DE1D-47ED-A83E-9262E2B37EFA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74" name="วงรี 273">
                <a:extLst>
                  <a:ext uri="{FF2B5EF4-FFF2-40B4-BE49-F238E27FC236}">
                    <a16:creationId xmlns:a16="http://schemas.microsoft.com/office/drawing/2014/main" id="{C483F032-6C1E-4E8D-ADB2-8C85E02E9A2C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275" name="กลุ่ม 274">
              <a:extLst>
                <a:ext uri="{FF2B5EF4-FFF2-40B4-BE49-F238E27FC236}">
                  <a16:creationId xmlns:a16="http://schemas.microsoft.com/office/drawing/2014/main" id="{03FB1C8C-75F4-4ED4-AAD4-65DD502CFA06}"/>
                </a:ext>
              </a:extLst>
            </p:cNvPr>
            <p:cNvGrpSpPr/>
            <p:nvPr/>
          </p:nvGrpSpPr>
          <p:grpSpPr>
            <a:xfrm>
              <a:off x="6742834" y="4993509"/>
              <a:ext cx="3050050" cy="35988"/>
              <a:chOff x="6741222" y="2723601"/>
              <a:chExt cx="3050050" cy="35988"/>
            </a:xfrm>
          </p:grpSpPr>
          <p:sp>
            <p:nvSpPr>
              <p:cNvPr id="276" name="วงรี 275">
                <a:extLst>
                  <a:ext uri="{FF2B5EF4-FFF2-40B4-BE49-F238E27FC236}">
                    <a16:creationId xmlns:a16="http://schemas.microsoft.com/office/drawing/2014/main" id="{51A9F5F6-E16B-4431-8038-35830361BC65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77" name="วงรี 276">
                <a:extLst>
                  <a:ext uri="{FF2B5EF4-FFF2-40B4-BE49-F238E27FC236}">
                    <a16:creationId xmlns:a16="http://schemas.microsoft.com/office/drawing/2014/main" id="{C6464C85-1F54-4562-8ABB-25332FBF3378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78" name="วงรี 277">
                <a:extLst>
                  <a:ext uri="{FF2B5EF4-FFF2-40B4-BE49-F238E27FC236}">
                    <a16:creationId xmlns:a16="http://schemas.microsoft.com/office/drawing/2014/main" id="{F40C070C-AEB1-4D2B-871B-140927632089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79" name="วงรี 278">
                <a:extLst>
                  <a:ext uri="{FF2B5EF4-FFF2-40B4-BE49-F238E27FC236}">
                    <a16:creationId xmlns:a16="http://schemas.microsoft.com/office/drawing/2014/main" id="{62AE046E-7EB4-4530-88D5-7647F5294615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80" name="วงรี 279">
                <a:extLst>
                  <a:ext uri="{FF2B5EF4-FFF2-40B4-BE49-F238E27FC236}">
                    <a16:creationId xmlns:a16="http://schemas.microsoft.com/office/drawing/2014/main" id="{A91FF52A-9E32-4B89-B8F7-68F198E00878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81" name="วงรี 280">
                <a:extLst>
                  <a:ext uri="{FF2B5EF4-FFF2-40B4-BE49-F238E27FC236}">
                    <a16:creationId xmlns:a16="http://schemas.microsoft.com/office/drawing/2014/main" id="{85D02EEF-AC69-4F47-A851-BBA47F4240A8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82" name="วงรี 281">
                <a:extLst>
                  <a:ext uri="{FF2B5EF4-FFF2-40B4-BE49-F238E27FC236}">
                    <a16:creationId xmlns:a16="http://schemas.microsoft.com/office/drawing/2014/main" id="{EB6577B2-109D-4308-AD7E-41F0ABC7C7B8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83" name="วงรี 282">
                <a:extLst>
                  <a:ext uri="{FF2B5EF4-FFF2-40B4-BE49-F238E27FC236}">
                    <a16:creationId xmlns:a16="http://schemas.microsoft.com/office/drawing/2014/main" id="{281A7241-0DBD-4097-9E03-E1CF19C3670B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84" name="วงรี 283">
                <a:extLst>
                  <a:ext uri="{FF2B5EF4-FFF2-40B4-BE49-F238E27FC236}">
                    <a16:creationId xmlns:a16="http://schemas.microsoft.com/office/drawing/2014/main" id="{3F3CA7E7-3668-4BC6-8AD4-472F8D72D48C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85" name="วงรี 284">
                <a:extLst>
                  <a:ext uri="{FF2B5EF4-FFF2-40B4-BE49-F238E27FC236}">
                    <a16:creationId xmlns:a16="http://schemas.microsoft.com/office/drawing/2014/main" id="{C00181E0-BF1B-4F5B-8B78-6416729E43F3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86" name="วงรี 285">
                <a:extLst>
                  <a:ext uri="{FF2B5EF4-FFF2-40B4-BE49-F238E27FC236}">
                    <a16:creationId xmlns:a16="http://schemas.microsoft.com/office/drawing/2014/main" id="{9107A01E-F2C4-4CCC-B27F-2EE5D2C03471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87" name="วงรี 286">
                <a:extLst>
                  <a:ext uri="{FF2B5EF4-FFF2-40B4-BE49-F238E27FC236}">
                    <a16:creationId xmlns:a16="http://schemas.microsoft.com/office/drawing/2014/main" id="{91D25280-FE7D-4A71-8EEA-DB29E9A84C58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88" name="วงรี 287">
                <a:extLst>
                  <a:ext uri="{FF2B5EF4-FFF2-40B4-BE49-F238E27FC236}">
                    <a16:creationId xmlns:a16="http://schemas.microsoft.com/office/drawing/2014/main" id="{833B6D99-D4F4-4711-934B-7DCE68DD27F5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289" name="กลุ่ม 288">
              <a:extLst>
                <a:ext uri="{FF2B5EF4-FFF2-40B4-BE49-F238E27FC236}">
                  <a16:creationId xmlns:a16="http://schemas.microsoft.com/office/drawing/2014/main" id="{C87C1EA4-1EC9-4D8E-8E77-FAA8FF0A1ED8}"/>
                </a:ext>
              </a:extLst>
            </p:cNvPr>
            <p:cNvGrpSpPr/>
            <p:nvPr/>
          </p:nvGrpSpPr>
          <p:grpSpPr>
            <a:xfrm>
              <a:off x="6742028" y="5243345"/>
              <a:ext cx="3050050" cy="35988"/>
              <a:chOff x="6741222" y="2723601"/>
              <a:chExt cx="3050050" cy="35988"/>
            </a:xfrm>
          </p:grpSpPr>
          <p:sp>
            <p:nvSpPr>
              <p:cNvPr id="290" name="วงรี 289">
                <a:extLst>
                  <a:ext uri="{FF2B5EF4-FFF2-40B4-BE49-F238E27FC236}">
                    <a16:creationId xmlns:a16="http://schemas.microsoft.com/office/drawing/2014/main" id="{64CB514F-762A-4538-A54F-F382EB16BBA4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91" name="วงรี 290">
                <a:extLst>
                  <a:ext uri="{FF2B5EF4-FFF2-40B4-BE49-F238E27FC236}">
                    <a16:creationId xmlns:a16="http://schemas.microsoft.com/office/drawing/2014/main" id="{B001BBD3-F814-4B65-AE28-47F00AC8BF88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92" name="วงรี 291">
                <a:extLst>
                  <a:ext uri="{FF2B5EF4-FFF2-40B4-BE49-F238E27FC236}">
                    <a16:creationId xmlns:a16="http://schemas.microsoft.com/office/drawing/2014/main" id="{5B4783FF-12B8-4629-B232-92038C7694E8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93" name="วงรี 292">
                <a:extLst>
                  <a:ext uri="{FF2B5EF4-FFF2-40B4-BE49-F238E27FC236}">
                    <a16:creationId xmlns:a16="http://schemas.microsoft.com/office/drawing/2014/main" id="{D60FA232-AB0A-4DE2-934F-531ADCAAD572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94" name="วงรี 293">
                <a:extLst>
                  <a:ext uri="{FF2B5EF4-FFF2-40B4-BE49-F238E27FC236}">
                    <a16:creationId xmlns:a16="http://schemas.microsoft.com/office/drawing/2014/main" id="{E37FBDBC-E9BC-4114-BF2A-A504DE59FC57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95" name="วงรี 294">
                <a:extLst>
                  <a:ext uri="{FF2B5EF4-FFF2-40B4-BE49-F238E27FC236}">
                    <a16:creationId xmlns:a16="http://schemas.microsoft.com/office/drawing/2014/main" id="{A50C3551-1887-46E3-9788-765EE2DB6F12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96" name="วงรี 295">
                <a:extLst>
                  <a:ext uri="{FF2B5EF4-FFF2-40B4-BE49-F238E27FC236}">
                    <a16:creationId xmlns:a16="http://schemas.microsoft.com/office/drawing/2014/main" id="{32800F9C-5AC5-4500-B9C6-F7DBA13BEB87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97" name="วงรี 296">
                <a:extLst>
                  <a:ext uri="{FF2B5EF4-FFF2-40B4-BE49-F238E27FC236}">
                    <a16:creationId xmlns:a16="http://schemas.microsoft.com/office/drawing/2014/main" id="{90D97AEB-4539-4A5E-BFD0-890DC1454D66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98" name="วงรี 297">
                <a:extLst>
                  <a:ext uri="{FF2B5EF4-FFF2-40B4-BE49-F238E27FC236}">
                    <a16:creationId xmlns:a16="http://schemas.microsoft.com/office/drawing/2014/main" id="{5CE812F3-5033-4162-9B5C-78E9CD20ACEA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299" name="วงรี 298">
                <a:extLst>
                  <a:ext uri="{FF2B5EF4-FFF2-40B4-BE49-F238E27FC236}">
                    <a16:creationId xmlns:a16="http://schemas.microsoft.com/office/drawing/2014/main" id="{664BABAC-80D9-4506-A9CF-6A579428542A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00" name="วงรี 299">
                <a:extLst>
                  <a:ext uri="{FF2B5EF4-FFF2-40B4-BE49-F238E27FC236}">
                    <a16:creationId xmlns:a16="http://schemas.microsoft.com/office/drawing/2014/main" id="{BF664257-35C2-4B0E-8E03-AB67F3673A60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01" name="วงรี 300">
                <a:extLst>
                  <a:ext uri="{FF2B5EF4-FFF2-40B4-BE49-F238E27FC236}">
                    <a16:creationId xmlns:a16="http://schemas.microsoft.com/office/drawing/2014/main" id="{71132D89-957A-422C-85BA-420599A2EE6D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02" name="วงรี 301">
                <a:extLst>
                  <a:ext uri="{FF2B5EF4-FFF2-40B4-BE49-F238E27FC236}">
                    <a16:creationId xmlns:a16="http://schemas.microsoft.com/office/drawing/2014/main" id="{224901D7-138E-4116-B970-98AF43CCD1DE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303" name="กลุ่ม 302">
              <a:extLst>
                <a:ext uri="{FF2B5EF4-FFF2-40B4-BE49-F238E27FC236}">
                  <a16:creationId xmlns:a16="http://schemas.microsoft.com/office/drawing/2014/main" id="{9B8A4D2B-DEE3-40FD-B52B-0168DD90B7E9}"/>
                </a:ext>
              </a:extLst>
            </p:cNvPr>
            <p:cNvGrpSpPr/>
            <p:nvPr/>
          </p:nvGrpSpPr>
          <p:grpSpPr>
            <a:xfrm>
              <a:off x="6739647" y="5494090"/>
              <a:ext cx="3050050" cy="35988"/>
              <a:chOff x="6741222" y="2723601"/>
              <a:chExt cx="3050050" cy="35988"/>
            </a:xfrm>
          </p:grpSpPr>
          <p:sp>
            <p:nvSpPr>
              <p:cNvPr id="304" name="วงรี 303">
                <a:extLst>
                  <a:ext uri="{FF2B5EF4-FFF2-40B4-BE49-F238E27FC236}">
                    <a16:creationId xmlns:a16="http://schemas.microsoft.com/office/drawing/2014/main" id="{9804D176-D260-470E-9BD2-BAFBBB3B3A90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05" name="วงรี 304">
                <a:extLst>
                  <a:ext uri="{FF2B5EF4-FFF2-40B4-BE49-F238E27FC236}">
                    <a16:creationId xmlns:a16="http://schemas.microsoft.com/office/drawing/2014/main" id="{6A31FC49-7C52-43F5-8F95-220D369FD51F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06" name="วงรี 305">
                <a:extLst>
                  <a:ext uri="{FF2B5EF4-FFF2-40B4-BE49-F238E27FC236}">
                    <a16:creationId xmlns:a16="http://schemas.microsoft.com/office/drawing/2014/main" id="{8829A546-B191-4A6D-A79A-BEC96C8B1C5F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07" name="วงรี 306">
                <a:extLst>
                  <a:ext uri="{FF2B5EF4-FFF2-40B4-BE49-F238E27FC236}">
                    <a16:creationId xmlns:a16="http://schemas.microsoft.com/office/drawing/2014/main" id="{35A2F500-57A7-46D3-A266-A09C508F8930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08" name="วงรี 307">
                <a:extLst>
                  <a:ext uri="{FF2B5EF4-FFF2-40B4-BE49-F238E27FC236}">
                    <a16:creationId xmlns:a16="http://schemas.microsoft.com/office/drawing/2014/main" id="{427879E8-64F9-4A3F-BB79-EA931D98A5CD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09" name="วงรี 308">
                <a:extLst>
                  <a:ext uri="{FF2B5EF4-FFF2-40B4-BE49-F238E27FC236}">
                    <a16:creationId xmlns:a16="http://schemas.microsoft.com/office/drawing/2014/main" id="{DEDB7758-FFF0-4C9E-8B53-C4C1CC0935F5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10" name="วงรี 309">
                <a:extLst>
                  <a:ext uri="{FF2B5EF4-FFF2-40B4-BE49-F238E27FC236}">
                    <a16:creationId xmlns:a16="http://schemas.microsoft.com/office/drawing/2014/main" id="{2B5316DE-BD7A-4B8C-AFB5-F6EC1170E80F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11" name="วงรี 310">
                <a:extLst>
                  <a:ext uri="{FF2B5EF4-FFF2-40B4-BE49-F238E27FC236}">
                    <a16:creationId xmlns:a16="http://schemas.microsoft.com/office/drawing/2014/main" id="{9DA87A0F-5336-42A2-A5AC-75AED54C1A92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12" name="วงรี 311">
                <a:extLst>
                  <a:ext uri="{FF2B5EF4-FFF2-40B4-BE49-F238E27FC236}">
                    <a16:creationId xmlns:a16="http://schemas.microsoft.com/office/drawing/2014/main" id="{F0179FE1-652C-494B-8405-C4C04E3109CD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13" name="วงรี 312">
                <a:extLst>
                  <a:ext uri="{FF2B5EF4-FFF2-40B4-BE49-F238E27FC236}">
                    <a16:creationId xmlns:a16="http://schemas.microsoft.com/office/drawing/2014/main" id="{C8AA7CC9-7F55-4D8A-8E4C-0D2A04307680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14" name="วงรี 313">
                <a:extLst>
                  <a:ext uri="{FF2B5EF4-FFF2-40B4-BE49-F238E27FC236}">
                    <a16:creationId xmlns:a16="http://schemas.microsoft.com/office/drawing/2014/main" id="{7F632710-BDED-48B4-B09D-9C4DE324F5AE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15" name="วงรี 314">
                <a:extLst>
                  <a:ext uri="{FF2B5EF4-FFF2-40B4-BE49-F238E27FC236}">
                    <a16:creationId xmlns:a16="http://schemas.microsoft.com/office/drawing/2014/main" id="{218B3BBB-8C54-49B1-8A7D-B941816B3F87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16" name="วงรี 315">
                <a:extLst>
                  <a:ext uri="{FF2B5EF4-FFF2-40B4-BE49-F238E27FC236}">
                    <a16:creationId xmlns:a16="http://schemas.microsoft.com/office/drawing/2014/main" id="{B3003304-FDCC-4632-B61D-18823AB77F44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  <p:grpSp>
          <p:nvGrpSpPr>
            <p:cNvPr id="317" name="กลุ่ม 316">
              <a:extLst>
                <a:ext uri="{FF2B5EF4-FFF2-40B4-BE49-F238E27FC236}">
                  <a16:creationId xmlns:a16="http://schemas.microsoft.com/office/drawing/2014/main" id="{5462364E-62DC-42A3-9A70-63D629262AD5}"/>
                </a:ext>
              </a:extLst>
            </p:cNvPr>
            <p:cNvGrpSpPr/>
            <p:nvPr/>
          </p:nvGrpSpPr>
          <p:grpSpPr>
            <a:xfrm>
              <a:off x="6742028" y="5746295"/>
              <a:ext cx="3050050" cy="35988"/>
              <a:chOff x="6741222" y="2723601"/>
              <a:chExt cx="3050050" cy="35988"/>
            </a:xfrm>
          </p:grpSpPr>
          <p:sp>
            <p:nvSpPr>
              <p:cNvPr id="318" name="วงรี 317">
                <a:extLst>
                  <a:ext uri="{FF2B5EF4-FFF2-40B4-BE49-F238E27FC236}">
                    <a16:creationId xmlns:a16="http://schemas.microsoft.com/office/drawing/2014/main" id="{57BD559C-00F1-4AAA-899D-04C2BA6F468C}"/>
                  </a:ext>
                </a:extLst>
              </p:cNvPr>
              <p:cNvSpPr/>
              <p:nvPr/>
            </p:nvSpPr>
            <p:spPr>
              <a:xfrm>
                <a:off x="6741222" y="2730789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19" name="วงรี 318">
                <a:extLst>
                  <a:ext uri="{FF2B5EF4-FFF2-40B4-BE49-F238E27FC236}">
                    <a16:creationId xmlns:a16="http://schemas.microsoft.com/office/drawing/2014/main" id="{4D6E633F-CC16-4D76-ADF1-001C6CC5037E}"/>
                  </a:ext>
                </a:extLst>
              </p:cNvPr>
              <p:cNvSpPr/>
              <p:nvPr/>
            </p:nvSpPr>
            <p:spPr>
              <a:xfrm>
                <a:off x="69915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20" name="วงรี 319">
                <a:extLst>
                  <a:ext uri="{FF2B5EF4-FFF2-40B4-BE49-F238E27FC236}">
                    <a16:creationId xmlns:a16="http://schemas.microsoft.com/office/drawing/2014/main" id="{6E61D48D-7C86-46D1-8704-38E46B54F33C}"/>
                  </a:ext>
                </a:extLst>
              </p:cNvPr>
              <p:cNvSpPr/>
              <p:nvPr/>
            </p:nvSpPr>
            <p:spPr>
              <a:xfrm>
                <a:off x="7244241" y="272645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41" name="วงรี 340">
                <a:extLst>
                  <a:ext uri="{FF2B5EF4-FFF2-40B4-BE49-F238E27FC236}">
                    <a16:creationId xmlns:a16="http://schemas.microsoft.com/office/drawing/2014/main" id="{2FB132A9-63E3-4BC9-AB4E-FC91345EF9F5}"/>
                  </a:ext>
                </a:extLst>
              </p:cNvPr>
              <p:cNvSpPr/>
              <p:nvPr/>
            </p:nvSpPr>
            <p:spPr>
              <a:xfrm>
                <a:off x="7496941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42" name="วงรี 341">
                <a:extLst>
                  <a:ext uri="{FF2B5EF4-FFF2-40B4-BE49-F238E27FC236}">
                    <a16:creationId xmlns:a16="http://schemas.microsoft.com/office/drawing/2014/main" id="{BD57D688-12F7-40AE-B40A-74CEBA4BC49E}"/>
                  </a:ext>
                </a:extLst>
              </p:cNvPr>
              <p:cNvSpPr/>
              <p:nvPr/>
            </p:nvSpPr>
            <p:spPr>
              <a:xfrm>
                <a:off x="7746464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43" name="วงรี 342">
                <a:extLst>
                  <a:ext uri="{FF2B5EF4-FFF2-40B4-BE49-F238E27FC236}">
                    <a16:creationId xmlns:a16="http://schemas.microsoft.com/office/drawing/2014/main" id="{04CC3C15-0B6C-4C7A-AE76-7123C7B95B69}"/>
                  </a:ext>
                </a:extLst>
              </p:cNvPr>
              <p:cNvSpPr/>
              <p:nvPr/>
            </p:nvSpPr>
            <p:spPr>
              <a:xfrm>
                <a:off x="7998368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44" name="วงรี 343">
                <a:extLst>
                  <a:ext uri="{FF2B5EF4-FFF2-40B4-BE49-F238E27FC236}">
                    <a16:creationId xmlns:a16="http://schemas.microsoft.com/office/drawing/2014/main" id="{0DEE0CA5-570F-43DB-8AF5-D47CE45AC059}"/>
                  </a:ext>
                </a:extLst>
              </p:cNvPr>
              <p:cNvSpPr/>
              <p:nvPr/>
            </p:nvSpPr>
            <p:spPr>
              <a:xfrm>
                <a:off x="8250272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45" name="วงรี 344">
                <a:extLst>
                  <a:ext uri="{FF2B5EF4-FFF2-40B4-BE49-F238E27FC236}">
                    <a16:creationId xmlns:a16="http://schemas.microsoft.com/office/drawing/2014/main" id="{E9CBC570-69DC-4FEC-BC0C-EB28E2513FE8}"/>
                  </a:ext>
                </a:extLst>
              </p:cNvPr>
              <p:cNvSpPr/>
              <p:nvPr/>
            </p:nvSpPr>
            <p:spPr>
              <a:xfrm>
                <a:off x="84997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46" name="วงรี 345">
                <a:extLst>
                  <a:ext uri="{FF2B5EF4-FFF2-40B4-BE49-F238E27FC236}">
                    <a16:creationId xmlns:a16="http://schemas.microsoft.com/office/drawing/2014/main" id="{779D59EE-C151-4702-A921-25ECE5E612A1}"/>
                  </a:ext>
                </a:extLst>
              </p:cNvPr>
              <p:cNvSpPr/>
              <p:nvPr/>
            </p:nvSpPr>
            <p:spPr>
              <a:xfrm>
                <a:off x="87524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47" name="วงรี 346">
                <a:extLst>
                  <a:ext uri="{FF2B5EF4-FFF2-40B4-BE49-F238E27FC236}">
                    <a16:creationId xmlns:a16="http://schemas.microsoft.com/office/drawing/2014/main" id="{1D8F9457-69A0-4599-8353-7B13DB338366}"/>
                  </a:ext>
                </a:extLst>
              </p:cNvPr>
              <p:cNvSpPr/>
              <p:nvPr/>
            </p:nvSpPr>
            <p:spPr>
              <a:xfrm>
                <a:off x="90051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48" name="วงรี 347">
                <a:extLst>
                  <a:ext uri="{FF2B5EF4-FFF2-40B4-BE49-F238E27FC236}">
                    <a16:creationId xmlns:a16="http://schemas.microsoft.com/office/drawing/2014/main" id="{4C23CCB5-1054-4071-A4C0-F98F13AA9568}"/>
                  </a:ext>
                </a:extLst>
              </p:cNvPr>
              <p:cNvSpPr/>
              <p:nvPr/>
            </p:nvSpPr>
            <p:spPr>
              <a:xfrm>
                <a:off x="92578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49" name="วงรี 348">
                <a:extLst>
                  <a:ext uri="{FF2B5EF4-FFF2-40B4-BE49-F238E27FC236}">
                    <a16:creationId xmlns:a16="http://schemas.microsoft.com/office/drawing/2014/main" id="{2062589D-1A0D-4DBE-81EF-EE939CFEE153}"/>
                  </a:ext>
                </a:extLst>
              </p:cNvPr>
              <p:cNvSpPr/>
              <p:nvPr/>
            </p:nvSpPr>
            <p:spPr>
              <a:xfrm>
                <a:off x="9510595" y="2723601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350" name="วงรี 349">
                <a:extLst>
                  <a:ext uri="{FF2B5EF4-FFF2-40B4-BE49-F238E27FC236}">
                    <a16:creationId xmlns:a16="http://schemas.microsoft.com/office/drawing/2014/main" id="{9091900F-7B83-4B90-9ECC-015A07146A13}"/>
                  </a:ext>
                </a:extLst>
              </p:cNvPr>
              <p:cNvSpPr/>
              <p:nvPr/>
            </p:nvSpPr>
            <p:spPr>
              <a:xfrm>
                <a:off x="9762472" y="2725486"/>
                <a:ext cx="28800" cy="2880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ordia New" panose="020B0304020202020204" pitchFamily="34" charset="-34"/>
                </a:endParaRPr>
              </a:p>
            </p:txBody>
          </p:sp>
        </p:grpSp>
      </p:grpSp>
      <p:cxnSp>
        <p:nvCxnSpPr>
          <p:cNvPr id="11" name="ตัวเชื่อมต่อตรง 10">
            <a:extLst>
              <a:ext uri="{FF2B5EF4-FFF2-40B4-BE49-F238E27FC236}">
                <a16:creationId xmlns:a16="http://schemas.microsoft.com/office/drawing/2014/main" id="{120B1560-0638-434E-ADA0-9542522ABCFA}"/>
              </a:ext>
            </a:extLst>
          </p:cNvPr>
          <p:cNvCxnSpPr>
            <a:cxnSpLocks/>
          </p:cNvCxnSpPr>
          <p:nvPr/>
        </p:nvCxnSpPr>
        <p:spPr>
          <a:xfrm flipH="1">
            <a:off x="8287645" y="3267231"/>
            <a:ext cx="0" cy="20412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กล่องข้อความ 25">
            <a:extLst>
              <a:ext uri="{FF2B5EF4-FFF2-40B4-BE49-F238E27FC236}">
                <a16:creationId xmlns:a16="http://schemas.microsoft.com/office/drawing/2014/main" id="{5FB04669-4F74-4C89-8EA8-375D8CF40F6A}"/>
              </a:ext>
            </a:extLst>
          </p:cNvPr>
          <p:cNvSpPr txBox="1"/>
          <p:nvPr/>
        </p:nvSpPr>
        <p:spPr>
          <a:xfrm>
            <a:off x="7691513" y="2056922"/>
            <a:ext cx="149912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เครื่องหมายบวก</a:t>
            </a:r>
          </a:p>
        </p:txBody>
      </p:sp>
      <p:cxnSp>
        <p:nvCxnSpPr>
          <p:cNvPr id="365" name="ตัวเชื่อมต่อตรง 364">
            <a:extLst>
              <a:ext uri="{FF2B5EF4-FFF2-40B4-BE49-F238E27FC236}">
                <a16:creationId xmlns:a16="http://schemas.microsoft.com/office/drawing/2014/main" id="{6B96D0CB-A3AD-4984-8236-C34192731EA9}"/>
              </a:ext>
            </a:extLst>
          </p:cNvPr>
          <p:cNvCxnSpPr>
            <a:cxnSpLocks/>
          </p:cNvCxnSpPr>
          <p:nvPr/>
        </p:nvCxnSpPr>
        <p:spPr>
          <a:xfrm rot="16200000" flipH="1">
            <a:off x="8292912" y="3268867"/>
            <a:ext cx="0" cy="20412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F6461661-E50B-43B2-B2FE-8CA9676BD4AB}"/>
              </a:ext>
            </a:extLst>
          </p:cNvPr>
          <p:cNvGrpSpPr/>
          <p:nvPr/>
        </p:nvGrpSpPr>
        <p:grpSpPr>
          <a:xfrm>
            <a:off x="7278274" y="3273653"/>
            <a:ext cx="1003130" cy="1013823"/>
            <a:chOff x="7278274" y="3273653"/>
            <a:chExt cx="1003130" cy="1013823"/>
          </a:xfrm>
        </p:grpSpPr>
        <p:cxnSp>
          <p:nvCxnSpPr>
            <p:cNvPr id="5" name="ตัวเชื่อมต่อตรง 4">
              <a:extLst>
                <a:ext uri="{FF2B5EF4-FFF2-40B4-BE49-F238E27FC236}">
                  <a16:creationId xmlns:a16="http://schemas.microsoft.com/office/drawing/2014/main" id="{3DB4896F-40DC-4FAD-8B55-46387A6C5059}"/>
                </a:ext>
              </a:extLst>
            </p:cNvPr>
            <p:cNvCxnSpPr>
              <a:cxnSpLocks/>
            </p:cNvCxnSpPr>
            <p:nvPr/>
          </p:nvCxnSpPr>
          <p:spPr>
            <a:xfrm>
              <a:off x="7776874" y="3277463"/>
              <a:ext cx="50453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ตัวเชื่อมต่อตรง 361">
              <a:extLst>
                <a:ext uri="{FF2B5EF4-FFF2-40B4-BE49-F238E27FC236}">
                  <a16:creationId xmlns:a16="http://schemas.microsoft.com/office/drawing/2014/main" id="{D8BA5C56-05E1-4D61-AB60-82A68A316E5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530539" y="3525918"/>
              <a:ext cx="50453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ตัวเชื่อมต่อตรง 362">
              <a:extLst>
                <a:ext uri="{FF2B5EF4-FFF2-40B4-BE49-F238E27FC236}">
                  <a16:creationId xmlns:a16="http://schemas.microsoft.com/office/drawing/2014/main" id="{67E6497B-1B7D-426C-B7DF-9EA8A86ED4F8}"/>
                </a:ext>
              </a:extLst>
            </p:cNvPr>
            <p:cNvCxnSpPr>
              <a:cxnSpLocks/>
            </p:cNvCxnSpPr>
            <p:nvPr/>
          </p:nvCxnSpPr>
          <p:spPr>
            <a:xfrm>
              <a:off x="7278274" y="3791693"/>
              <a:ext cx="50453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ตัวเชื่อมต่อตรง 363">
              <a:extLst>
                <a:ext uri="{FF2B5EF4-FFF2-40B4-BE49-F238E27FC236}">
                  <a16:creationId xmlns:a16="http://schemas.microsoft.com/office/drawing/2014/main" id="{607FB36A-3396-4981-898D-0A030397EE5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026887" y="4035211"/>
              <a:ext cx="50453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กลุ่ม 369">
            <a:extLst>
              <a:ext uri="{FF2B5EF4-FFF2-40B4-BE49-F238E27FC236}">
                <a16:creationId xmlns:a16="http://schemas.microsoft.com/office/drawing/2014/main" id="{98464C59-C5F7-4A08-8BB7-5DC2CB16E022}"/>
              </a:ext>
            </a:extLst>
          </p:cNvPr>
          <p:cNvGrpSpPr/>
          <p:nvPr/>
        </p:nvGrpSpPr>
        <p:grpSpPr>
          <a:xfrm flipH="1">
            <a:off x="8293751" y="4292508"/>
            <a:ext cx="1010259" cy="1005124"/>
            <a:chOff x="7277075" y="4289088"/>
            <a:chExt cx="1010259" cy="1005124"/>
          </a:xfrm>
        </p:grpSpPr>
        <p:cxnSp>
          <p:nvCxnSpPr>
            <p:cNvPr id="371" name="ตัวเชื่อมต่อตรง 370">
              <a:extLst>
                <a:ext uri="{FF2B5EF4-FFF2-40B4-BE49-F238E27FC236}">
                  <a16:creationId xmlns:a16="http://schemas.microsoft.com/office/drawing/2014/main" id="{B15D00B3-E51D-4770-95E3-FD51BB07631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024133" y="4546488"/>
              <a:ext cx="51480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ตัวเชื่อมต่อตรง 371">
              <a:extLst>
                <a:ext uri="{FF2B5EF4-FFF2-40B4-BE49-F238E27FC236}">
                  <a16:creationId xmlns:a16="http://schemas.microsoft.com/office/drawing/2014/main" id="{CF36B3FB-D04D-4C27-B391-21EAB77822E9}"/>
                </a:ext>
              </a:extLst>
            </p:cNvPr>
            <p:cNvCxnSpPr>
              <a:cxnSpLocks/>
            </p:cNvCxnSpPr>
            <p:nvPr/>
          </p:nvCxnSpPr>
          <p:spPr>
            <a:xfrm>
              <a:off x="7277075" y="4797487"/>
              <a:ext cx="50453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ตัวเชื่อมต่อตรง 372">
              <a:extLst>
                <a:ext uri="{FF2B5EF4-FFF2-40B4-BE49-F238E27FC236}">
                  <a16:creationId xmlns:a16="http://schemas.microsoft.com/office/drawing/2014/main" id="{4C882A2A-F9AB-45F1-BDE6-DFC1B552C20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533360" y="5039260"/>
              <a:ext cx="50453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ตัวเชื่อมต่อตรง 373">
              <a:extLst>
                <a:ext uri="{FF2B5EF4-FFF2-40B4-BE49-F238E27FC236}">
                  <a16:creationId xmlns:a16="http://schemas.microsoft.com/office/drawing/2014/main" id="{DCE76B8D-ECC7-44FB-A0FA-0DC1A2A97CCE}"/>
                </a:ext>
              </a:extLst>
            </p:cNvPr>
            <p:cNvCxnSpPr>
              <a:cxnSpLocks/>
            </p:cNvCxnSpPr>
            <p:nvPr/>
          </p:nvCxnSpPr>
          <p:spPr>
            <a:xfrm>
              <a:off x="7776134" y="5294212"/>
              <a:ext cx="51120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id="{972E519E-A1CE-4D6F-A53B-5B16E63CCE59}"/>
              </a:ext>
            </a:extLst>
          </p:cNvPr>
          <p:cNvGrpSpPr/>
          <p:nvPr/>
        </p:nvGrpSpPr>
        <p:grpSpPr>
          <a:xfrm>
            <a:off x="7277075" y="4301739"/>
            <a:ext cx="1022966" cy="992473"/>
            <a:chOff x="7277075" y="4301739"/>
            <a:chExt cx="1022966" cy="992473"/>
          </a:xfrm>
        </p:grpSpPr>
        <p:cxnSp>
          <p:nvCxnSpPr>
            <p:cNvPr id="366" name="ตัวเชื่อมต่อตรง 365">
              <a:extLst>
                <a:ext uri="{FF2B5EF4-FFF2-40B4-BE49-F238E27FC236}">
                  <a16:creationId xmlns:a16="http://schemas.microsoft.com/office/drawing/2014/main" id="{38AB267C-AE9A-4ECD-AD4A-07E3F185F2F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026887" y="4554004"/>
              <a:ext cx="50453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ตัวเชื่อมต่อตรง 366">
              <a:extLst>
                <a:ext uri="{FF2B5EF4-FFF2-40B4-BE49-F238E27FC236}">
                  <a16:creationId xmlns:a16="http://schemas.microsoft.com/office/drawing/2014/main" id="{03C310A5-9977-412D-8A23-91D5B0982BE7}"/>
                </a:ext>
              </a:extLst>
            </p:cNvPr>
            <p:cNvCxnSpPr>
              <a:cxnSpLocks/>
            </p:cNvCxnSpPr>
            <p:nvPr/>
          </p:nvCxnSpPr>
          <p:spPr>
            <a:xfrm>
              <a:off x="7277075" y="4797487"/>
              <a:ext cx="50453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ตัวเชื่อมต่อตรง 367">
              <a:extLst>
                <a:ext uri="{FF2B5EF4-FFF2-40B4-BE49-F238E27FC236}">
                  <a16:creationId xmlns:a16="http://schemas.microsoft.com/office/drawing/2014/main" id="{E957D09F-28BC-4149-BC07-64EFCADC506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533360" y="5039260"/>
              <a:ext cx="50453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ตัวเชื่อมต่อตรง 368">
              <a:extLst>
                <a:ext uri="{FF2B5EF4-FFF2-40B4-BE49-F238E27FC236}">
                  <a16:creationId xmlns:a16="http://schemas.microsoft.com/office/drawing/2014/main" id="{C0378A2F-E34A-4DFB-AA99-B20216B8E904}"/>
                </a:ext>
              </a:extLst>
            </p:cNvPr>
            <p:cNvCxnSpPr>
              <a:cxnSpLocks/>
            </p:cNvCxnSpPr>
            <p:nvPr/>
          </p:nvCxnSpPr>
          <p:spPr>
            <a:xfrm>
              <a:off x="7778041" y="5294212"/>
              <a:ext cx="52200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5" name="กลุ่ม 374">
            <a:extLst>
              <a:ext uri="{FF2B5EF4-FFF2-40B4-BE49-F238E27FC236}">
                <a16:creationId xmlns:a16="http://schemas.microsoft.com/office/drawing/2014/main" id="{B4BC8172-3BAB-403F-B695-7F72BE416869}"/>
              </a:ext>
            </a:extLst>
          </p:cNvPr>
          <p:cNvGrpSpPr/>
          <p:nvPr/>
        </p:nvGrpSpPr>
        <p:grpSpPr>
          <a:xfrm flipH="1">
            <a:off x="8292897" y="3278745"/>
            <a:ext cx="1007014" cy="1017156"/>
            <a:chOff x="7274390" y="3277463"/>
            <a:chExt cx="1007014" cy="1017156"/>
          </a:xfrm>
        </p:grpSpPr>
        <p:cxnSp>
          <p:nvCxnSpPr>
            <p:cNvPr id="376" name="ตัวเชื่อมต่อตรง 375">
              <a:extLst>
                <a:ext uri="{FF2B5EF4-FFF2-40B4-BE49-F238E27FC236}">
                  <a16:creationId xmlns:a16="http://schemas.microsoft.com/office/drawing/2014/main" id="{8719B2ED-5241-42E3-B974-2782F1253606}"/>
                </a:ext>
              </a:extLst>
            </p:cNvPr>
            <p:cNvCxnSpPr>
              <a:cxnSpLocks/>
            </p:cNvCxnSpPr>
            <p:nvPr/>
          </p:nvCxnSpPr>
          <p:spPr>
            <a:xfrm>
              <a:off x="7773804" y="3277463"/>
              <a:ext cx="50760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ตัวเชื่อมต่อตรง 376">
              <a:extLst>
                <a:ext uri="{FF2B5EF4-FFF2-40B4-BE49-F238E27FC236}">
                  <a16:creationId xmlns:a16="http://schemas.microsoft.com/office/drawing/2014/main" id="{41F2F938-B11D-49F1-B684-5AA784AF1D8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523604" y="3542797"/>
              <a:ext cx="51840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ตัวเชื่อมต่อตรง 377">
              <a:extLst>
                <a:ext uri="{FF2B5EF4-FFF2-40B4-BE49-F238E27FC236}">
                  <a16:creationId xmlns:a16="http://schemas.microsoft.com/office/drawing/2014/main" id="{17E0F492-9A78-4FC3-85E2-F0C813241774}"/>
                </a:ext>
              </a:extLst>
            </p:cNvPr>
            <p:cNvCxnSpPr>
              <a:cxnSpLocks/>
            </p:cNvCxnSpPr>
            <p:nvPr/>
          </p:nvCxnSpPr>
          <p:spPr>
            <a:xfrm>
              <a:off x="7278274" y="3791693"/>
              <a:ext cx="50453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ตัวเชื่อมต่อตรง 378">
              <a:extLst>
                <a:ext uri="{FF2B5EF4-FFF2-40B4-BE49-F238E27FC236}">
                  <a16:creationId xmlns:a16="http://schemas.microsoft.com/office/drawing/2014/main" id="{46B0897E-8044-4581-B9ED-91C52E518AA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018790" y="4039019"/>
              <a:ext cx="51120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42779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กลุ่ม 45">
            <a:extLst>
              <a:ext uri="{FF2B5EF4-FFF2-40B4-BE49-F238E27FC236}">
                <a16:creationId xmlns:a16="http://schemas.microsoft.com/office/drawing/2014/main" id="{1D737FD5-7C27-4B48-8CAB-345F4DB14773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47" name="รูปแบบอิสระ: รูปร่าง 46">
              <a:extLst>
                <a:ext uri="{FF2B5EF4-FFF2-40B4-BE49-F238E27FC236}">
                  <a16:creationId xmlns:a16="http://schemas.microsoft.com/office/drawing/2014/main" id="{DC2D570E-79CD-407B-97C2-856C684C5130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8" name="รูปแบบอิสระ: รูปร่าง 47">
              <a:extLst>
                <a:ext uri="{FF2B5EF4-FFF2-40B4-BE49-F238E27FC236}">
                  <a16:creationId xmlns:a16="http://schemas.microsoft.com/office/drawing/2014/main" id="{FC2A9763-4FAC-4257-A55C-95910624348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49" name="กลุ่ม 48">
            <a:extLst>
              <a:ext uri="{FF2B5EF4-FFF2-40B4-BE49-F238E27FC236}">
                <a16:creationId xmlns:a16="http://schemas.microsoft.com/office/drawing/2014/main" id="{3C7AE6E3-5A6B-4C5C-A025-F7F3B7381A70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50" name="รูปแบบอิสระ: รูปร่าง 49">
              <a:extLst>
                <a:ext uri="{FF2B5EF4-FFF2-40B4-BE49-F238E27FC236}">
                  <a16:creationId xmlns:a16="http://schemas.microsoft.com/office/drawing/2014/main" id="{F55F79A7-5FA4-4BC3-8F8F-939799512FAB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1" name="รูปแบบอิสระ: รูปร่าง 50">
              <a:extLst>
                <a:ext uri="{FF2B5EF4-FFF2-40B4-BE49-F238E27FC236}">
                  <a16:creationId xmlns:a16="http://schemas.microsoft.com/office/drawing/2014/main" id="{B4E89AE3-FC82-46B1-8FBC-24F050536A5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52" name="กลุ่ม 51">
            <a:extLst>
              <a:ext uri="{FF2B5EF4-FFF2-40B4-BE49-F238E27FC236}">
                <a16:creationId xmlns:a16="http://schemas.microsoft.com/office/drawing/2014/main" id="{6C8A9ECF-F374-4228-883D-F7E81C462F3E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53" name="รูปแบบอิสระ: รูปร่าง 52">
              <a:extLst>
                <a:ext uri="{FF2B5EF4-FFF2-40B4-BE49-F238E27FC236}">
                  <a16:creationId xmlns:a16="http://schemas.microsoft.com/office/drawing/2014/main" id="{9D7A6834-F4D4-4746-99CD-23206CFA346E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4" name="รูปแบบอิสระ: รูปร่าง 53">
              <a:extLst>
                <a:ext uri="{FF2B5EF4-FFF2-40B4-BE49-F238E27FC236}">
                  <a16:creationId xmlns:a16="http://schemas.microsoft.com/office/drawing/2014/main" id="{971423E9-9FCD-4346-9A2D-BC3A383CCB1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55" name="กลุ่ม 54">
            <a:extLst>
              <a:ext uri="{FF2B5EF4-FFF2-40B4-BE49-F238E27FC236}">
                <a16:creationId xmlns:a16="http://schemas.microsoft.com/office/drawing/2014/main" id="{2B752C8B-E19E-4AEC-A750-63562D15B803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56" name="รูปแบบอิสระ: รูปร่าง 55">
              <a:extLst>
                <a:ext uri="{FF2B5EF4-FFF2-40B4-BE49-F238E27FC236}">
                  <a16:creationId xmlns:a16="http://schemas.microsoft.com/office/drawing/2014/main" id="{960F8BBE-CB1F-4159-9A77-7F103B5CC49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7" name="รูปแบบอิสระ: รูปร่าง 56">
              <a:extLst>
                <a:ext uri="{FF2B5EF4-FFF2-40B4-BE49-F238E27FC236}">
                  <a16:creationId xmlns:a16="http://schemas.microsoft.com/office/drawing/2014/main" id="{798049A7-321E-4E6B-92DC-23887C13F60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58" name="กลุ่ม 57">
            <a:extLst>
              <a:ext uri="{FF2B5EF4-FFF2-40B4-BE49-F238E27FC236}">
                <a16:creationId xmlns:a16="http://schemas.microsoft.com/office/drawing/2014/main" id="{790A12F2-A5EA-43A4-A119-8B85DCA325DF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59" name="รูปแบบอิสระ: รูปร่าง 58">
              <a:extLst>
                <a:ext uri="{FF2B5EF4-FFF2-40B4-BE49-F238E27FC236}">
                  <a16:creationId xmlns:a16="http://schemas.microsoft.com/office/drawing/2014/main" id="{F4F47DF2-9A61-4461-866A-AA79A3CECC0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60" name="รูปแบบอิสระ: รูปร่าง 59">
              <a:extLst>
                <a:ext uri="{FF2B5EF4-FFF2-40B4-BE49-F238E27FC236}">
                  <a16:creationId xmlns:a16="http://schemas.microsoft.com/office/drawing/2014/main" id="{FC4EF0D1-E5FC-4706-A219-82A610F348A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6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787A18DA-9AC4-48A2-A18B-86DD60BDA849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6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53430A26-0915-4D31-9B99-2188B8665BF8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6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2C9ADE67-AD62-458F-8D5D-5C1A35D57DDE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6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33A31FAA-9D3F-4E35-8390-B7299F66837B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65" name="รูปภาพ 64">
            <a:hlinkClick r:id="rId8" action="ppaction://hlinksldjump"/>
            <a:extLst>
              <a:ext uri="{FF2B5EF4-FFF2-40B4-BE49-F238E27FC236}">
                <a16:creationId xmlns:a16="http://schemas.microsoft.com/office/drawing/2014/main" id="{834FB9C3-7D99-455C-8C78-DDB52410F2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grpSp>
        <p:nvGrpSpPr>
          <p:cNvPr id="76" name="กลุ่ม 75">
            <a:extLst>
              <a:ext uri="{FF2B5EF4-FFF2-40B4-BE49-F238E27FC236}">
                <a16:creationId xmlns:a16="http://schemas.microsoft.com/office/drawing/2014/main" id="{3708BCD0-9761-44C4-8E09-45E10B4F416A}"/>
              </a:ext>
            </a:extLst>
          </p:cNvPr>
          <p:cNvGrpSpPr/>
          <p:nvPr/>
        </p:nvGrpSpPr>
        <p:grpSpPr>
          <a:xfrm>
            <a:off x="878696" y="598317"/>
            <a:ext cx="2641600" cy="733223"/>
            <a:chOff x="982795" y="710715"/>
            <a:chExt cx="2641600" cy="733223"/>
          </a:xfrm>
        </p:grpSpPr>
        <p:sp>
          <p:nvSpPr>
            <p:cNvPr id="77" name="Google Shape;698;p49">
              <a:extLst>
                <a:ext uri="{FF2B5EF4-FFF2-40B4-BE49-F238E27FC236}">
                  <a16:creationId xmlns:a16="http://schemas.microsoft.com/office/drawing/2014/main" id="{0926E0DB-5F08-4538-BD86-56D67FA611C2}"/>
                </a:ext>
              </a:extLst>
            </p:cNvPr>
            <p:cNvSpPr/>
            <p:nvPr/>
          </p:nvSpPr>
          <p:spPr>
            <a:xfrm>
              <a:off x="991451" y="797186"/>
              <a:ext cx="2632944" cy="566289"/>
            </a:xfrm>
            <a:prstGeom prst="roundRect">
              <a:avLst>
                <a:gd name="adj" fmla="val 50000"/>
              </a:avLst>
            </a:prstGeom>
            <a:solidFill>
              <a:srgbClr val="FF4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8" name="Google Shape;701;p49">
              <a:extLst>
                <a:ext uri="{FF2B5EF4-FFF2-40B4-BE49-F238E27FC236}">
                  <a16:creationId xmlns:a16="http://schemas.microsoft.com/office/drawing/2014/main" id="{B8198288-CB1D-402C-ABE4-F74B45BF3529}"/>
                </a:ext>
              </a:extLst>
            </p:cNvPr>
            <p:cNvSpPr txBox="1">
              <a:spLocks/>
            </p:cNvSpPr>
            <p:nvPr/>
          </p:nvSpPr>
          <p:spPr>
            <a:xfrm>
              <a:off x="982795" y="710715"/>
              <a:ext cx="2641600" cy="733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400" b="0" i="0" u="none" strike="noStrike" cap="none">
                  <a:solidFill>
                    <a:schemeClr val="lt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Odibee Sans"/>
                <a:buNone/>
                <a:defRPr sz="2500" b="0" i="0" u="none" strike="noStrike" cap="none">
                  <a:solidFill>
                    <a:schemeClr val="dk1"/>
                  </a:solidFill>
                  <a:latin typeface="Odibee Sans"/>
                  <a:ea typeface="Odibee Sans"/>
                  <a:cs typeface="Odibee Sans"/>
                  <a:sym typeface="Odibee San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022B"/>
                </a:buClr>
                <a:buSzPts val="2500"/>
                <a:buFont typeface="Odibee Sans"/>
                <a:buNone/>
                <a:tabLst/>
                <a:defRPr/>
              </a:pPr>
              <a:r>
                <a:rPr kumimoji="0" lang="th-TH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Odibee Sans"/>
                </a:rPr>
                <a:t>ตรวจสอบความเข้าใจ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Odibee Sans"/>
              </a:endParaRPr>
            </a:p>
          </p:txBody>
        </p:sp>
      </p:grpSp>
      <p:sp>
        <p:nvSpPr>
          <p:cNvPr id="79" name="Google Shape;4259;p71">
            <a:extLst>
              <a:ext uri="{FF2B5EF4-FFF2-40B4-BE49-F238E27FC236}">
                <a16:creationId xmlns:a16="http://schemas.microsoft.com/office/drawing/2014/main" id="{050E6CE2-5E69-4AD2-A9B3-7B16BC651C12}"/>
              </a:ext>
            </a:extLst>
          </p:cNvPr>
          <p:cNvSpPr txBox="1"/>
          <p:nvPr/>
        </p:nvSpPr>
        <p:spPr>
          <a:xfrm>
            <a:off x="3447372" y="681479"/>
            <a:ext cx="7042828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4804_KwangMD_PukluK" panose="02000000000000000000" pitchFamily="2" charset="0"/>
                <a:ea typeface="Comfortaa"/>
                <a:cs typeface="4804_KwangMD_PukluK" panose="02000000000000000000" pitchFamily="2" charset="0"/>
                <a:sym typeface="Comfortaa"/>
              </a:rPr>
              <a:t>เลือก ก ข หรือ ค ที่เป็นรูปเมื่อนำมาต่อกับรูปที่กำหนดให้แล้วได้รูปที่มีแกนสมมาตร</a:t>
            </a:r>
          </a:p>
        </p:txBody>
      </p:sp>
      <p:sp>
        <p:nvSpPr>
          <p:cNvPr id="106" name="Google Shape;8099;p68">
            <a:extLst>
              <a:ext uri="{FF2B5EF4-FFF2-40B4-BE49-F238E27FC236}">
                <a16:creationId xmlns:a16="http://schemas.microsoft.com/office/drawing/2014/main" id="{334A6025-3930-467E-83F3-2B3F17A48048}"/>
              </a:ext>
            </a:extLst>
          </p:cNvPr>
          <p:cNvSpPr/>
          <p:nvPr/>
        </p:nvSpPr>
        <p:spPr>
          <a:xfrm rot="126129">
            <a:off x="3371098" y="1070004"/>
            <a:ext cx="5279986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5" name="Google Shape;8099;p68">
            <a:extLst>
              <a:ext uri="{FF2B5EF4-FFF2-40B4-BE49-F238E27FC236}">
                <a16:creationId xmlns:a16="http://schemas.microsoft.com/office/drawing/2014/main" id="{DDE02598-89D6-462A-9A37-F13E8E016CAF}"/>
              </a:ext>
            </a:extLst>
          </p:cNvPr>
          <p:cNvSpPr/>
          <p:nvPr/>
        </p:nvSpPr>
        <p:spPr>
          <a:xfrm rot="126129">
            <a:off x="5212597" y="1057110"/>
            <a:ext cx="5279986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66" name="กลุ่ม 2">
            <a:extLst>
              <a:ext uri="{FF2B5EF4-FFF2-40B4-BE49-F238E27FC236}">
                <a16:creationId xmlns:a16="http://schemas.microsoft.com/office/drawing/2014/main" id="{21F0208C-B872-4BF0-A300-A8A215D00A97}"/>
              </a:ext>
            </a:extLst>
          </p:cNvPr>
          <p:cNvGrpSpPr/>
          <p:nvPr/>
        </p:nvGrpSpPr>
        <p:grpSpPr>
          <a:xfrm>
            <a:off x="1555305" y="1646893"/>
            <a:ext cx="468000" cy="468000"/>
            <a:chOff x="1239484" y="1722687"/>
            <a:chExt cx="468000" cy="468000"/>
          </a:xfrm>
        </p:grpSpPr>
        <p:sp>
          <p:nvSpPr>
            <p:cNvPr id="67" name="Google Shape;523;p27">
              <a:extLst>
                <a:ext uri="{FF2B5EF4-FFF2-40B4-BE49-F238E27FC236}">
                  <a16:creationId xmlns:a16="http://schemas.microsoft.com/office/drawing/2014/main" id="{76A5F6C4-A75A-47F0-97D8-478DA7CA242C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8" name="Google Shape;656;p49">
              <a:extLst>
                <a:ext uri="{FF2B5EF4-FFF2-40B4-BE49-F238E27FC236}">
                  <a16:creationId xmlns:a16="http://schemas.microsoft.com/office/drawing/2014/main" id="{BE5C627D-1E27-4262-B8DD-033B8D77CC49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F21D9CAD-7AD8-4B38-9BF9-86523D8E1AF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632" y="1539555"/>
            <a:ext cx="1667522" cy="1654744"/>
          </a:xfrm>
          <a:prstGeom prst="rect">
            <a:avLst/>
          </a:prstGeom>
        </p:spPr>
      </p:pic>
      <p:pic>
        <p:nvPicPr>
          <p:cNvPr id="69" name="รูปภาพ 68">
            <a:extLst>
              <a:ext uri="{FF2B5EF4-FFF2-40B4-BE49-F238E27FC236}">
                <a16:creationId xmlns:a16="http://schemas.microsoft.com/office/drawing/2014/main" id="{943F8769-2D1E-41FF-833A-0190843BD4E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632" y="3663701"/>
            <a:ext cx="1667522" cy="1654744"/>
          </a:xfrm>
          <a:prstGeom prst="rect">
            <a:avLst/>
          </a:prstGeom>
        </p:spPr>
      </p:pic>
      <p:pic>
        <p:nvPicPr>
          <p:cNvPr id="70" name="รูปภาพ 69">
            <a:extLst>
              <a:ext uri="{FF2B5EF4-FFF2-40B4-BE49-F238E27FC236}">
                <a16:creationId xmlns:a16="http://schemas.microsoft.com/office/drawing/2014/main" id="{3EF0E22D-AB7C-467A-899F-DFE28E2B08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239" y="3663701"/>
            <a:ext cx="1667522" cy="1654744"/>
          </a:xfrm>
          <a:prstGeom prst="rect">
            <a:avLst/>
          </a:prstGeom>
        </p:spPr>
      </p:pic>
      <p:pic>
        <p:nvPicPr>
          <p:cNvPr id="71" name="รูปภาพ 70">
            <a:extLst>
              <a:ext uri="{FF2B5EF4-FFF2-40B4-BE49-F238E27FC236}">
                <a16:creationId xmlns:a16="http://schemas.microsoft.com/office/drawing/2014/main" id="{FD7C99BC-DC05-4F99-9244-D16BDCB235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846" y="3663701"/>
            <a:ext cx="1667522" cy="1654744"/>
          </a:xfrm>
          <a:prstGeom prst="rect">
            <a:avLst/>
          </a:prstGeom>
        </p:spPr>
      </p:pic>
      <p:grpSp>
        <p:nvGrpSpPr>
          <p:cNvPr id="72" name="กลุ่ม 2">
            <a:extLst>
              <a:ext uri="{FF2B5EF4-FFF2-40B4-BE49-F238E27FC236}">
                <a16:creationId xmlns:a16="http://schemas.microsoft.com/office/drawing/2014/main" id="{90105A46-D626-48ED-9472-5E31572B9E73}"/>
              </a:ext>
            </a:extLst>
          </p:cNvPr>
          <p:cNvGrpSpPr/>
          <p:nvPr/>
        </p:nvGrpSpPr>
        <p:grpSpPr>
          <a:xfrm>
            <a:off x="1919047" y="3674527"/>
            <a:ext cx="468000" cy="468000"/>
            <a:chOff x="1239484" y="1722687"/>
            <a:chExt cx="468000" cy="468000"/>
          </a:xfrm>
        </p:grpSpPr>
        <p:sp>
          <p:nvSpPr>
            <p:cNvPr id="73" name="Google Shape;523;p27">
              <a:extLst>
                <a:ext uri="{FF2B5EF4-FFF2-40B4-BE49-F238E27FC236}">
                  <a16:creationId xmlns:a16="http://schemas.microsoft.com/office/drawing/2014/main" id="{4CA25CD6-17DB-4197-9D0E-8916AFEFA086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" name="Google Shape;656;p49">
              <a:extLst>
                <a:ext uri="{FF2B5EF4-FFF2-40B4-BE49-F238E27FC236}">
                  <a16:creationId xmlns:a16="http://schemas.microsoft.com/office/drawing/2014/main" id="{2BA397E7-7512-451F-855E-8E67264BE6C1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th-TH" kern="0" dirty="0">
                  <a:solidFill>
                    <a:srgbClr val="44546A">
                      <a:lumMod val="75000"/>
                    </a:srgbClr>
                  </a:solidFill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ก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75" name="กลุ่ม 2">
            <a:extLst>
              <a:ext uri="{FF2B5EF4-FFF2-40B4-BE49-F238E27FC236}">
                <a16:creationId xmlns:a16="http://schemas.microsoft.com/office/drawing/2014/main" id="{813097DC-7477-4DBF-B404-F1D9510D5BFF}"/>
              </a:ext>
            </a:extLst>
          </p:cNvPr>
          <p:cNvGrpSpPr/>
          <p:nvPr/>
        </p:nvGrpSpPr>
        <p:grpSpPr>
          <a:xfrm>
            <a:off x="4675310" y="3676226"/>
            <a:ext cx="468000" cy="468000"/>
            <a:chOff x="1239484" y="1722687"/>
            <a:chExt cx="468000" cy="468000"/>
          </a:xfrm>
        </p:grpSpPr>
        <p:sp>
          <p:nvSpPr>
            <p:cNvPr id="80" name="Google Shape;523;p27">
              <a:extLst>
                <a:ext uri="{FF2B5EF4-FFF2-40B4-BE49-F238E27FC236}">
                  <a16:creationId xmlns:a16="http://schemas.microsoft.com/office/drawing/2014/main" id="{DD8D0EF2-389C-41A8-9B3D-1049D8D8C62F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656;p49">
              <a:extLst>
                <a:ext uri="{FF2B5EF4-FFF2-40B4-BE49-F238E27FC236}">
                  <a16:creationId xmlns:a16="http://schemas.microsoft.com/office/drawing/2014/main" id="{1C94827F-391D-4EC9-8ECA-53A3B1E1BF87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ข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82" name="กลุ่ม 2">
            <a:extLst>
              <a:ext uri="{FF2B5EF4-FFF2-40B4-BE49-F238E27FC236}">
                <a16:creationId xmlns:a16="http://schemas.microsoft.com/office/drawing/2014/main" id="{708899FD-6441-4664-A0E5-72ADF3D39278}"/>
              </a:ext>
            </a:extLst>
          </p:cNvPr>
          <p:cNvGrpSpPr/>
          <p:nvPr/>
        </p:nvGrpSpPr>
        <p:grpSpPr>
          <a:xfrm>
            <a:off x="7509950" y="3674527"/>
            <a:ext cx="468000" cy="468000"/>
            <a:chOff x="1239484" y="1722687"/>
            <a:chExt cx="468000" cy="468000"/>
          </a:xfrm>
        </p:grpSpPr>
        <p:sp>
          <p:nvSpPr>
            <p:cNvPr id="83" name="Google Shape;523;p27">
              <a:extLst>
                <a:ext uri="{FF2B5EF4-FFF2-40B4-BE49-F238E27FC236}">
                  <a16:creationId xmlns:a16="http://schemas.microsoft.com/office/drawing/2014/main" id="{0CF8E1AE-1B52-43B6-9FBE-2B60E39D1EA7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Google Shape;656;p49">
              <a:extLst>
                <a:ext uri="{FF2B5EF4-FFF2-40B4-BE49-F238E27FC236}">
                  <a16:creationId xmlns:a16="http://schemas.microsoft.com/office/drawing/2014/main" id="{1EE33CE0-78AB-41CB-93FC-D2129085A11F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th-TH" kern="0" dirty="0">
                  <a:solidFill>
                    <a:srgbClr val="44546A">
                      <a:lumMod val="75000"/>
                    </a:srgbClr>
                  </a:solidFill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ค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3B0C1A16-B5C8-4E35-B844-A25980BEAA52}"/>
              </a:ext>
            </a:extLst>
          </p:cNvPr>
          <p:cNvSpPr txBox="1"/>
          <p:nvPr/>
        </p:nvSpPr>
        <p:spPr>
          <a:xfrm>
            <a:off x="5262239" y="2114893"/>
            <a:ext cx="69281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2600" dirty="0">
                <a:solidFill>
                  <a:srgbClr val="FF0000"/>
                </a:solidFill>
                <a:latin typeface="4804_KwangMD_PukluK" panose="02000000000000000000" pitchFamily="2" charset="0"/>
                <a:cs typeface="4804_KwangMD_PukluK" panose="02000000000000000000" pitchFamily="2" charset="0"/>
              </a:rPr>
              <a:t>ข้อ ค.</a:t>
            </a:r>
          </a:p>
        </p:txBody>
      </p:sp>
    </p:spTree>
    <p:extLst>
      <p:ext uri="{BB962C8B-B14F-4D97-AF65-F5344CB8AC3E}">
        <p14:creationId xmlns:p14="http://schemas.microsoft.com/office/powerpoint/2010/main" val="1606640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กลุ่ม 45">
            <a:extLst>
              <a:ext uri="{FF2B5EF4-FFF2-40B4-BE49-F238E27FC236}">
                <a16:creationId xmlns:a16="http://schemas.microsoft.com/office/drawing/2014/main" id="{1D737FD5-7C27-4B48-8CAB-345F4DB14773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47" name="รูปแบบอิสระ: รูปร่าง 46">
              <a:extLst>
                <a:ext uri="{FF2B5EF4-FFF2-40B4-BE49-F238E27FC236}">
                  <a16:creationId xmlns:a16="http://schemas.microsoft.com/office/drawing/2014/main" id="{DC2D570E-79CD-407B-97C2-856C684C5130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8" name="รูปแบบอิสระ: รูปร่าง 47">
              <a:extLst>
                <a:ext uri="{FF2B5EF4-FFF2-40B4-BE49-F238E27FC236}">
                  <a16:creationId xmlns:a16="http://schemas.microsoft.com/office/drawing/2014/main" id="{FC2A9763-4FAC-4257-A55C-95910624348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49" name="กลุ่ม 48">
            <a:extLst>
              <a:ext uri="{FF2B5EF4-FFF2-40B4-BE49-F238E27FC236}">
                <a16:creationId xmlns:a16="http://schemas.microsoft.com/office/drawing/2014/main" id="{3C7AE6E3-5A6B-4C5C-A025-F7F3B7381A70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50" name="รูปแบบอิสระ: รูปร่าง 49">
              <a:extLst>
                <a:ext uri="{FF2B5EF4-FFF2-40B4-BE49-F238E27FC236}">
                  <a16:creationId xmlns:a16="http://schemas.microsoft.com/office/drawing/2014/main" id="{F55F79A7-5FA4-4BC3-8F8F-939799512FAB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1" name="รูปแบบอิสระ: รูปร่าง 50">
              <a:extLst>
                <a:ext uri="{FF2B5EF4-FFF2-40B4-BE49-F238E27FC236}">
                  <a16:creationId xmlns:a16="http://schemas.microsoft.com/office/drawing/2014/main" id="{B4E89AE3-FC82-46B1-8FBC-24F050536A5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52" name="กลุ่ม 51">
            <a:extLst>
              <a:ext uri="{FF2B5EF4-FFF2-40B4-BE49-F238E27FC236}">
                <a16:creationId xmlns:a16="http://schemas.microsoft.com/office/drawing/2014/main" id="{6C8A9ECF-F374-4228-883D-F7E81C462F3E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53" name="รูปแบบอิสระ: รูปร่าง 52">
              <a:extLst>
                <a:ext uri="{FF2B5EF4-FFF2-40B4-BE49-F238E27FC236}">
                  <a16:creationId xmlns:a16="http://schemas.microsoft.com/office/drawing/2014/main" id="{9D7A6834-F4D4-4746-99CD-23206CFA346E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4" name="รูปแบบอิสระ: รูปร่าง 53">
              <a:extLst>
                <a:ext uri="{FF2B5EF4-FFF2-40B4-BE49-F238E27FC236}">
                  <a16:creationId xmlns:a16="http://schemas.microsoft.com/office/drawing/2014/main" id="{971423E9-9FCD-4346-9A2D-BC3A383CCB1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55" name="กลุ่ม 54">
            <a:extLst>
              <a:ext uri="{FF2B5EF4-FFF2-40B4-BE49-F238E27FC236}">
                <a16:creationId xmlns:a16="http://schemas.microsoft.com/office/drawing/2014/main" id="{2B752C8B-E19E-4AEC-A750-63562D15B803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56" name="รูปแบบอิสระ: รูปร่าง 55">
              <a:extLst>
                <a:ext uri="{FF2B5EF4-FFF2-40B4-BE49-F238E27FC236}">
                  <a16:creationId xmlns:a16="http://schemas.microsoft.com/office/drawing/2014/main" id="{960F8BBE-CB1F-4159-9A77-7F103B5CC49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7" name="รูปแบบอิสระ: รูปร่าง 56">
              <a:extLst>
                <a:ext uri="{FF2B5EF4-FFF2-40B4-BE49-F238E27FC236}">
                  <a16:creationId xmlns:a16="http://schemas.microsoft.com/office/drawing/2014/main" id="{798049A7-321E-4E6B-92DC-23887C13F606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58" name="กลุ่ม 57">
            <a:extLst>
              <a:ext uri="{FF2B5EF4-FFF2-40B4-BE49-F238E27FC236}">
                <a16:creationId xmlns:a16="http://schemas.microsoft.com/office/drawing/2014/main" id="{790A12F2-A5EA-43A4-A119-8B85DCA325DF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59" name="รูปแบบอิสระ: รูปร่าง 58">
              <a:extLst>
                <a:ext uri="{FF2B5EF4-FFF2-40B4-BE49-F238E27FC236}">
                  <a16:creationId xmlns:a16="http://schemas.microsoft.com/office/drawing/2014/main" id="{F4F47DF2-9A61-4461-866A-AA79A3CECC0C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60" name="รูปแบบอิสระ: รูปร่าง 59">
              <a:extLst>
                <a:ext uri="{FF2B5EF4-FFF2-40B4-BE49-F238E27FC236}">
                  <a16:creationId xmlns:a16="http://schemas.microsoft.com/office/drawing/2014/main" id="{FC4EF0D1-E5FC-4706-A219-82A610F348A8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6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787A18DA-9AC4-48A2-A18B-86DD60BDA849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01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6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53430A26-0915-4D31-9B99-2188B8665BF8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02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6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2C9ADE67-AD62-458F-8D5D-5C1A35D57DDE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03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sp>
        <p:nvSpPr>
          <p:cNvPr id="6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33A31FAA-9D3F-4E35-8390-B7299F66837B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layfair Display"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546A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Playfair Display"/>
              </a:rPr>
              <a:t>04</a:t>
            </a:r>
            <a:endParaRPr kumimoji="0" lang="th-TH" sz="2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Playfair Display"/>
            </a:endParaRPr>
          </a:p>
        </p:txBody>
      </p:sp>
      <p:pic>
        <p:nvPicPr>
          <p:cNvPr id="65" name="รูปภาพ 64">
            <a:hlinkClick r:id="rId8" action="ppaction://hlinksldjump"/>
            <a:extLst>
              <a:ext uri="{FF2B5EF4-FFF2-40B4-BE49-F238E27FC236}">
                <a16:creationId xmlns:a16="http://schemas.microsoft.com/office/drawing/2014/main" id="{834FB9C3-7D99-455C-8C78-DDB52410F2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grpSp>
        <p:nvGrpSpPr>
          <p:cNvPr id="66" name="กลุ่ม 2">
            <a:extLst>
              <a:ext uri="{FF2B5EF4-FFF2-40B4-BE49-F238E27FC236}">
                <a16:creationId xmlns:a16="http://schemas.microsoft.com/office/drawing/2014/main" id="{21F0208C-B872-4BF0-A300-A8A215D00A97}"/>
              </a:ext>
            </a:extLst>
          </p:cNvPr>
          <p:cNvGrpSpPr/>
          <p:nvPr/>
        </p:nvGrpSpPr>
        <p:grpSpPr>
          <a:xfrm>
            <a:off x="1555305" y="1646893"/>
            <a:ext cx="468000" cy="468000"/>
            <a:chOff x="1239484" y="1722687"/>
            <a:chExt cx="468000" cy="468000"/>
          </a:xfrm>
        </p:grpSpPr>
        <p:sp>
          <p:nvSpPr>
            <p:cNvPr id="67" name="Google Shape;523;p27">
              <a:extLst>
                <a:ext uri="{FF2B5EF4-FFF2-40B4-BE49-F238E27FC236}">
                  <a16:creationId xmlns:a16="http://schemas.microsoft.com/office/drawing/2014/main" id="{76A5F6C4-A75A-47F0-97D8-478DA7CA242C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8" name="Google Shape;656;p49">
              <a:extLst>
                <a:ext uri="{FF2B5EF4-FFF2-40B4-BE49-F238E27FC236}">
                  <a16:creationId xmlns:a16="http://schemas.microsoft.com/office/drawing/2014/main" id="{BE5C627D-1E27-4262-B8DD-033B8D77CC49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th-TH" kern="0" dirty="0">
                  <a:solidFill>
                    <a:srgbClr val="44546A">
                      <a:lumMod val="75000"/>
                    </a:srgbClr>
                  </a:solidFill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F21D9CAD-7AD8-4B38-9BF9-86523D8E1AF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1632" y="1546193"/>
            <a:ext cx="1667522" cy="1641467"/>
          </a:xfrm>
          <a:prstGeom prst="rect">
            <a:avLst/>
          </a:prstGeom>
        </p:spPr>
      </p:pic>
      <p:pic>
        <p:nvPicPr>
          <p:cNvPr id="69" name="รูปภาพ 68">
            <a:extLst>
              <a:ext uri="{FF2B5EF4-FFF2-40B4-BE49-F238E27FC236}">
                <a16:creationId xmlns:a16="http://schemas.microsoft.com/office/drawing/2014/main" id="{943F8769-2D1E-41FF-833A-0190843BD4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1632" y="3670090"/>
            <a:ext cx="1667522" cy="1641966"/>
          </a:xfrm>
          <a:prstGeom prst="rect">
            <a:avLst/>
          </a:prstGeom>
        </p:spPr>
      </p:pic>
      <p:pic>
        <p:nvPicPr>
          <p:cNvPr id="70" name="รูปภาพ 69">
            <a:extLst>
              <a:ext uri="{FF2B5EF4-FFF2-40B4-BE49-F238E27FC236}">
                <a16:creationId xmlns:a16="http://schemas.microsoft.com/office/drawing/2014/main" id="{3EF0E22D-AB7C-467A-899F-DFE28E2B086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2239" y="3676333"/>
            <a:ext cx="1667522" cy="1629479"/>
          </a:xfrm>
          <a:prstGeom prst="rect">
            <a:avLst/>
          </a:prstGeom>
        </p:spPr>
      </p:pic>
      <p:pic>
        <p:nvPicPr>
          <p:cNvPr id="71" name="รูปภาพ 70">
            <a:extLst>
              <a:ext uri="{FF2B5EF4-FFF2-40B4-BE49-F238E27FC236}">
                <a16:creationId xmlns:a16="http://schemas.microsoft.com/office/drawing/2014/main" id="{FD7C99BC-DC05-4F99-9244-D16BDCB235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2846" y="3666932"/>
            <a:ext cx="1667522" cy="1648281"/>
          </a:xfrm>
          <a:prstGeom prst="rect">
            <a:avLst/>
          </a:prstGeom>
        </p:spPr>
      </p:pic>
      <p:grpSp>
        <p:nvGrpSpPr>
          <p:cNvPr id="72" name="กลุ่ม 2">
            <a:extLst>
              <a:ext uri="{FF2B5EF4-FFF2-40B4-BE49-F238E27FC236}">
                <a16:creationId xmlns:a16="http://schemas.microsoft.com/office/drawing/2014/main" id="{90105A46-D626-48ED-9472-5E31572B9E73}"/>
              </a:ext>
            </a:extLst>
          </p:cNvPr>
          <p:cNvGrpSpPr/>
          <p:nvPr/>
        </p:nvGrpSpPr>
        <p:grpSpPr>
          <a:xfrm>
            <a:off x="1919047" y="3674527"/>
            <a:ext cx="468000" cy="468000"/>
            <a:chOff x="1239484" y="1722687"/>
            <a:chExt cx="468000" cy="468000"/>
          </a:xfrm>
        </p:grpSpPr>
        <p:sp>
          <p:nvSpPr>
            <p:cNvPr id="73" name="Google Shape;523;p27">
              <a:extLst>
                <a:ext uri="{FF2B5EF4-FFF2-40B4-BE49-F238E27FC236}">
                  <a16:creationId xmlns:a16="http://schemas.microsoft.com/office/drawing/2014/main" id="{4CA25CD6-17DB-4197-9D0E-8916AFEFA086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" name="Google Shape;656;p49">
              <a:extLst>
                <a:ext uri="{FF2B5EF4-FFF2-40B4-BE49-F238E27FC236}">
                  <a16:creationId xmlns:a16="http://schemas.microsoft.com/office/drawing/2014/main" id="{2BA397E7-7512-451F-855E-8E67264BE6C1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ก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75" name="กลุ่ม 2">
            <a:extLst>
              <a:ext uri="{FF2B5EF4-FFF2-40B4-BE49-F238E27FC236}">
                <a16:creationId xmlns:a16="http://schemas.microsoft.com/office/drawing/2014/main" id="{813097DC-7477-4DBF-B404-F1D9510D5BFF}"/>
              </a:ext>
            </a:extLst>
          </p:cNvPr>
          <p:cNvGrpSpPr/>
          <p:nvPr/>
        </p:nvGrpSpPr>
        <p:grpSpPr>
          <a:xfrm>
            <a:off x="4675310" y="3676226"/>
            <a:ext cx="468000" cy="468000"/>
            <a:chOff x="1239484" y="1722687"/>
            <a:chExt cx="468000" cy="468000"/>
          </a:xfrm>
        </p:grpSpPr>
        <p:sp>
          <p:nvSpPr>
            <p:cNvPr id="80" name="Google Shape;523;p27">
              <a:extLst>
                <a:ext uri="{FF2B5EF4-FFF2-40B4-BE49-F238E27FC236}">
                  <a16:creationId xmlns:a16="http://schemas.microsoft.com/office/drawing/2014/main" id="{DD8D0EF2-389C-41A8-9B3D-1049D8D8C62F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656;p49">
              <a:extLst>
                <a:ext uri="{FF2B5EF4-FFF2-40B4-BE49-F238E27FC236}">
                  <a16:creationId xmlns:a16="http://schemas.microsoft.com/office/drawing/2014/main" id="{1C94827F-391D-4EC9-8ECA-53A3B1E1BF87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ข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82" name="กลุ่ม 2">
            <a:extLst>
              <a:ext uri="{FF2B5EF4-FFF2-40B4-BE49-F238E27FC236}">
                <a16:creationId xmlns:a16="http://schemas.microsoft.com/office/drawing/2014/main" id="{708899FD-6441-4664-A0E5-72ADF3D39278}"/>
              </a:ext>
            </a:extLst>
          </p:cNvPr>
          <p:cNvGrpSpPr/>
          <p:nvPr/>
        </p:nvGrpSpPr>
        <p:grpSpPr>
          <a:xfrm>
            <a:off x="7509950" y="3674527"/>
            <a:ext cx="468000" cy="468000"/>
            <a:chOff x="1239484" y="1722687"/>
            <a:chExt cx="468000" cy="468000"/>
          </a:xfrm>
        </p:grpSpPr>
        <p:sp>
          <p:nvSpPr>
            <p:cNvPr id="83" name="Google Shape;523;p27">
              <a:extLst>
                <a:ext uri="{FF2B5EF4-FFF2-40B4-BE49-F238E27FC236}">
                  <a16:creationId xmlns:a16="http://schemas.microsoft.com/office/drawing/2014/main" id="{0CF8E1AE-1B52-43B6-9FBE-2B60E39D1EA7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Google Shape;656;p49">
              <a:extLst>
                <a:ext uri="{FF2B5EF4-FFF2-40B4-BE49-F238E27FC236}">
                  <a16:creationId xmlns:a16="http://schemas.microsoft.com/office/drawing/2014/main" id="{1EE33CE0-78AB-41CB-93FC-D2129085A11F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ค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3B0C1A16-B5C8-4E35-B844-A25980BEAA52}"/>
              </a:ext>
            </a:extLst>
          </p:cNvPr>
          <p:cNvSpPr txBox="1"/>
          <p:nvPr/>
        </p:nvSpPr>
        <p:spPr>
          <a:xfrm>
            <a:off x="5262239" y="2114893"/>
            <a:ext cx="6832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804_KwangMD_PukluK" panose="02000000000000000000" pitchFamily="2" charset="0"/>
                <a:ea typeface="+mn-ea"/>
                <a:cs typeface="4804_KwangMD_PukluK" panose="02000000000000000000" pitchFamily="2" charset="0"/>
              </a:rPr>
              <a:t>ข้อ ก.</a:t>
            </a:r>
          </a:p>
        </p:txBody>
      </p:sp>
    </p:spTree>
    <p:extLst>
      <p:ext uri="{BB962C8B-B14F-4D97-AF65-F5344CB8AC3E}">
        <p14:creationId xmlns:p14="http://schemas.microsoft.com/office/powerpoint/2010/main" val="2593910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4111;p57">
            <a:extLst>
              <a:ext uri="{FF2B5EF4-FFF2-40B4-BE49-F238E27FC236}">
                <a16:creationId xmlns:a16="http://schemas.microsoft.com/office/drawing/2014/main" id="{75EA43C2-089E-4A22-BA1C-989CC93026E0}"/>
              </a:ext>
            </a:extLst>
          </p:cNvPr>
          <p:cNvGrpSpPr/>
          <p:nvPr/>
        </p:nvGrpSpPr>
        <p:grpSpPr>
          <a:xfrm rot="-191527">
            <a:off x="2786346" y="1197549"/>
            <a:ext cx="6843613" cy="3341460"/>
            <a:chOff x="666700" y="727125"/>
            <a:chExt cx="7939189" cy="3876385"/>
          </a:xfrm>
        </p:grpSpPr>
        <p:sp>
          <p:nvSpPr>
            <p:cNvPr id="79" name="Google Shape;4112;p57">
              <a:extLst>
                <a:ext uri="{FF2B5EF4-FFF2-40B4-BE49-F238E27FC236}">
                  <a16:creationId xmlns:a16="http://schemas.microsoft.com/office/drawing/2014/main" id="{53012B7A-BD67-4801-B943-B58695915F21}"/>
                </a:ext>
              </a:extLst>
            </p:cNvPr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Google Shape;4113;p57">
              <a:extLst>
                <a:ext uri="{FF2B5EF4-FFF2-40B4-BE49-F238E27FC236}">
                  <a16:creationId xmlns:a16="http://schemas.microsoft.com/office/drawing/2014/main" id="{862811ED-AC0A-47F4-89B3-11346F6E0949}"/>
                </a:ext>
              </a:extLst>
            </p:cNvPr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Google Shape;4114;p57">
              <a:extLst>
                <a:ext uri="{FF2B5EF4-FFF2-40B4-BE49-F238E27FC236}">
                  <a16:creationId xmlns:a16="http://schemas.microsoft.com/office/drawing/2014/main" id="{A8974B25-428C-44B0-B71E-8625C0C1D1C2}"/>
                </a:ext>
              </a:extLst>
            </p:cNvPr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4115;p57">
              <a:extLst>
                <a:ext uri="{FF2B5EF4-FFF2-40B4-BE49-F238E27FC236}">
                  <a16:creationId xmlns:a16="http://schemas.microsoft.com/office/drawing/2014/main" id="{9221ED8F-2A5F-4E6B-9267-42E3F067B7A9}"/>
                </a:ext>
              </a:extLst>
            </p:cNvPr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4116;p57">
              <a:extLst>
                <a:ext uri="{FF2B5EF4-FFF2-40B4-BE49-F238E27FC236}">
                  <a16:creationId xmlns:a16="http://schemas.microsoft.com/office/drawing/2014/main" id="{58419692-A637-4B5F-96F4-8BB53748ACE5}"/>
                </a:ext>
              </a:extLst>
            </p:cNvPr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4117;p57">
              <a:extLst>
                <a:ext uri="{FF2B5EF4-FFF2-40B4-BE49-F238E27FC236}">
                  <a16:creationId xmlns:a16="http://schemas.microsoft.com/office/drawing/2014/main" id="{A96AC0DE-E892-4259-9C3A-4DF9227DE16C}"/>
                </a:ext>
              </a:extLst>
            </p:cNvPr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4118;p57">
              <a:extLst>
                <a:ext uri="{FF2B5EF4-FFF2-40B4-BE49-F238E27FC236}">
                  <a16:creationId xmlns:a16="http://schemas.microsoft.com/office/drawing/2014/main" id="{9DD95547-33D2-4B90-A522-4CDF6CD06D89}"/>
                </a:ext>
              </a:extLst>
            </p:cNvPr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4119;p57">
              <a:extLst>
                <a:ext uri="{FF2B5EF4-FFF2-40B4-BE49-F238E27FC236}">
                  <a16:creationId xmlns:a16="http://schemas.microsoft.com/office/drawing/2014/main" id="{45666B15-2151-4B2D-8A71-FCF77FF086C5}"/>
                </a:ext>
              </a:extLst>
            </p:cNvPr>
            <p:cNvSpPr/>
            <p:nvPr/>
          </p:nvSpPr>
          <p:spPr>
            <a:xfrm>
              <a:off x="326700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4120;p57">
              <a:extLst>
                <a:ext uri="{FF2B5EF4-FFF2-40B4-BE49-F238E27FC236}">
                  <a16:creationId xmlns:a16="http://schemas.microsoft.com/office/drawing/2014/main" id="{6BFCE7CB-9C25-4C02-904F-A1F5E3529D0F}"/>
                </a:ext>
              </a:extLst>
            </p:cNvPr>
            <p:cNvSpPr/>
            <p:nvPr/>
          </p:nvSpPr>
          <p:spPr>
            <a:xfrm>
              <a:off x="2828063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4121;p57">
              <a:extLst>
                <a:ext uri="{FF2B5EF4-FFF2-40B4-BE49-F238E27FC236}">
                  <a16:creationId xmlns:a16="http://schemas.microsoft.com/office/drawing/2014/main" id="{A5E13C82-8D65-4D4B-BCFE-3EBE3DFAB598}"/>
                </a:ext>
              </a:extLst>
            </p:cNvPr>
            <p:cNvSpPr/>
            <p:nvPr/>
          </p:nvSpPr>
          <p:spPr>
            <a:xfrm>
              <a:off x="238915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4122;p57">
              <a:extLst>
                <a:ext uri="{FF2B5EF4-FFF2-40B4-BE49-F238E27FC236}">
                  <a16:creationId xmlns:a16="http://schemas.microsoft.com/office/drawing/2014/main" id="{E2BFC5D6-9DF6-4664-8F13-9DDF73B569CF}"/>
                </a:ext>
              </a:extLst>
            </p:cNvPr>
            <p:cNvSpPr/>
            <p:nvPr/>
          </p:nvSpPr>
          <p:spPr>
            <a:xfrm>
              <a:off x="1950174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4123;p57">
              <a:extLst>
                <a:ext uri="{FF2B5EF4-FFF2-40B4-BE49-F238E27FC236}">
                  <a16:creationId xmlns:a16="http://schemas.microsoft.com/office/drawing/2014/main" id="{13E2EAB9-3134-4C23-927B-9762E4857E30}"/>
                </a:ext>
              </a:extLst>
            </p:cNvPr>
            <p:cNvSpPr/>
            <p:nvPr/>
          </p:nvSpPr>
          <p:spPr>
            <a:xfrm>
              <a:off x="1511309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4124;p57">
              <a:extLst>
                <a:ext uri="{FF2B5EF4-FFF2-40B4-BE49-F238E27FC236}">
                  <a16:creationId xmlns:a16="http://schemas.microsoft.com/office/drawing/2014/main" id="{1082EEB0-EC4F-4F01-B00D-13F3A21F43B1}"/>
                </a:ext>
              </a:extLst>
            </p:cNvPr>
            <p:cNvSpPr/>
            <p:nvPr/>
          </p:nvSpPr>
          <p:spPr>
            <a:xfrm>
              <a:off x="1072325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4125;p57">
              <a:extLst>
                <a:ext uri="{FF2B5EF4-FFF2-40B4-BE49-F238E27FC236}">
                  <a16:creationId xmlns:a16="http://schemas.microsoft.com/office/drawing/2014/main" id="{0B791885-C785-411D-9DDA-5F3D309AB533}"/>
                </a:ext>
              </a:extLst>
            </p:cNvPr>
            <p:cNvSpPr/>
            <p:nvPr/>
          </p:nvSpPr>
          <p:spPr>
            <a:xfrm>
              <a:off x="5919783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Google Shape;4126;p57">
              <a:extLst>
                <a:ext uri="{FF2B5EF4-FFF2-40B4-BE49-F238E27FC236}">
                  <a16:creationId xmlns:a16="http://schemas.microsoft.com/office/drawing/2014/main" id="{E070A61D-A248-45ED-A98E-AC51FAD68C4F}"/>
                </a:ext>
              </a:extLst>
            </p:cNvPr>
            <p:cNvSpPr/>
            <p:nvPr/>
          </p:nvSpPr>
          <p:spPr>
            <a:xfrm>
              <a:off x="5480799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Google Shape;4127;p57">
              <a:extLst>
                <a:ext uri="{FF2B5EF4-FFF2-40B4-BE49-F238E27FC236}">
                  <a16:creationId xmlns:a16="http://schemas.microsoft.com/office/drawing/2014/main" id="{8718343C-A669-4162-8E21-95C2F5CA4526}"/>
                </a:ext>
              </a:extLst>
            </p:cNvPr>
            <p:cNvSpPr/>
            <p:nvPr/>
          </p:nvSpPr>
          <p:spPr>
            <a:xfrm>
              <a:off x="5041894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4128;p57">
              <a:extLst>
                <a:ext uri="{FF2B5EF4-FFF2-40B4-BE49-F238E27FC236}">
                  <a16:creationId xmlns:a16="http://schemas.microsoft.com/office/drawing/2014/main" id="{17744FA0-ECC5-4726-8149-C0C1CFA5338D}"/>
                </a:ext>
              </a:extLst>
            </p:cNvPr>
            <p:cNvSpPr/>
            <p:nvPr/>
          </p:nvSpPr>
          <p:spPr>
            <a:xfrm>
              <a:off x="4602950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4129;p57">
              <a:extLst>
                <a:ext uri="{FF2B5EF4-FFF2-40B4-BE49-F238E27FC236}">
                  <a16:creationId xmlns:a16="http://schemas.microsoft.com/office/drawing/2014/main" id="{479B1F3F-DF25-49D2-A2CC-8C502F137813}"/>
                </a:ext>
              </a:extLst>
            </p:cNvPr>
            <p:cNvSpPr/>
            <p:nvPr/>
          </p:nvSpPr>
          <p:spPr>
            <a:xfrm>
              <a:off x="4164005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4130;p57">
              <a:extLst>
                <a:ext uri="{FF2B5EF4-FFF2-40B4-BE49-F238E27FC236}">
                  <a16:creationId xmlns:a16="http://schemas.microsoft.com/office/drawing/2014/main" id="{19B7291A-7E61-492C-9D0D-07AC1F6D9B05}"/>
                </a:ext>
              </a:extLst>
            </p:cNvPr>
            <p:cNvSpPr/>
            <p:nvPr/>
          </p:nvSpPr>
          <p:spPr>
            <a:xfrm>
              <a:off x="372510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4131;p57">
              <a:extLst>
                <a:ext uri="{FF2B5EF4-FFF2-40B4-BE49-F238E27FC236}">
                  <a16:creationId xmlns:a16="http://schemas.microsoft.com/office/drawing/2014/main" id="{BDB2B266-CE23-4986-A304-AEFFBD03910E}"/>
                </a:ext>
              </a:extLst>
            </p:cNvPr>
            <p:cNvSpPr/>
            <p:nvPr/>
          </p:nvSpPr>
          <p:spPr>
            <a:xfrm>
              <a:off x="8133614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Google Shape;4132;p57">
              <a:extLst>
                <a:ext uri="{FF2B5EF4-FFF2-40B4-BE49-F238E27FC236}">
                  <a16:creationId xmlns:a16="http://schemas.microsoft.com/office/drawing/2014/main" id="{82992E35-84E8-4266-8BEE-D6E9C753D4A6}"/>
                </a:ext>
              </a:extLst>
            </p:cNvPr>
            <p:cNvSpPr/>
            <p:nvPr/>
          </p:nvSpPr>
          <p:spPr>
            <a:xfrm>
              <a:off x="7694630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" name="Google Shape;4133;p57">
              <a:extLst>
                <a:ext uri="{FF2B5EF4-FFF2-40B4-BE49-F238E27FC236}">
                  <a16:creationId xmlns:a16="http://schemas.microsoft.com/office/drawing/2014/main" id="{D49993FB-3D73-4637-88C4-0EA22A48737F}"/>
                </a:ext>
              </a:extLst>
            </p:cNvPr>
            <p:cNvSpPr/>
            <p:nvPr/>
          </p:nvSpPr>
          <p:spPr>
            <a:xfrm>
              <a:off x="7255686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" name="Google Shape;4134;p57">
              <a:extLst>
                <a:ext uri="{FF2B5EF4-FFF2-40B4-BE49-F238E27FC236}">
                  <a16:creationId xmlns:a16="http://schemas.microsoft.com/office/drawing/2014/main" id="{7DE9ABDA-5BF0-4617-A082-B7F799F0DC92}"/>
                </a:ext>
              </a:extLst>
            </p:cNvPr>
            <p:cNvSpPr/>
            <p:nvPr/>
          </p:nvSpPr>
          <p:spPr>
            <a:xfrm>
              <a:off x="681674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" name="Google Shape;4135;p57">
              <a:extLst>
                <a:ext uri="{FF2B5EF4-FFF2-40B4-BE49-F238E27FC236}">
                  <a16:creationId xmlns:a16="http://schemas.microsoft.com/office/drawing/2014/main" id="{A41A1768-8639-44E9-8891-28E9A15F918D}"/>
                </a:ext>
              </a:extLst>
            </p:cNvPr>
            <p:cNvSpPr/>
            <p:nvPr/>
          </p:nvSpPr>
          <p:spPr>
            <a:xfrm>
              <a:off x="6377797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" name="Google Shape;4136;p57">
              <a:extLst>
                <a:ext uri="{FF2B5EF4-FFF2-40B4-BE49-F238E27FC236}">
                  <a16:creationId xmlns:a16="http://schemas.microsoft.com/office/drawing/2014/main" id="{CCFF5DD9-244E-4254-8797-C1869F7E254E}"/>
                </a:ext>
              </a:extLst>
            </p:cNvPr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04" name="Google Shape;4137;p57">
            <a:extLst>
              <a:ext uri="{FF2B5EF4-FFF2-40B4-BE49-F238E27FC236}">
                <a16:creationId xmlns:a16="http://schemas.microsoft.com/office/drawing/2014/main" id="{4A173198-2C38-4D1E-B699-BEC25DA7A0B3}"/>
              </a:ext>
            </a:extLst>
          </p:cNvPr>
          <p:cNvGrpSpPr/>
          <p:nvPr/>
        </p:nvGrpSpPr>
        <p:grpSpPr>
          <a:xfrm>
            <a:off x="8585344" y="1493149"/>
            <a:ext cx="1249433" cy="952867"/>
            <a:chOff x="2293750" y="2140975"/>
            <a:chExt cx="937075" cy="714650"/>
          </a:xfrm>
        </p:grpSpPr>
        <p:sp>
          <p:nvSpPr>
            <p:cNvPr id="105" name="Google Shape;4138;p57">
              <a:extLst>
                <a:ext uri="{FF2B5EF4-FFF2-40B4-BE49-F238E27FC236}">
                  <a16:creationId xmlns:a16="http://schemas.microsoft.com/office/drawing/2014/main" id="{95162C60-CFB5-4EC7-8060-48D9B86A51EB}"/>
                </a:ext>
              </a:extLst>
            </p:cNvPr>
            <p:cNvSpPr/>
            <p:nvPr/>
          </p:nvSpPr>
          <p:spPr>
            <a:xfrm>
              <a:off x="2293750" y="2140975"/>
              <a:ext cx="937075" cy="714650"/>
            </a:xfrm>
            <a:custGeom>
              <a:avLst/>
              <a:gdLst/>
              <a:ahLst/>
              <a:cxnLst/>
              <a:rect l="l" t="t" r="r" b="b"/>
              <a:pathLst>
                <a:path w="37483" h="28586" extrusionOk="0">
                  <a:moveTo>
                    <a:pt x="28391" y="1"/>
                  </a:moveTo>
                  <a:cubicBezTo>
                    <a:pt x="28182" y="1"/>
                    <a:pt x="27976" y="76"/>
                    <a:pt x="27827" y="239"/>
                  </a:cubicBezTo>
                  <a:lnTo>
                    <a:pt x="25619" y="2658"/>
                  </a:lnTo>
                  <a:cubicBezTo>
                    <a:pt x="24493" y="1852"/>
                    <a:pt x="23214" y="1275"/>
                    <a:pt x="21858" y="969"/>
                  </a:cubicBezTo>
                  <a:cubicBezTo>
                    <a:pt x="20932" y="759"/>
                    <a:pt x="19992" y="665"/>
                    <a:pt x="19052" y="665"/>
                  </a:cubicBezTo>
                  <a:cubicBezTo>
                    <a:pt x="17388" y="665"/>
                    <a:pt x="15721" y="958"/>
                    <a:pt x="14121" y="1416"/>
                  </a:cubicBezTo>
                  <a:cubicBezTo>
                    <a:pt x="13109" y="1705"/>
                    <a:pt x="12102" y="2073"/>
                    <a:pt x="11169" y="2570"/>
                  </a:cubicBezTo>
                  <a:cubicBezTo>
                    <a:pt x="10460" y="1792"/>
                    <a:pt x="9750" y="1015"/>
                    <a:pt x="9041" y="239"/>
                  </a:cubicBezTo>
                  <a:cubicBezTo>
                    <a:pt x="8893" y="76"/>
                    <a:pt x="8686" y="1"/>
                    <a:pt x="8478" y="1"/>
                  </a:cubicBezTo>
                  <a:cubicBezTo>
                    <a:pt x="8117" y="1"/>
                    <a:pt x="7750" y="225"/>
                    <a:pt x="7669" y="601"/>
                  </a:cubicBezTo>
                  <a:cubicBezTo>
                    <a:pt x="7276" y="2407"/>
                    <a:pt x="6882" y="4215"/>
                    <a:pt x="6489" y="6021"/>
                  </a:cubicBezTo>
                  <a:cubicBezTo>
                    <a:pt x="6447" y="6216"/>
                    <a:pt x="6404" y="6410"/>
                    <a:pt x="6362" y="6604"/>
                  </a:cubicBezTo>
                  <a:cubicBezTo>
                    <a:pt x="5056" y="7886"/>
                    <a:pt x="4017" y="9402"/>
                    <a:pt x="3335" y="11104"/>
                  </a:cubicBezTo>
                  <a:cubicBezTo>
                    <a:pt x="2754" y="12552"/>
                    <a:pt x="2517" y="14085"/>
                    <a:pt x="2567" y="15626"/>
                  </a:cubicBezTo>
                  <a:cubicBezTo>
                    <a:pt x="2351" y="15570"/>
                    <a:pt x="2134" y="15514"/>
                    <a:pt x="1921" y="15457"/>
                  </a:cubicBezTo>
                  <a:cubicBezTo>
                    <a:pt x="1633" y="15384"/>
                    <a:pt x="1326" y="15270"/>
                    <a:pt x="1029" y="15260"/>
                  </a:cubicBezTo>
                  <a:cubicBezTo>
                    <a:pt x="1018" y="15259"/>
                    <a:pt x="1008" y="15259"/>
                    <a:pt x="998" y="15259"/>
                  </a:cubicBezTo>
                  <a:cubicBezTo>
                    <a:pt x="592" y="15259"/>
                    <a:pt x="195" y="15568"/>
                    <a:pt x="98" y="15965"/>
                  </a:cubicBezTo>
                  <a:cubicBezTo>
                    <a:pt x="1" y="16365"/>
                    <a:pt x="145" y="16824"/>
                    <a:pt x="518" y="17037"/>
                  </a:cubicBezTo>
                  <a:cubicBezTo>
                    <a:pt x="691" y="17136"/>
                    <a:pt x="897" y="17192"/>
                    <a:pt x="1102" y="17239"/>
                  </a:cubicBezTo>
                  <a:cubicBezTo>
                    <a:pt x="982" y="17247"/>
                    <a:pt x="863" y="17262"/>
                    <a:pt x="753" y="17293"/>
                  </a:cubicBezTo>
                  <a:cubicBezTo>
                    <a:pt x="343" y="17403"/>
                    <a:pt x="53" y="17823"/>
                    <a:pt x="67" y="18242"/>
                  </a:cubicBezTo>
                  <a:cubicBezTo>
                    <a:pt x="82" y="18697"/>
                    <a:pt x="406" y="19094"/>
                    <a:pt x="863" y="19156"/>
                  </a:cubicBezTo>
                  <a:cubicBezTo>
                    <a:pt x="890" y="19158"/>
                    <a:pt x="917" y="19158"/>
                    <a:pt x="943" y="19160"/>
                  </a:cubicBezTo>
                  <a:cubicBezTo>
                    <a:pt x="516" y="19319"/>
                    <a:pt x="233" y="19708"/>
                    <a:pt x="297" y="20183"/>
                  </a:cubicBezTo>
                  <a:cubicBezTo>
                    <a:pt x="359" y="20650"/>
                    <a:pt x="746" y="21008"/>
                    <a:pt x="1222" y="21025"/>
                  </a:cubicBezTo>
                  <a:cubicBezTo>
                    <a:pt x="1234" y="21025"/>
                    <a:pt x="1247" y="21026"/>
                    <a:pt x="1259" y="21026"/>
                  </a:cubicBezTo>
                  <a:cubicBezTo>
                    <a:pt x="1612" y="21026"/>
                    <a:pt x="2006" y="20870"/>
                    <a:pt x="2347" y="20788"/>
                  </a:cubicBezTo>
                  <a:cubicBezTo>
                    <a:pt x="2832" y="20671"/>
                    <a:pt x="3317" y="20556"/>
                    <a:pt x="3802" y="20437"/>
                  </a:cubicBezTo>
                  <a:cubicBezTo>
                    <a:pt x="5805" y="24446"/>
                    <a:pt x="9939" y="27116"/>
                    <a:pt x="14231" y="28101"/>
                  </a:cubicBezTo>
                  <a:cubicBezTo>
                    <a:pt x="15631" y="28422"/>
                    <a:pt x="17079" y="28585"/>
                    <a:pt x="18529" y="28585"/>
                  </a:cubicBezTo>
                  <a:cubicBezTo>
                    <a:pt x="22130" y="28585"/>
                    <a:pt x="25747" y="27582"/>
                    <a:pt x="28699" y="25519"/>
                  </a:cubicBezTo>
                  <a:cubicBezTo>
                    <a:pt x="30599" y="24191"/>
                    <a:pt x="32230" y="22447"/>
                    <a:pt x="33259" y="20362"/>
                  </a:cubicBezTo>
                  <a:cubicBezTo>
                    <a:pt x="33747" y="20478"/>
                    <a:pt x="34236" y="20596"/>
                    <a:pt x="34726" y="20715"/>
                  </a:cubicBezTo>
                  <a:cubicBezTo>
                    <a:pt x="35128" y="20811"/>
                    <a:pt x="35651" y="21001"/>
                    <a:pt x="36110" y="21001"/>
                  </a:cubicBezTo>
                  <a:cubicBezTo>
                    <a:pt x="36492" y="21001"/>
                    <a:pt x="36830" y="20868"/>
                    <a:pt x="37016" y="20436"/>
                  </a:cubicBezTo>
                  <a:cubicBezTo>
                    <a:pt x="37214" y="19980"/>
                    <a:pt x="37029" y="19460"/>
                    <a:pt x="36595" y="19223"/>
                  </a:cubicBezTo>
                  <a:cubicBezTo>
                    <a:pt x="36544" y="19196"/>
                    <a:pt x="36490" y="19171"/>
                    <a:pt x="36435" y="19150"/>
                  </a:cubicBezTo>
                  <a:cubicBezTo>
                    <a:pt x="36735" y="19114"/>
                    <a:pt x="37012" y="19001"/>
                    <a:pt x="37190" y="18673"/>
                  </a:cubicBezTo>
                  <a:cubicBezTo>
                    <a:pt x="37483" y="18138"/>
                    <a:pt x="37179" y="17410"/>
                    <a:pt x="36572" y="17279"/>
                  </a:cubicBezTo>
                  <a:cubicBezTo>
                    <a:pt x="36544" y="17273"/>
                    <a:pt x="36517" y="17272"/>
                    <a:pt x="36492" y="17269"/>
                  </a:cubicBezTo>
                  <a:cubicBezTo>
                    <a:pt x="36446" y="17260"/>
                    <a:pt x="36401" y="17253"/>
                    <a:pt x="36352" y="17249"/>
                  </a:cubicBezTo>
                  <a:lnTo>
                    <a:pt x="36240" y="17244"/>
                  </a:lnTo>
                  <a:cubicBezTo>
                    <a:pt x="36364" y="17213"/>
                    <a:pt x="36487" y="17179"/>
                    <a:pt x="36608" y="17139"/>
                  </a:cubicBezTo>
                  <a:cubicBezTo>
                    <a:pt x="37063" y="16989"/>
                    <a:pt x="37358" y="16576"/>
                    <a:pt x="37294" y="16092"/>
                  </a:cubicBezTo>
                  <a:cubicBezTo>
                    <a:pt x="37232" y="15642"/>
                    <a:pt x="36847" y="15254"/>
                    <a:pt x="36378" y="15254"/>
                  </a:cubicBezTo>
                  <a:cubicBezTo>
                    <a:pt x="36375" y="15254"/>
                    <a:pt x="36372" y="15254"/>
                    <a:pt x="36370" y="15254"/>
                  </a:cubicBezTo>
                  <a:cubicBezTo>
                    <a:pt x="36025" y="15255"/>
                    <a:pt x="35657" y="15401"/>
                    <a:pt x="35323" y="15488"/>
                  </a:cubicBezTo>
                  <a:cubicBezTo>
                    <a:pt x="35030" y="15564"/>
                    <a:pt x="34736" y="15639"/>
                    <a:pt x="34444" y="15716"/>
                  </a:cubicBezTo>
                  <a:cubicBezTo>
                    <a:pt x="34495" y="14525"/>
                    <a:pt x="34375" y="13337"/>
                    <a:pt x="34046" y="12175"/>
                  </a:cubicBezTo>
                  <a:cubicBezTo>
                    <a:pt x="33643" y="10753"/>
                    <a:pt x="32963" y="9402"/>
                    <a:pt x="32072" y="8224"/>
                  </a:cubicBezTo>
                  <a:cubicBezTo>
                    <a:pt x="31586" y="7580"/>
                    <a:pt x="31053" y="6978"/>
                    <a:pt x="30467" y="6423"/>
                  </a:cubicBezTo>
                  <a:cubicBezTo>
                    <a:pt x="30099" y="4729"/>
                    <a:pt x="29730" y="3035"/>
                    <a:pt x="29362" y="1340"/>
                  </a:cubicBezTo>
                  <a:cubicBezTo>
                    <a:pt x="29307" y="1093"/>
                    <a:pt x="29253" y="848"/>
                    <a:pt x="29200" y="601"/>
                  </a:cubicBezTo>
                  <a:cubicBezTo>
                    <a:pt x="29118" y="224"/>
                    <a:pt x="28751" y="1"/>
                    <a:pt x="283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76200" dir="1860000" algn="bl" rotWithShape="0">
                <a:srgbClr val="004468">
                  <a:alpha val="25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" name="Google Shape;4139;p57">
              <a:extLst>
                <a:ext uri="{FF2B5EF4-FFF2-40B4-BE49-F238E27FC236}">
                  <a16:creationId xmlns:a16="http://schemas.microsoft.com/office/drawing/2014/main" id="{2965F9A2-DD3D-48B9-9929-250E94DD902D}"/>
                </a:ext>
              </a:extLst>
            </p:cNvPr>
            <p:cNvSpPr/>
            <p:nvPr/>
          </p:nvSpPr>
          <p:spPr>
            <a:xfrm>
              <a:off x="2466825" y="2161400"/>
              <a:ext cx="140800" cy="176300"/>
            </a:xfrm>
            <a:custGeom>
              <a:avLst/>
              <a:gdLst/>
              <a:ahLst/>
              <a:cxnLst/>
              <a:rect l="l" t="t" r="r" b="b"/>
              <a:pathLst>
                <a:path w="5632" h="7052" extrusionOk="0">
                  <a:moveTo>
                    <a:pt x="1534" y="0"/>
                  </a:moveTo>
                  <a:lnTo>
                    <a:pt x="1" y="7052"/>
                  </a:lnTo>
                  <a:lnTo>
                    <a:pt x="5632" y="4488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Google Shape;4140;p57">
              <a:extLst>
                <a:ext uri="{FF2B5EF4-FFF2-40B4-BE49-F238E27FC236}">
                  <a16:creationId xmlns:a16="http://schemas.microsoft.com/office/drawing/2014/main" id="{7290AB3A-9599-4CC8-9E33-120955DF179E}"/>
                </a:ext>
              </a:extLst>
            </p:cNvPr>
            <p:cNvSpPr/>
            <p:nvPr/>
          </p:nvSpPr>
          <p:spPr>
            <a:xfrm>
              <a:off x="2494475" y="2203700"/>
              <a:ext cx="89675" cy="109250"/>
            </a:xfrm>
            <a:custGeom>
              <a:avLst/>
              <a:gdLst/>
              <a:ahLst/>
              <a:cxnLst/>
              <a:rect l="l" t="t" r="r" b="b"/>
              <a:pathLst>
                <a:path w="3587" h="4370" extrusionOk="0">
                  <a:moveTo>
                    <a:pt x="831" y="458"/>
                  </a:moveTo>
                  <a:cubicBezTo>
                    <a:pt x="1305" y="927"/>
                    <a:pt x="2732" y="2330"/>
                    <a:pt x="3183" y="2762"/>
                  </a:cubicBezTo>
                  <a:lnTo>
                    <a:pt x="276" y="4012"/>
                  </a:lnTo>
                  <a:lnTo>
                    <a:pt x="831" y="458"/>
                  </a:lnTo>
                  <a:close/>
                  <a:moveTo>
                    <a:pt x="680" y="0"/>
                  </a:moveTo>
                  <a:lnTo>
                    <a:pt x="1" y="4370"/>
                  </a:lnTo>
                  <a:lnTo>
                    <a:pt x="1" y="4370"/>
                  </a:lnTo>
                  <a:lnTo>
                    <a:pt x="3586" y="2825"/>
                  </a:lnTo>
                  <a:lnTo>
                    <a:pt x="3452" y="2711"/>
                  </a:lnTo>
                  <a:cubicBezTo>
                    <a:pt x="3264" y="2548"/>
                    <a:pt x="855" y="173"/>
                    <a:pt x="832" y="150"/>
                  </a:cubicBezTo>
                  <a:lnTo>
                    <a:pt x="6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Google Shape;4141;p57">
              <a:extLst>
                <a:ext uri="{FF2B5EF4-FFF2-40B4-BE49-F238E27FC236}">
                  <a16:creationId xmlns:a16="http://schemas.microsoft.com/office/drawing/2014/main" id="{19DCCD14-18A3-40DC-9C07-D26F19981F9D}"/>
                </a:ext>
              </a:extLst>
            </p:cNvPr>
            <p:cNvSpPr/>
            <p:nvPr/>
          </p:nvSpPr>
          <p:spPr>
            <a:xfrm>
              <a:off x="2901500" y="2161400"/>
              <a:ext cx="140850" cy="176300"/>
            </a:xfrm>
            <a:custGeom>
              <a:avLst/>
              <a:gdLst/>
              <a:ahLst/>
              <a:cxnLst/>
              <a:rect l="l" t="t" r="r" b="b"/>
              <a:pathLst>
                <a:path w="5634" h="7052" extrusionOk="0">
                  <a:moveTo>
                    <a:pt x="4099" y="0"/>
                  </a:moveTo>
                  <a:lnTo>
                    <a:pt x="1" y="4488"/>
                  </a:lnTo>
                  <a:lnTo>
                    <a:pt x="5633" y="7052"/>
                  </a:lnTo>
                  <a:lnTo>
                    <a:pt x="4099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4142;p57">
              <a:extLst>
                <a:ext uri="{FF2B5EF4-FFF2-40B4-BE49-F238E27FC236}">
                  <a16:creationId xmlns:a16="http://schemas.microsoft.com/office/drawing/2014/main" id="{223F6C3C-FA55-426D-B302-7C7D8EDCF267}"/>
                </a:ext>
              </a:extLst>
            </p:cNvPr>
            <p:cNvSpPr/>
            <p:nvPr/>
          </p:nvSpPr>
          <p:spPr>
            <a:xfrm>
              <a:off x="2925000" y="2203775"/>
              <a:ext cx="89700" cy="109175"/>
            </a:xfrm>
            <a:custGeom>
              <a:avLst/>
              <a:gdLst/>
              <a:ahLst/>
              <a:cxnLst/>
              <a:rect l="l" t="t" r="r" b="b"/>
              <a:pathLst>
                <a:path w="3588" h="4367" extrusionOk="0">
                  <a:moveTo>
                    <a:pt x="2756" y="452"/>
                  </a:moveTo>
                  <a:lnTo>
                    <a:pt x="3310" y="4007"/>
                  </a:lnTo>
                  <a:lnTo>
                    <a:pt x="3310" y="4007"/>
                  </a:lnTo>
                  <a:lnTo>
                    <a:pt x="403" y="2757"/>
                  </a:lnTo>
                  <a:cubicBezTo>
                    <a:pt x="854" y="2327"/>
                    <a:pt x="2281" y="924"/>
                    <a:pt x="2756" y="452"/>
                  </a:cubicBezTo>
                  <a:close/>
                  <a:moveTo>
                    <a:pt x="2905" y="0"/>
                  </a:moveTo>
                  <a:lnTo>
                    <a:pt x="2753" y="149"/>
                  </a:lnTo>
                  <a:cubicBezTo>
                    <a:pt x="2730" y="173"/>
                    <a:pt x="321" y="2548"/>
                    <a:pt x="133" y="2710"/>
                  </a:cubicBezTo>
                  <a:lnTo>
                    <a:pt x="0" y="2824"/>
                  </a:lnTo>
                  <a:lnTo>
                    <a:pt x="3588" y="4367"/>
                  </a:lnTo>
                  <a:lnTo>
                    <a:pt x="3588" y="4367"/>
                  </a:lnTo>
                  <a:lnTo>
                    <a:pt x="29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4143;p57">
              <a:extLst>
                <a:ext uri="{FF2B5EF4-FFF2-40B4-BE49-F238E27FC236}">
                  <a16:creationId xmlns:a16="http://schemas.microsoft.com/office/drawing/2014/main" id="{96C3F7EA-5818-4E4E-A7D7-181DD020A55E}"/>
                </a:ext>
              </a:extLst>
            </p:cNvPr>
            <p:cNvSpPr/>
            <p:nvPr/>
          </p:nvSpPr>
          <p:spPr>
            <a:xfrm>
              <a:off x="2377700" y="2209400"/>
              <a:ext cx="757325" cy="625600"/>
            </a:xfrm>
            <a:custGeom>
              <a:avLst/>
              <a:gdLst/>
              <a:ahLst/>
              <a:cxnLst/>
              <a:rect l="l" t="t" r="r" b="b"/>
              <a:pathLst>
                <a:path w="30293" h="25024" extrusionOk="0">
                  <a:moveTo>
                    <a:pt x="15146" y="0"/>
                  </a:moveTo>
                  <a:cubicBezTo>
                    <a:pt x="11128" y="0"/>
                    <a:pt x="7277" y="1318"/>
                    <a:pt x="4436" y="3664"/>
                  </a:cubicBezTo>
                  <a:cubicBezTo>
                    <a:pt x="1595" y="6011"/>
                    <a:pt x="0" y="9192"/>
                    <a:pt x="0" y="12511"/>
                  </a:cubicBezTo>
                  <a:cubicBezTo>
                    <a:pt x="0" y="15830"/>
                    <a:pt x="1595" y="19013"/>
                    <a:pt x="4436" y="21358"/>
                  </a:cubicBezTo>
                  <a:cubicBezTo>
                    <a:pt x="7277" y="23705"/>
                    <a:pt x="11128" y="25023"/>
                    <a:pt x="15146" y="25023"/>
                  </a:cubicBezTo>
                  <a:cubicBezTo>
                    <a:pt x="19163" y="25023"/>
                    <a:pt x="23015" y="23705"/>
                    <a:pt x="25856" y="21358"/>
                  </a:cubicBezTo>
                  <a:cubicBezTo>
                    <a:pt x="28696" y="19013"/>
                    <a:pt x="30292" y="15830"/>
                    <a:pt x="30292" y="12511"/>
                  </a:cubicBezTo>
                  <a:cubicBezTo>
                    <a:pt x="30292" y="9192"/>
                    <a:pt x="28696" y="6011"/>
                    <a:pt x="25856" y="3664"/>
                  </a:cubicBezTo>
                  <a:cubicBezTo>
                    <a:pt x="23015" y="1318"/>
                    <a:pt x="19163" y="0"/>
                    <a:pt x="15146" y="0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4144;p57">
              <a:extLst>
                <a:ext uri="{FF2B5EF4-FFF2-40B4-BE49-F238E27FC236}">
                  <a16:creationId xmlns:a16="http://schemas.microsoft.com/office/drawing/2014/main" id="{6D2D81A2-8C05-4302-B498-0FDC4B487923}"/>
                </a:ext>
              </a:extLst>
            </p:cNvPr>
            <p:cNvSpPr/>
            <p:nvPr/>
          </p:nvSpPr>
          <p:spPr>
            <a:xfrm>
              <a:off x="2375750" y="2392675"/>
              <a:ext cx="355100" cy="381225"/>
            </a:xfrm>
            <a:custGeom>
              <a:avLst/>
              <a:gdLst/>
              <a:ahLst/>
              <a:cxnLst/>
              <a:rect l="l" t="t" r="r" b="b"/>
              <a:pathLst>
                <a:path w="14204" h="15249" extrusionOk="0">
                  <a:moveTo>
                    <a:pt x="2907" y="0"/>
                  </a:moveTo>
                  <a:cubicBezTo>
                    <a:pt x="1119" y="0"/>
                    <a:pt x="1" y="5198"/>
                    <a:pt x="2014" y="9487"/>
                  </a:cubicBezTo>
                  <a:cubicBezTo>
                    <a:pt x="4114" y="13962"/>
                    <a:pt x="8306" y="15152"/>
                    <a:pt x="10661" y="15247"/>
                  </a:cubicBezTo>
                  <a:cubicBezTo>
                    <a:pt x="10695" y="15248"/>
                    <a:pt x="10728" y="15249"/>
                    <a:pt x="10762" y="15249"/>
                  </a:cubicBezTo>
                  <a:cubicBezTo>
                    <a:pt x="13050" y="15249"/>
                    <a:pt x="14203" y="12124"/>
                    <a:pt x="10661" y="11123"/>
                  </a:cubicBezTo>
                  <a:cubicBezTo>
                    <a:pt x="10661" y="11123"/>
                    <a:pt x="6652" y="9819"/>
                    <a:pt x="5574" y="6059"/>
                  </a:cubicBezTo>
                  <a:cubicBezTo>
                    <a:pt x="4497" y="2299"/>
                    <a:pt x="5061" y="507"/>
                    <a:pt x="3141" y="30"/>
                  </a:cubicBezTo>
                  <a:cubicBezTo>
                    <a:pt x="3062" y="10"/>
                    <a:pt x="2984" y="0"/>
                    <a:pt x="2907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Google Shape;4145;p57">
              <a:extLst>
                <a:ext uri="{FF2B5EF4-FFF2-40B4-BE49-F238E27FC236}">
                  <a16:creationId xmlns:a16="http://schemas.microsoft.com/office/drawing/2014/main" id="{C86B0380-FBBE-4344-807B-99A96B495968}"/>
                </a:ext>
              </a:extLst>
            </p:cNvPr>
            <p:cNvSpPr/>
            <p:nvPr/>
          </p:nvSpPr>
          <p:spPr>
            <a:xfrm>
              <a:off x="2708000" y="2699025"/>
              <a:ext cx="149900" cy="90625"/>
            </a:xfrm>
            <a:custGeom>
              <a:avLst/>
              <a:gdLst/>
              <a:ahLst/>
              <a:cxnLst/>
              <a:rect l="l" t="t" r="r" b="b"/>
              <a:pathLst>
                <a:path w="5996" h="3625" extrusionOk="0">
                  <a:moveTo>
                    <a:pt x="3266" y="0"/>
                  </a:moveTo>
                  <a:cubicBezTo>
                    <a:pt x="1826" y="0"/>
                    <a:pt x="1" y="964"/>
                    <a:pt x="1095" y="3016"/>
                  </a:cubicBezTo>
                  <a:cubicBezTo>
                    <a:pt x="1095" y="3016"/>
                    <a:pt x="1703" y="3625"/>
                    <a:pt x="3127" y="3625"/>
                  </a:cubicBezTo>
                  <a:cubicBezTo>
                    <a:pt x="3381" y="3625"/>
                    <a:pt x="3660" y="3606"/>
                    <a:pt x="3966" y="3560"/>
                  </a:cubicBezTo>
                  <a:cubicBezTo>
                    <a:pt x="5996" y="3259"/>
                    <a:pt x="5524" y="769"/>
                    <a:pt x="4220" y="178"/>
                  </a:cubicBezTo>
                  <a:cubicBezTo>
                    <a:pt x="3960" y="60"/>
                    <a:pt x="3625" y="0"/>
                    <a:pt x="3266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4146;p57">
              <a:extLst>
                <a:ext uri="{FF2B5EF4-FFF2-40B4-BE49-F238E27FC236}">
                  <a16:creationId xmlns:a16="http://schemas.microsoft.com/office/drawing/2014/main" id="{3E9276FD-B51F-4A62-A709-7B7A13E50BCB}"/>
                </a:ext>
              </a:extLst>
            </p:cNvPr>
            <p:cNvSpPr/>
            <p:nvPr/>
          </p:nvSpPr>
          <p:spPr>
            <a:xfrm>
              <a:off x="2489450" y="2177900"/>
              <a:ext cx="500100" cy="200100"/>
            </a:xfrm>
            <a:custGeom>
              <a:avLst/>
              <a:gdLst/>
              <a:ahLst/>
              <a:cxnLst/>
              <a:rect l="l" t="t" r="r" b="b"/>
              <a:pathLst>
                <a:path w="20004" h="8004" extrusionOk="0">
                  <a:moveTo>
                    <a:pt x="11210" y="1"/>
                  </a:moveTo>
                  <a:cubicBezTo>
                    <a:pt x="10231" y="1"/>
                    <a:pt x="9150" y="110"/>
                    <a:pt x="7962" y="367"/>
                  </a:cubicBezTo>
                  <a:cubicBezTo>
                    <a:pt x="1" y="2086"/>
                    <a:pt x="118" y="5943"/>
                    <a:pt x="2196" y="7141"/>
                  </a:cubicBezTo>
                  <a:cubicBezTo>
                    <a:pt x="2674" y="7417"/>
                    <a:pt x="3165" y="7523"/>
                    <a:pt x="3637" y="7523"/>
                  </a:cubicBezTo>
                  <a:cubicBezTo>
                    <a:pt x="4981" y="7523"/>
                    <a:pt x="6174" y="6662"/>
                    <a:pt x="6501" y="6404"/>
                  </a:cubicBezTo>
                  <a:lnTo>
                    <a:pt x="6501" y="6404"/>
                  </a:lnTo>
                  <a:cubicBezTo>
                    <a:pt x="6254" y="6620"/>
                    <a:pt x="5638" y="7273"/>
                    <a:pt x="6706" y="7661"/>
                  </a:cubicBezTo>
                  <a:cubicBezTo>
                    <a:pt x="6859" y="7716"/>
                    <a:pt x="7013" y="7741"/>
                    <a:pt x="7166" y="7741"/>
                  </a:cubicBezTo>
                  <a:cubicBezTo>
                    <a:pt x="7977" y="7741"/>
                    <a:pt x="8751" y="7054"/>
                    <a:pt x="9131" y="6657"/>
                  </a:cubicBezTo>
                  <a:lnTo>
                    <a:pt x="9131" y="6657"/>
                  </a:lnTo>
                  <a:cubicBezTo>
                    <a:pt x="8816" y="7054"/>
                    <a:pt x="8406" y="7761"/>
                    <a:pt x="9296" y="7945"/>
                  </a:cubicBezTo>
                  <a:cubicBezTo>
                    <a:pt x="9381" y="7963"/>
                    <a:pt x="9468" y="7971"/>
                    <a:pt x="9554" y="7971"/>
                  </a:cubicBezTo>
                  <a:cubicBezTo>
                    <a:pt x="10095" y="7971"/>
                    <a:pt x="10638" y="7648"/>
                    <a:pt x="11067" y="7298"/>
                  </a:cubicBezTo>
                  <a:lnTo>
                    <a:pt x="11067" y="7298"/>
                  </a:lnTo>
                  <a:cubicBezTo>
                    <a:pt x="10940" y="7578"/>
                    <a:pt x="11023" y="7848"/>
                    <a:pt x="11648" y="7973"/>
                  </a:cubicBezTo>
                  <a:cubicBezTo>
                    <a:pt x="11755" y="7994"/>
                    <a:pt x="11862" y="8004"/>
                    <a:pt x="11969" y="8004"/>
                  </a:cubicBezTo>
                  <a:cubicBezTo>
                    <a:pt x="13268" y="8004"/>
                    <a:pt x="14542" y="6542"/>
                    <a:pt x="14812" y="6213"/>
                  </a:cubicBezTo>
                  <a:lnTo>
                    <a:pt x="14812" y="6213"/>
                  </a:lnTo>
                  <a:cubicBezTo>
                    <a:pt x="14591" y="6500"/>
                    <a:pt x="13811" y="7634"/>
                    <a:pt x="15331" y="7634"/>
                  </a:cubicBezTo>
                  <a:cubicBezTo>
                    <a:pt x="15345" y="7634"/>
                    <a:pt x="15360" y="7634"/>
                    <a:pt x="15374" y="7633"/>
                  </a:cubicBezTo>
                  <a:cubicBezTo>
                    <a:pt x="17178" y="7610"/>
                    <a:pt x="20003" y="5239"/>
                    <a:pt x="19061" y="3547"/>
                  </a:cubicBezTo>
                  <a:cubicBezTo>
                    <a:pt x="19061" y="3547"/>
                    <a:pt x="16790" y="1"/>
                    <a:pt x="11210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4147;p57">
              <a:extLst>
                <a:ext uri="{FF2B5EF4-FFF2-40B4-BE49-F238E27FC236}">
                  <a16:creationId xmlns:a16="http://schemas.microsoft.com/office/drawing/2014/main" id="{7E2A43AA-4D96-484C-9A93-6CAA293A4A64}"/>
                </a:ext>
              </a:extLst>
            </p:cNvPr>
            <p:cNvSpPr/>
            <p:nvPr/>
          </p:nvSpPr>
          <p:spPr>
            <a:xfrm>
              <a:off x="2523350" y="2207675"/>
              <a:ext cx="352650" cy="132925"/>
            </a:xfrm>
            <a:custGeom>
              <a:avLst/>
              <a:gdLst/>
              <a:ahLst/>
              <a:cxnLst/>
              <a:rect l="l" t="t" r="r" b="b"/>
              <a:pathLst>
                <a:path w="14106" h="5317" extrusionOk="0">
                  <a:moveTo>
                    <a:pt x="8882" y="1"/>
                  </a:moveTo>
                  <a:cubicBezTo>
                    <a:pt x="8077" y="1"/>
                    <a:pt x="7212" y="150"/>
                    <a:pt x="6285" y="432"/>
                  </a:cubicBezTo>
                  <a:cubicBezTo>
                    <a:pt x="6147" y="473"/>
                    <a:pt x="0" y="2480"/>
                    <a:pt x="1145" y="4251"/>
                  </a:cubicBezTo>
                  <a:cubicBezTo>
                    <a:pt x="1392" y="4635"/>
                    <a:pt x="1805" y="4785"/>
                    <a:pt x="2300" y="4785"/>
                  </a:cubicBezTo>
                  <a:cubicBezTo>
                    <a:pt x="4092" y="4785"/>
                    <a:pt x="6965" y="2814"/>
                    <a:pt x="6965" y="2813"/>
                  </a:cubicBezTo>
                  <a:lnTo>
                    <a:pt x="6965" y="2813"/>
                  </a:lnTo>
                  <a:cubicBezTo>
                    <a:pt x="6965" y="2814"/>
                    <a:pt x="5168" y="4546"/>
                    <a:pt x="6119" y="5202"/>
                  </a:cubicBezTo>
                  <a:cubicBezTo>
                    <a:pt x="6234" y="5281"/>
                    <a:pt x="6369" y="5316"/>
                    <a:pt x="6520" y="5316"/>
                  </a:cubicBezTo>
                  <a:cubicBezTo>
                    <a:pt x="7619" y="5316"/>
                    <a:pt x="9497" y="3456"/>
                    <a:pt x="9497" y="3456"/>
                  </a:cubicBezTo>
                  <a:lnTo>
                    <a:pt x="9497" y="3456"/>
                  </a:lnTo>
                  <a:cubicBezTo>
                    <a:pt x="9497" y="3456"/>
                    <a:pt x="8507" y="4785"/>
                    <a:pt x="9122" y="5202"/>
                  </a:cubicBezTo>
                  <a:cubicBezTo>
                    <a:pt x="9166" y="5233"/>
                    <a:pt x="9231" y="5247"/>
                    <a:pt x="9312" y="5247"/>
                  </a:cubicBezTo>
                  <a:cubicBezTo>
                    <a:pt x="10355" y="5247"/>
                    <a:pt x="14106" y="2884"/>
                    <a:pt x="12450" y="1361"/>
                  </a:cubicBezTo>
                  <a:cubicBezTo>
                    <a:pt x="11438" y="429"/>
                    <a:pt x="10248" y="1"/>
                    <a:pt x="8882" y="1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4148;p57">
              <a:extLst>
                <a:ext uri="{FF2B5EF4-FFF2-40B4-BE49-F238E27FC236}">
                  <a16:creationId xmlns:a16="http://schemas.microsoft.com/office/drawing/2014/main" id="{A08AE36A-693F-418B-B35A-D46F4D494D11}"/>
                </a:ext>
              </a:extLst>
            </p:cNvPr>
            <p:cNvSpPr/>
            <p:nvPr/>
          </p:nvSpPr>
          <p:spPr>
            <a:xfrm>
              <a:off x="2710900" y="2555025"/>
              <a:ext cx="89400" cy="91625"/>
            </a:xfrm>
            <a:custGeom>
              <a:avLst/>
              <a:gdLst/>
              <a:ahLst/>
              <a:cxnLst/>
              <a:rect l="l" t="t" r="r" b="b"/>
              <a:pathLst>
                <a:path w="3576" h="3665" extrusionOk="0">
                  <a:moveTo>
                    <a:pt x="2437" y="0"/>
                  </a:moveTo>
                  <a:cubicBezTo>
                    <a:pt x="2088" y="0"/>
                    <a:pt x="1716" y="125"/>
                    <a:pt x="1423" y="242"/>
                  </a:cubicBezTo>
                  <a:cubicBezTo>
                    <a:pt x="928" y="438"/>
                    <a:pt x="481" y="729"/>
                    <a:pt x="100" y="1102"/>
                  </a:cubicBezTo>
                  <a:cubicBezTo>
                    <a:pt x="1" y="1200"/>
                    <a:pt x="95" y="1335"/>
                    <a:pt x="204" y="1335"/>
                  </a:cubicBezTo>
                  <a:cubicBezTo>
                    <a:pt x="236" y="1335"/>
                    <a:pt x="268" y="1324"/>
                    <a:pt x="298" y="1299"/>
                  </a:cubicBezTo>
                  <a:cubicBezTo>
                    <a:pt x="612" y="1025"/>
                    <a:pt x="977" y="802"/>
                    <a:pt x="1370" y="654"/>
                  </a:cubicBezTo>
                  <a:cubicBezTo>
                    <a:pt x="1671" y="541"/>
                    <a:pt x="2036" y="424"/>
                    <a:pt x="2371" y="424"/>
                  </a:cubicBezTo>
                  <a:cubicBezTo>
                    <a:pt x="2422" y="424"/>
                    <a:pt x="2472" y="427"/>
                    <a:pt x="2521" y="433"/>
                  </a:cubicBezTo>
                  <a:cubicBezTo>
                    <a:pt x="2855" y="473"/>
                    <a:pt x="2935" y="799"/>
                    <a:pt x="2802" y="1075"/>
                  </a:cubicBezTo>
                  <a:cubicBezTo>
                    <a:pt x="2639" y="1407"/>
                    <a:pt x="2212" y="1549"/>
                    <a:pt x="1890" y="1667"/>
                  </a:cubicBezTo>
                  <a:cubicBezTo>
                    <a:pt x="1618" y="1770"/>
                    <a:pt x="1694" y="2149"/>
                    <a:pt x="1956" y="2149"/>
                  </a:cubicBezTo>
                  <a:cubicBezTo>
                    <a:pt x="1976" y="2149"/>
                    <a:pt x="1998" y="2146"/>
                    <a:pt x="2020" y="2142"/>
                  </a:cubicBezTo>
                  <a:cubicBezTo>
                    <a:pt x="2074" y="2130"/>
                    <a:pt x="2128" y="2125"/>
                    <a:pt x="2183" y="2125"/>
                  </a:cubicBezTo>
                  <a:cubicBezTo>
                    <a:pt x="2380" y="2125"/>
                    <a:pt x="2576" y="2197"/>
                    <a:pt x="2726" y="2325"/>
                  </a:cubicBezTo>
                  <a:cubicBezTo>
                    <a:pt x="2917" y="2490"/>
                    <a:pt x="3058" y="2783"/>
                    <a:pt x="2910" y="3018"/>
                  </a:cubicBezTo>
                  <a:cubicBezTo>
                    <a:pt x="2793" y="3206"/>
                    <a:pt x="2554" y="3318"/>
                    <a:pt x="2336" y="3318"/>
                  </a:cubicBezTo>
                  <a:cubicBezTo>
                    <a:pt x="2325" y="3318"/>
                    <a:pt x="2315" y="3317"/>
                    <a:pt x="2304" y="3317"/>
                  </a:cubicBezTo>
                  <a:cubicBezTo>
                    <a:pt x="1946" y="3297"/>
                    <a:pt x="1620" y="3053"/>
                    <a:pt x="1331" y="2866"/>
                  </a:cubicBezTo>
                  <a:cubicBezTo>
                    <a:pt x="1300" y="2846"/>
                    <a:pt x="1270" y="2838"/>
                    <a:pt x="1241" y="2838"/>
                  </a:cubicBezTo>
                  <a:cubicBezTo>
                    <a:pt x="1095" y="2838"/>
                    <a:pt x="999" y="3065"/>
                    <a:pt x="1154" y="3168"/>
                  </a:cubicBezTo>
                  <a:cubicBezTo>
                    <a:pt x="1539" y="3424"/>
                    <a:pt x="1958" y="3657"/>
                    <a:pt x="2430" y="3665"/>
                  </a:cubicBezTo>
                  <a:cubicBezTo>
                    <a:pt x="2437" y="3665"/>
                    <a:pt x="2445" y="3665"/>
                    <a:pt x="2453" y="3665"/>
                  </a:cubicBezTo>
                  <a:cubicBezTo>
                    <a:pt x="2822" y="3665"/>
                    <a:pt x="3211" y="3499"/>
                    <a:pt x="3379" y="3152"/>
                  </a:cubicBezTo>
                  <a:cubicBezTo>
                    <a:pt x="3576" y="2747"/>
                    <a:pt x="3379" y="2249"/>
                    <a:pt x="3055" y="1967"/>
                  </a:cubicBezTo>
                  <a:cubicBezTo>
                    <a:pt x="2969" y="1892"/>
                    <a:pt x="2876" y="1831"/>
                    <a:pt x="2777" y="1782"/>
                  </a:cubicBezTo>
                  <a:cubicBezTo>
                    <a:pt x="2968" y="1655"/>
                    <a:pt x="3128" y="1494"/>
                    <a:pt x="3225" y="1276"/>
                  </a:cubicBezTo>
                  <a:cubicBezTo>
                    <a:pt x="3405" y="873"/>
                    <a:pt x="3346" y="320"/>
                    <a:pt x="2915" y="104"/>
                  </a:cubicBezTo>
                  <a:cubicBezTo>
                    <a:pt x="2769" y="30"/>
                    <a:pt x="2605" y="0"/>
                    <a:pt x="24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4149;p57">
              <a:extLst>
                <a:ext uri="{FF2B5EF4-FFF2-40B4-BE49-F238E27FC236}">
                  <a16:creationId xmlns:a16="http://schemas.microsoft.com/office/drawing/2014/main" id="{73A534E0-533B-40D1-B607-355A1B7F49F4}"/>
                </a:ext>
              </a:extLst>
            </p:cNvPr>
            <p:cNvSpPr/>
            <p:nvPr/>
          </p:nvSpPr>
          <p:spPr>
            <a:xfrm>
              <a:off x="2713825" y="2474900"/>
              <a:ext cx="98000" cy="36425"/>
            </a:xfrm>
            <a:custGeom>
              <a:avLst/>
              <a:gdLst/>
              <a:ahLst/>
              <a:cxnLst/>
              <a:rect l="l" t="t" r="r" b="b"/>
              <a:pathLst>
                <a:path w="3920" h="1457" extrusionOk="0">
                  <a:moveTo>
                    <a:pt x="1745" y="0"/>
                  </a:moveTo>
                  <a:cubicBezTo>
                    <a:pt x="877" y="0"/>
                    <a:pt x="1" y="119"/>
                    <a:pt x="51" y="339"/>
                  </a:cubicBezTo>
                  <a:cubicBezTo>
                    <a:pt x="134" y="713"/>
                    <a:pt x="1683" y="1457"/>
                    <a:pt x="1683" y="1457"/>
                  </a:cubicBezTo>
                  <a:cubicBezTo>
                    <a:pt x="1683" y="1457"/>
                    <a:pt x="3919" y="462"/>
                    <a:pt x="3215" y="173"/>
                  </a:cubicBezTo>
                  <a:cubicBezTo>
                    <a:pt x="2929" y="56"/>
                    <a:pt x="2339" y="0"/>
                    <a:pt x="17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4150;p57">
              <a:extLst>
                <a:ext uri="{FF2B5EF4-FFF2-40B4-BE49-F238E27FC236}">
                  <a16:creationId xmlns:a16="http://schemas.microsoft.com/office/drawing/2014/main" id="{83E35221-A6D0-4960-9AEB-2851A57C18EB}"/>
                </a:ext>
              </a:extLst>
            </p:cNvPr>
            <p:cNvSpPr/>
            <p:nvPr/>
          </p:nvSpPr>
          <p:spPr>
            <a:xfrm>
              <a:off x="2751375" y="2486325"/>
              <a:ext cx="9600" cy="42900"/>
            </a:xfrm>
            <a:custGeom>
              <a:avLst/>
              <a:gdLst/>
              <a:ahLst/>
              <a:cxnLst/>
              <a:rect l="l" t="t" r="r" b="b"/>
              <a:pathLst>
                <a:path w="384" h="1716" extrusionOk="0">
                  <a:moveTo>
                    <a:pt x="191" y="1"/>
                  </a:moveTo>
                  <a:cubicBezTo>
                    <a:pt x="87" y="1"/>
                    <a:pt x="1" y="87"/>
                    <a:pt x="1" y="191"/>
                  </a:cubicBezTo>
                  <a:lnTo>
                    <a:pt x="1" y="1359"/>
                  </a:lnTo>
                  <a:lnTo>
                    <a:pt x="1" y="1525"/>
                  </a:lnTo>
                  <a:cubicBezTo>
                    <a:pt x="1" y="1627"/>
                    <a:pt x="89" y="1716"/>
                    <a:pt x="191" y="1716"/>
                  </a:cubicBezTo>
                  <a:cubicBezTo>
                    <a:pt x="297" y="1716"/>
                    <a:pt x="383" y="1627"/>
                    <a:pt x="383" y="1525"/>
                  </a:cubicBezTo>
                  <a:lnTo>
                    <a:pt x="383" y="357"/>
                  </a:lnTo>
                  <a:lnTo>
                    <a:pt x="383" y="191"/>
                  </a:lnTo>
                  <a:cubicBezTo>
                    <a:pt x="383" y="89"/>
                    <a:pt x="295" y="1"/>
                    <a:pt x="1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" name="Google Shape;4151;p57">
              <a:extLst>
                <a:ext uri="{FF2B5EF4-FFF2-40B4-BE49-F238E27FC236}">
                  <a16:creationId xmlns:a16="http://schemas.microsoft.com/office/drawing/2014/main" id="{1B130279-27B7-4FB7-BC2C-6E534AF0E506}"/>
                </a:ext>
              </a:extLst>
            </p:cNvPr>
            <p:cNvSpPr/>
            <p:nvPr/>
          </p:nvSpPr>
          <p:spPr>
            <a:xfrm>
              <a:off x="2314150" y="254280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196" y="0"/>
                  </a:moveTo>
                  <a:cubicBezTo>
                    <a:pt x="51" y="0"/>
                    <a:pt x="1" y="231"/>
                    <a:pt x="161" y="272"/>
                  </a:cubicBezTo>
                  <a:cubicBezTo>
                    <a:pt x="1445" y="607"/>
                    <a:pt x="2727" y="938"/>
                    <a:pt x="4012" y="1272"/>
                  </a:cubicBezTo>
                  <a:lnTo>
                    <a:pt x="4553" y="1412"/>
                  </a:lnTo>
                  <a:cubicBezTo>
                    <a:pt x="4567" y="1416"/>
                    <a:pt x="4581" y="1418"/>
                    <a:pt x="4593" y="1418"/>
                  </a:cubicBezTo>
                  <a:cubicBezTo>
                    <a:pt x="4738" y="1418"/>
                    <a:pt x="4788" y="1187"/>
                    <a:pt x="4628" y="1145"/>
                  </a:cubicBezTo>
                  <a:cubicBezTo>
                    <a:pt x="3344" y="812"/>
                    <a:pt x="2060" y="480"/>
                    <a:pt x="776" y="147"/>
                  </a:cubicBezTo>
                  <a:lnTo>
                    <a:pt x="234" y="5"/>
                  </a:lnTo>
                  <a:cubicBezTo>
                    <a:pt x="221" y="2"/>
                    <a:pt x="208" y="0"/>
                    <a:pt x="1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" name="Google Shape;4152;p57">
              <a:extLst>
                <a:ext uri="{FF2B5EF4-FFF2-40B4-BE49-F238E27FC236}">
                  <a16:creationId xmlns:a16="http://schemas.microsoft.com/office/drawing/2014/main" id="{4A6B5047-362D-4DBC-A0E6-2ED85E476CCE}"/>
                </a:ext>
              </a:extLst>
            </p:cNvPr>
            <p:cNvSpPr/>
            <p:nvPr/>
          </p:nvSpPr>
          <p:spPr>
            <a:xfrm>
              <a:off x="23146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4256" y="0"/>
                  </a:moveTo>
                  <a:cubicBezTo>
                    <a:pt x="4253" y="0"/>
                    <a:pt x="4250" y="0"/>
                    <a:pt x="4247" y="1"/>
                  </a:cubicBezTo>
                  <a:cubicBezTo>
                    <a:pt x="3060" y="66"/>
                    <a:pt x="1875" y="129"/>
                    <a:pt x="692" y="193"/>
                  </a:cubicBezTo>
                  <a:cubicBezTo>
                    <a:pt x="520" y="203"/>
                    <a:pt x="351" y="211"/>
                    <a:pt x="179" y="220"/>
                  </a:cubicBezTo>
                  <a:cubicBezTo>
                    <a:pt x="6" y="229"/>
                    <a:pt x="0" y="499"/>
                    <a:pt x="171" y="499"/>
                  </a:cubicBezTo>
                  <a:cubicBezTo>
                    <a:pt x="174" y="499"/>
                    <a:pt x="176" y="499"/>
                    <a:pt x="179" y="499"/>
                  </a:cubicBezTo>
                  <a:cubicBezTo>
                    <a:pt x="1364" y="434"/>
                    <a:pt x="2551" y="370"/>
                    <a:pt x="3734" y="305"/>
                  </a:cubicBezTo>
                  <a:cubicBezTo>
                    <a:pt x="3905" y="297"/>
                    <a:pt x="4075" y="286"/>
                    <a:pt x="4247" y="278"/>
                  </a:cubicBezTo>
                  <a:cubicBezTo>
                    <a:pt x="4420" y="269"/>
                    <a:pt x="4424" y="0"/>
                    <a:pt x="42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4153;p57">
              <a:extLst>
                <a:ext uri="{FF2B5EF4-FFF2-40B4-BE49-F238E27FC236}">
                  <a16:creationId xmlns:a16="http://schemas.microsoft.com/office/drawing/2014/main" id="{1C08F978-5F1D-4100-8FCB-848941EA0757}"/>
                </a:ext>
              </a:extLst>
            </p:cNvPr>
            <p:cNvSpPr/>
            <p:nvPr/>
          </p:nvSpPr>
          <p:spPr>
            <a:xfrm>
              <a:off x="2319575" y="2612675"/>
              <a:ext cx="118700" cy="33300"/>
            </a:xfrm>
            <a:custGeom>
              <a:avLst/>
              <a:gdLst/>
              <a:ahLst/>
              <a:cxnLst/>
              <a:rect l="l" t="t" r="r" b="b"/>
              <a:pathLst>
                <a:path w="4748" h="1332" extrusionOk="0">
                  <a:moveTo>
                    <a:pt x="4564" y="0"/>
                  </a:moveTo>
                  <a:cubicBezTo>
                    <a:pt x="4550" y="0"/>
                    <a:pt x="4535" y="3"/>
                    <a:pt x="4520" y="8"/>
                  </a:cubicBezTo>
                  <a:cubicBezTo>
                    <a:pt x="4023" y="162"/>
                    <a:pt x="3502" y="257"/>
                    <a:pt x="2997" y="379"/>
                  </a:cubicBezTo>
                  <a:cubicBezTo>
                    <a:pt x="2230" y="563"/>
                    <a:pt x="1465" y="747"/>
                    <a:pt x="697" y="931"/>
                  </a:cubicBezTo>
                  <a:cubicBezTo>
                    <a:pt x="520" y="975"/>
                    <a:pt x="341" y="1017"/>
                    <a:pt x="162" y="1060"/>
                  </a:cubicBezTo>
                  <a:cubicBezTo>
                    <a:pt x="1" y="1097"/>
                    <a:pt x="53" y="1331"/>
                    <a:pt x="200" y="1331"/>
                  </a:cubicBezTo>
                  <a:cubicBezTo>
                    <a:pt x="211" y="1331"/>
                    <a:pt x="223" y="1330"/>
                    <a:pt x="235" y="1327"/>
                  </a:cubicBezTo>
                  <a:cubicBezTo>
                    <a:pt x="1491" y="1025"/>
                    <a:pt x="2747" y="725"/>
                    <a:pt x="4001" y="420"/>
                  </a:cubicBezTo>
                  <a:cubicBezTo>
                    <a:pt x="4198" y="371"/>
                    <a:pt x="4400" y="334"/>
                    <a:pt x="4593" y="273"/>
                  </a:cubicBezTo>
                  <a:cubicBezTo>
                    <a:pt x="4748" y="227"/>
                    <a:pt x="4702" y="0"/>
                    <a:pt x="45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" name="Google Shape;4154;p57">
              <a:extLst>
                <a:ext uri="{FF2B5EF4-FFF2-40B4-BE49-F238E27FC236}">
                  <a16:creationId xmlns:a16="http://schemas.microsoft.com/office/drawing/2014/main" id="{D032AE06-246F-4F10-A133-2BCD93298344}"/>
                </a:ext>
              </a:extLst>
            </p:cNvPr>
            <p:cNvSpPr/>
            <p:nvPr/>
          </p:nvSpPr>
          <p:spPr>
            <a:xfrm>
              <a:off x="3087750" y="254285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4594" y="1"/>
                  </a:moveTo>
                  <a:cubicBezTo>
                    <a:pt x="4582" y="1"/>
                    <a:pt x="4569" y="2"/>
                    <a:pt x="4555" y="6"/>
                  </a:cubicBezTo>
                  <a:cubicBezTo>
                    <a:pt x="3270" y="339"/>
                    <a:pt x="1987" y="671"/>
                    <a:pt x="702" y="1005"/>
                  </a:cubicBezTo>
                  <a:lnTo>
                    <a:pt x="161" y="1146"/>
                  </a:lnTo>
                  <a:cubicBezTo>
                    <a:pt x="1" y="1185"/>
                    <a:pt x="53" y="1418"/>
                    <a:pt x="198" y="1418"/>
                  </a:cubicBezTo>
                  <a:cubicBezTo>
                    <a:pt x="210" y="1418"/>
                    <a:pt x="223" y="1417"/>
                    <a:pt x="236" y="1413"/>
                  </a:cubicBezTo>
                  <a:cubicBezTo>
                    <a:pt x="1521" y="1078"/>
                    <a:pt x="2802" y="746"/>
                    <a:pt x="4087" y="413"/>
                  </a:cubicBezTo>
                  <a:lnTo>
                    <a:pt x="4628" y="273"/>
                  </a:lnTo>
                  <a:cubicBezTo>
                    <a:pt x="4788" y="230"/>
                    <a:pt x="4738" y="1"/>
                    <a:pt x="45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" name="Google Shape;4155;p57">
              <a:extLst>
                <a:ext uri="{FF2B5EF4-FFF2-40B4-BE49-F238E27FC236}">
                  <a16:creationId xmlns:a16="http://schemas.microsoft.com/office/drawing/2014/main" id="{F73DFCE3-EF11-4CC4-8113-EDAFC43FE6E3}"/>
                </a:ext>
              </a:extLst>
            </p:cNvPr>
            <p:cNvSpPr/>
            <p:nvPr/>
          </p:nvSpPr>
          <p:spPr>
            <a:xfrm>
              <a:off x="30964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170" y="0"/>
                  </a:moveTo>
                  <a:cubicBezTo>
                    <a:pt x="0" y="0"/>
                    <a:pt x="3" y="269"/>
                    <a:pt x="179" y="278"/>
                  </a:cubicBezTo>
                  <a:cubicBezTo>
                    <a:pt x="1364" y="343"/>
                    <a:pt x="2549" y="406"/>
                    <a:pt x="3733" y="471"/>
                  </a:cubicBezTo>
                  <a:cubicBezTo>
                    <a:pt x="3905" y="480"/>
                    <a:pt x="4075" y="490"/>
                    <a:pt x="4245" y="499"/>
                  </a:cubicBezTo>
                  <a:cubicBezTo>
                    <a:pt x="4248" y="499"/>
                    <a:pt x="4251" y="499"/>
                    <a:pt x="4254" y="499"/>
                  </a:cubicBezTo>
                  <a:cubicBezTo>
                    <a:pt x="4424" y="499"/>
                    <a:pt x="4422" y="231"/>
                    <a:pt x="4245" y="220"/>
                  </a:cubicBezTo>
                  <a:cubicBezTo>
                    <a:pt x="3060" y="155"/>
                    <a:pt x="1875" y="93"/>
                    <a:pt x="691" y="28"/>
                  </a:cubicBezTo>
                  <a:cubicBezTo>
                    <a:pt x="520" y="18"/>
                    <a:pt x="351" y="9"/>
                    <a:pt x="179" y="1"/>
                  </a:cubicBezTo>
                  <a:cubicBezTo>
                    <a:pt x="176" y="0"/>
                    <a:pt x="173" y="0"/>
                    <a:pt x="1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" name="Google Shape;4156;p57">
              <a:extLst>
                <a:ext uri="{FF2B5EF4-FFF2-40B4-BE49-F238E27FC236}">
                  <a16:creationId xmlns:a16="http://schemas.microsoft.com/office/drawing/2014/main" id="{0E3E4E0A-5E73-4A9D-81E0-D71CDEE6FF61}"/>
                </a:ext>
              </a:extLst>
            </p:cNvPr>
            <p:cNvSpPr/>
            <p:nvPr/>
          </p:nvSpPr>
          <p:spPr>
            <a:xfrm>
              <a:off x="3083375" y="2612650"/>
              <a:ext cx="118675" cy="33325"/>
            </a:xfrm>
            <a:custGeom>
              <a:avLst/>
              <a:gdLst/>
              <a:ahLst/>
              <a:cxnLst/>
              <a:rect l="l" t="t" r="r" b="b"/>
              <a:pathLst>
                <a:path w="4747" h="1333" extrusionOk="0">
                  <a:moveTo>
                    <a:pt x="185" y="0"/>
                  </a:moveTo>
                  <a:cubicBezTo>
                    <a:pt x="47" y="0"/>
                    <a:pt x="0" y="228"/>
                    <a:pt x="154" y="276"/>
                  </a:cubicBezTo>
                  <a:cubicBezTo>
                    <a:pt x="651" y="430"/>
                    <a:pt x="1172" y="525"/>
                    <a:pt x="1677" y="647"/>
                  </a:cubicBezTo>
                  <a:cubicBezTo>
                    <a:pt x="2443" y="831"/>
                    <a:pt x="3208" y="1015"/>
                    <a:pt x="3975" y="1199"/>
                  </a:cubicBezTo>
                  <a:cubicBezTo>
                    <a:pt x="4154" y="1243"/>
                    <a:pt x="4333" y="1285"/>
                    <a:pt x="4512" y="1328"/>
                  </a:cubicBezTo>
                  <a:cubicBezTo>
                    <a:pt x="4524" y="1331"/>
                    <a:pt x="4536" y="1332"/>
                    <a:pt x="4547" y="1332"/>
                  </a:cubicBezTo>
                  <a:cubicBezTo>
                    <a:pt x="4694" y="1332"/>
                    <a:pt x="4747" y="1098"/>
                    <a:pt x="4585" y="1061"/>
                  </a:cubicBezTo>
                  <a:cubicBezTo>
                    <a:pt x="3330" y="759"/>
                    <a:pt x="2074" y="459"/>
                    <a:pt x="819" y="154"/>
                  </a:cubicBezTo>
                  <a:cubicBezTo>
                    <a:pt x="623" y="105"/>
                    <a:pt x="421" y="68"/>
                    <a:pt x="228" y="7"/>
                  </a:cubicBezTo>
                  <a:cubicBezTo>
                    <a:pt x="213" y="2"/>
                    <a:pt x="198" y="0"/>
                    <a:pt x="1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" name="Google Shape;4157;p57">
              <a:extLst>
                <a:ext uri="{FF2B5EF4-FFF2-40B4-BE49-F238E27FC236}">
                  <a16:creationId xmlns:a16="http://schemas.microsoft.com/office/drawing/2014/main" id="{3A2A2F25-5C18-4612-8687-E15AD88BFE39}"/>
                </a:ext>
              </a:extLst>
            </p:cNvPr>
            <p:cNvSpPr/>
            <p:nvPr/>
          </p:nvSpPr>
          <p:spPr>
            <a:xfrm>
              <a:off x="2438825" y="2579325"/>
              <a:ext cx="109725" cy="99975"/>
            </a:xfrm>
            <a:custGeom>
              <a:avLst/>
              <a:gdLst/>
              <a:ahLst/>
              <a:cxnLst/>
              <a:rect l="l" t="t" r="r" b="b"/>
              <a:pathLst>
                <a:path w="4389" h="3999" extrusionOk="0">
                  <a:moveTo>
                    <a:pt x="2194" y="1"/>
                  </a:moveTo>
                  <a:cubicBezTo>
                    <a:pt x="1682" y="1"/>
                    <a:pt x="1171" y="196"/>
                    <a:pt x="780" y="587"/>
                  </a:cubicBezTo>
                  <a:cubicBezTo>
                    <a:pt x="1" y="1368"/>
                    <a:pt x="1" y="2632"/>
                    <a:pt x="780" y="3413"/>
                  </a:cubicBezTo>
                  <a:cubicBezTo>
                    <a:pt x="1171" y="3803"/>
                    <a:pt x="1682" y="3999"/>
                    <a:pt x="2194" y="3999"/>
                  </a:cubicBezTo>
                  <a:cubicBezTo>
                    <a:pt x="2706" y="3999"/>
                    <a:pt x="3218" y="3803"/>
                    <a:pt x="3608" y="3413"/>
                  </a:cubicBezTo>
                  <a:cubicBezTo>
                    <a:pt x="4389" y="2632"/>
                    <a:pt x="4389" y="1368"/>
                    <a:pt x="3608" y="587"/>
                  </a:cubicBezTo>
                  <a:cubicBezTo>
                    <a:pt x="3218" y="196"/>
                    <a:pt x="2706" y="1"/>
                    <a:pt x="2194" y="1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" name="Google Shape;4158;p57">
              <a:extLst>
                <a:ext uri="{FF2B5EF4-FFF2-40B4-BE49-F238E27FC236}">
                  <a16:creationId xmlns:a16="http://schemas.microsoft.com/office/drawing/2014/main" id="{EA45BEF8-E231-4FBA-BA7A-A7E5F4A1D19A}"/>
                </a:ext>
              </a:extLst>
            </p:cNvPr>
            <p:cNvSpPr/>
            <p:nvPr/>
          </p:nvSpPr>
          <p:spPr>
            <a:xfrm>
              <a:off x="2974825" y="2562675"/>
              <a:ext cx="109775" cy="100000"/>
            </a:xfrm>
            <a:custGeom>
              <a:avLst/>
              <a:gdLst/>
              <a:ahLst/>
              <a:cxnLst/>
              <a:rect l="l" t="t" r="r" b="b"/>
              <a:pathLst>
                <a:path w="4391" h="4000" extrusionOk="0">
                  <a:moveTo>
                    <a:pt x="2196" y="0"/>
                  </a:moveTo>
                  <a:cubicBezTo>
                    <a:pt x="1684" y="0"/>
                    <a:pt x="1172" y="195"/>
                    <a:pt x="782" y="586"/>
                  </a:cubicBezTo>
                  <a:cubicBezTo>
                    <a:pt x="1" y="1367"/>
                    <a:pt x="1" y="2633"/>
                    <a:pt x="782" y="3414"/>
                  </a:cubicBezTo>
                  <a:cubicBezTo>
                    <a:pt x="1172" y="3804"/>
                    <a:pt x="1684" y="3999"/>
                    <a:pt x="2196" y="3999"/>
                  </a:cubicBezTo>
                  <a:cubicBezTo>
                    <a:pt x="2707" y="3999"/>
                    <a:pt x="3219" y="3804"/>
                    <a:pt x="3610" y="3414"/>
                  </a:cubicBezTo>
                  <a:cubicBezTo>
                    <a:pt x="4391" y="2633"/>
                    <a:pt x="4391" y="1367"/>
                    <a:pt x="3610" y="586"/>
                  </a:cubicBezTo>
                  <a:cubicBezTo>
                    <a:pt x="3219" y="195"/>
                    <a:pt x="2707" y="0"/>
                    <a:pt x="2196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6" name="Google Shape;4159;p57">
              <a:extLst>
                <a:ext uri="{FF2B5EF4-FFF2-40B4-BE49-F238E27FC236}">
                  <a16:creationId xmlns:a16="http://schemas.microsoft.com/office/drawing/2014/main" id="{1F21F37F-9EFF-4520-8099-45B451A84CE8}"/>
                </a:ext>
              </a:extLst>
            </p:cNvPr>
            <p:cNvSpPr/>
            <p:nvPr/>
          </p:nvSpPr>
          <p:spPr>
            <a:xfrm>
              <a:off x="2480775" y="2423950"/>
              <a:ext cx="142325" cy="102025"/>
            </a:xfrm>
            <a:custGeom>
              <a:avLst/>
              <a:gdLst/>
              <a:ahLst/>
              <a:cxnLst/>
              <a:rect l="l" t="t" r="r" b="b"/>
              <a:pathLst>
                <a:path w="5693" h="4081" extrusionOk="0">
                  <a:moveTo>
                    <a:pt x="2874" y="0"/>
                  </a:moveTo>
                  <a:cubicBezTo>
                    <a:pt x="1984" y="0"/>
                    <a:pt x="1159" y="560"/>
                    <a:pt x="661" y="1364"/>
                  </a:cubicBezTo>
                  <a:cubicBezTo>
                    <a:pt x="206" y="2094"/>
                    <a:pt x="9" y="2962"/>
                    <a:pt x="1" y="3815"/>
                  </a:cubicBezTo>
                  <a:cubicBezTo>
                    <a:pt x="1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50" y="3814"/>
                  </a:cubicBezTo>
                  <a:cubicBezTo>
                    <a:pt x="560" y="2670"/>
                    <a:pt x="976" y="1321"/>
                    <a:pt x="2050" y="742"/>
                  </a:cubicBezTo>
                  <a:cubicBezTo>
                    <a:pt x="2308" y="602"/>
                    <a:pt x="2568" y="540"/>
                    <a:pt x="2821" y="540"/>
                  </a:cubicBezTo>
                  <a:cubicBezTo>
                    <a:pt x="3543" y="540"/>
                    <a:pt x="4207" y="1044"/>
                    <a:pt x="4596" y="1697"/>
                  </a:cubicBezTo>
                  <a:cubicBezTo>
                    <a:pt x="4977" y="2335"/>
                    <a:pt x="5137" y="3076"/>
                    <a:pt x="5143" y="3815"/>
                  </a:cubicBezTo>
                  <a:cubicBezTo>
                    <a:pt x="5145" y="3991"/>
                    <a:pt x="5283" y="4080"/>
                    <a:pt x="5420" y="4080"/>
                  </a:cubicBezTo>
                  <a:cubicBezTo>
                    <a:pt x="5557" y="4080"/>
                    <a:pt x="5692" y="3992"/>
                    <a:pt x="5692" y="3815"/>
                  </a:cubicBezTo>
                  <a:cubicBezTo>
                    <a:pt x="5680" y="2464"/>
                    <a:pt x="5140" y="862"/>
                    <a:pt x="3840" y="228"/>
                  </a:cubicBezTo>
                  <a:cubicBezTo>
                    <a:pt x="3517" y="71"/>
                    <a:pt x="3192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7" name="Google Shape;4160;p57">
              <a:extLst>
                <a:ext uri="{FF2B5EF4-FFF2-40B4-BE49-F238E27FC236}">
                  <a16:creationId xmlns:a16="http://schemas.microsoft.com/office/drawing/2014/main" id="{6C314748-FEAC-4116-BDD7-6BFF30B5E9E6}"/>
                </a:ext>
              </a:extLst>
            </p:cNvPr>
            <p:cNvSpPr/>
            <p:nvPr/>
          </p:nvSpPr>
          <p:spPr>
            <a:xfrm>
              <a:off x="2889225" y="2423950"/>
              <a:ext cx="142275" cy="102025"/>
            </a:xfrm>
            <a:custGeom>
              <a:avLst/>
              <a:gdLst/>
              <a:ahLst/>
              <a:cxnLst/>
              <a:rect l="l" t="t" r="r" b="b"/>
              <a:pathLst>
                <a:path w="5691" h="4081" extrusionOk="0">
                  <a:moveTo>
                    <a:pt x="2874" y="0"/>
                  </a:moveTo>
                  <a:cubicBezTo>
                    <a:pt x="1983" y="0"/>
                    <a:pt x="1158" y="560"/>
                    <a:pt x="659" y="1364"/>
                  </a:cubicBezTo>
                  <a:cubicBezTo>
                    <a:pt x="204" y="2094"/>
                    <a:pt x="8" y="2962"/>
                    <a:pt x="1" y="3815"/>
                  </a:cubicBezTo>
                  <a:cubicBezTo>
                    <a:pt x="0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49" y="3814"/>
                  </a:cubicBezTo>
                  <a:cubicBezTo>
                    <a:pt x="558" y="2670"/>
                    <a:pt x="975" y="1321"/>
                    <a:pt x="2049" y="742"/>
                  </a:cubicBezTo>
                  <a:cubicBezTo>
                    <a:pt x="2307" y="602"/>
                    <a:pt x="2567" y="540"/>
                    <a:pt x="2820" y="540"/>
                  </a:cubicBezTo>
                  <a:cubicBezTo>
                    <a:pt x="3541" y="540"/>
                    <a:pt x="4206" y="1044"/>
                    <a:pt x="4594" y="1697"/>
                  </a:cubicBezTo>
                  <a:cubicBezTo>
                    <a:pt x="4975" y="2335"/>
                    <a:pt x="5135" y="3076"/>
                    <a:pt x="5141" y="3815"/>
                  </a:cubicBezTo>
                  <a:cubicBezTo>
                    <a:pt x="5143" y="3991"/>
                    <a:pt x="5281" y="4080"/>
                    <a:pt x="5418" y="4080"/>
                  </a:cubicBezTo>
                  <a:cubicBezTo>
                    <a:pt x="5555" y="4080"/>
                    <a:pt x="5690" y="3992"/>
                    <a:pt x="5690" y="3815"/>
                  </a:cubicBezTo>
                  <a:cubicBezTo>
                    <a:pt x="5680" y="2464"/>
                    <a:pt x="5140" y="862"/>
                    <a:pt x="3839" y="228"/>
                  </a:cubicBezTo>
                  <a:cubicBezTo>
                    <a:pt x="3517" y="71"/>
                    <a:pt x="3191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28" name="Google Shape;4161;p57">
            <a:extLst>
              <a:ext uri="{FF2B5EF4-FFF2-40B4-BE49-F238E27FC236}">
                <a16:creationId xmlns:a16="http://schemas.microsoft.com/office/drawing/2014/main" id="{987BB563-F5E8-4958-9E7C-96223EF3F624}"/>
              </a:ext>
            </a:extLst>
          </p:cNvPr>
          <p:cNvGrpSpPr/>
          <p:nvPr/>
        </p:nvGrpSpPr>
        <p:grpSpPr>
          <a:xfrm rot="-461358">
            <a:off x="1034969" y="1389036"/>
            <a:ext cx="2745377" cy="4598761"/>
            <a:chOff x="5238875" y="1507675"/>
            <a:chExt cx="2059050" cy="3449100"/>
          </a:xfrm>
        </p:grpSpPr>
        <p:sp>
          <p:nvSpPr>
            <p:cNvPr id="129" name="Google Shape;4162;p57">
              <a:extLst>
                <a:ext uri="{FF2B5EF4-FFF2-40B4-BE49-F238E27FC236}">
                  <a16:creationId xmlns:a16="http://schemas.microsoft.com/office/drawing/2014/main" id="{A3A509C1-BE58-4B80-9E0B-000178F58A80}"/>
                </a:ext>
              </a:extLst>
            </p:cNvPr>
            <p:cNvSpPr/>
            <p:nvPr/>
          </p:nvSpPr>
          <p:spPr>
            <a:xfrm>
              <a:off x="5238875" y="1507675"/>
              <a:ext cx="2059050" cy="3449100"/>
            </a:xfrm>
            <a:custGeom>
              <a:avLst/>
              <a:gdLst/>
              <a:ahLst/>
              <a:cxnLst/>
              <a:rect l="l" t="t" r="r" b="b"/>
              <a:pathLst>
                <a:path w="82362" h="137964" extrusionOk="0">
                  <a:moveTo>
                    <a:pt x="34987" y="0"/>
                  </a:moveTo>
                  <a:cubicBezTo>
                    <a:pt x="33730" y="0"/>
                    <a:pt x="32427" y="275"/>
                    <a:pt x="31238" y="402"/>
                  </a:cubicBezTo>
                  <a:cubicBezTo>
                    <a:pt x="30055" y="530"/>
                    <a:pt x="29026" y="835"/>
                    <a:pt x="27924" y="1267"/>
                  </a:cubicBezTo>
                  <a:cubicBezTo>
                    <a:pt x="27645" y="1451"/>
                    <a:pt x="3033" y="13933"/>
                    <a:pt x="3033" y="13933"/>
                  </a:cubicBezTo>
                  <a:cubicBezTo>
                    <a:pt x="1862" y="14518"/>
                    <a:pt x="958" y="15509"/>
                    <a:pt x="495" y="16722"/>
                  </a:cubicBezTo>
                  <a:cubicBezTo>
                    <a:pt x="1" y="17997"/>
                    <a:pt x="54" y="19431"/>
                    <a:pt x="629" y="20648"/>
                  </a:cubicBezTo>
                  <a:lnTo>
                    <a:pt x="7338" y="34797"/>
                  </a:lnTo>
                  <a:cubicBezTo>
                    <a:pt x="7310" y="34926"/>
                    <a:pt x="7288" y="35057"/>
                    <a:pt x="7263" y="35194"/>
                  </a:cubicBezTo>
                  <a:cubicBezTo>
                    <a:pt x="7246" y="35286"/>
                    <a:pt x="7232" y="35375"/>
                    <a:pt x="7218" y="35461"/>
                  </a:cubicBezTo>
                  <a:lnTo>
                    <a:pt x="6920" y="35526"/>
                  </a:lnTo>
                  <a:lnTo>
                    <a:pt x="7095" y="36443"/>
                  </a:lnTo>
                  <a:cubicBezTo>
                    <a:pt x="7056" y="36862"/>
                    <a:pt x="7042" y="37158"/>
                    <a:pt x="7042" y="37213"/>
                  </a:cubicBezTo>
                  <a:lnTo>
                    <a:pt x="7023" y="37766"/>
                  </a:lnTo>
                  <a:lnTo>
                    <a:pt x="7171" y="38293"/>
                  </a:lnTo>
                  <a:cubicBezTo>
                    <a:pt x="7185" y="38340"/>
                    <a:pt x="7422" y="39177"/>
                    <a:pt x="7835" y="40285"/>
                  </a:cubicBezTo>
                  <a:lnTo>
                    <a:pt x="8490" y="43691"/>
                  </a:lnTo>
                  <a:lnTo>
                    <a:pt x="9079" y="46127"/>
                  </a:lnTo>
                  <a:lnTo>
                    <a:pt x="9366" y="47310"/>
                  </a:lnTo>
                  <a:lnTo>
                    <a:pt x="9528" y="47979"/>
                  </a:lnTo>
                  <a:lnTo>
                    <a:pt x="9721" y="48638"/>
                  </a:lnTo>
                  <a:lnTo>
                    <a:pt x="10415" y="50987"/>
                  </a:lnTo>
                  <a:lnTo>
                    <a:pt x="10424" y="51020"/>
                  </a:lnTo>
                  <a:cubicBezTo>
                    <a:pt x="10460" y="51134"/>
                    <a:pt x="10493" y="51257"/>
                    <a:pt x="10532" y="51385"/>
                  </a:cubicBezTo>
                  <a:cubicBezTo>
                    <a:pt x="10613" y="51659"/>
                    <a:pt x="10703" y="51969"/>
                    <a:pt x="10811" y="52289"/>
                  </a:cubicBezTo>
                  <a:lnTo>
                    <a:pt x="10820" y="52306"/>
                  </a:lnTo>
                  <a:lnTo>
                    <a:pt x="11230" y="53481"/>
                  </a:lnTo>
                  <a:lnTo>
                    <a:pt x="12086" y="55894"/>
                  </a:lnTo>
                  <a:lnTo>
                    <a:pt x="13068" y="58293"/>
                  </a:lnTo>
                  <a:lnTo>
                    <a:pt x="13079" y="58318"/>
                  </a:lnTo>
                  <a:cubicBezTo>
                    <a:pt x="13805" y="60011"/>
                    <a:pt x="14550" y="61602"/>
                    <a:pt x="15325" y="63100"/>
                  </a:cubicBezTo>
                  <a:cubicBezTo>
                    <a:pt x="15186" y="63370"/>
                    <a:pt x="15077" y="63663"/>
                    <a:pt x="14999" y="63970"/>
                  </a:cubicBezTo>
                  <a:cubicBezTo>
                    <a:pt x="14776" y="64880"/>
                    <a:pt x="14879" y="65823"/>
                    <a:pt x="15283" y="66660"/>
                  </a:cubicBezTo>
                  <a:cubicBezTo>
                    <a:pt x="15387" y="66894"/>
                    <a:pt x="15573" y="67273"/>
                    <a:pt x="15830" y="67667"/>
                  </a:cubicBezTo>
                  <a:cubicBezTo>
                    <a:pt x="16201" y="68227"/>
                    <a:pt x="16603" y="68646"/>
                    <a:pt x="17013" y="68953"/>
                  </a:cubicBezTo>
                  <a:cubicBezTo>
                    <a:pt x="17786" y="69965"/>
                    <a:pt x="18966" y="71450"/>
                    <a:pt x="20324" y="72948"/>
                  </a:cubicBezTo>
                  <a:cubicBezTo>
                    <a:pt x="21535" y="74276"/>
                    <a:pt x="22690" y="75394"/>
                    <a:pt x="23764" y="76284"/>
                  </a:cubicBezTo>
                  <a:lnTo>
                    <a:pt x="21401" y="92033"/>
                  </a:lnTo>
                  <a:lnTo>
                    <a:pt x="22682" y="92744"/>
                  </a:lnTo>
                  <a:cubicBezTo>
                    <a:pt x="22565" y="93623"/>
                    <a:pt x="22431" y="94633"/>
                    <a:pt x="22291" y="95746"/>
                  </a:cubicBezTo>
                  <a:lnTo>
                    <a:pt x="22107" y="97166"/>
                  </a:lnTo>
                  <a:lnTo>
                    <a:pt x="22118" y="97169"/>
                  </a:lnTo>
                  <a:cubicBezTo>
                    <a:pt x="21577" y="101724"/>
                    <a:pt x="20991" y="107655"/>
                    <a:pt x="20729" y="113673"/>
                  </a:cubicBezTo>
                  <a:lnTo>
                    <a:pt x="20617" y="116234"/>
                  </a:lnTo>
                  <a:lnTo>
                    <a:pt x="21089" y="116404"/>
                  </a:lnTo>
                  <a:cubicBezTo>
                    <a:pt x="21083" y="116767"/>
                    <a:pt x="21075" y="117124"/>
                    <a:pt x="21072" y="117475"/>
                  </a:cubicBezTo>
                  <a:lnTo>
                    <a:pt x="21033" y="119342"/>
                  </a:lnTo>
                  <a:lnTo>
                    <a:pt x="21058" y="119347"/>
                  </a:lnTo>
                  <a:cubicBezTo>
                    <a:pt x="21058" y="120368"/>
                    <a:pt x="21072" y="121342"/>
                    <a:pt x="21100" y="122263"/>
                  </a:cubicBezTo>
                  <a:cubicBezTo>
                    <a:pt x="21011" y="122349"/>
                    <a:pt x="20927" y="122444"/>
                    <a:pt x="20849" y="122539"/>
                  </a:cubicBezTo>
                  <a:cubicBezTo>
                    <a:pt x="20570" y="122664"/>
                    <a:pt x="20308" y="122818"/>
                    <a:pt x="20062" y="123002"/>
                  </a:cubicBezTo>
                  <a:cubicBezTo>
                    <a:pt x="19150" y="123683"/>
                    <a:pt x="18561" y="124715"/>
                    <a:pt x="18444" y="125836"/>
                  </a:cubicBezTo>
                  <a:cubicBezTo>
                    <a:pt x="18324" y="126994"/>
                    <a:pt x="18701" y="128118"/>
                    <a:pt x="19488" y="129022"/>
                  </a:cubicBezTo>
                  <a:cubicBezTo>
                    <a:pt x="19309" y="128994"/>
                    <a:pt x="19128" y="128981"/>
                    <a:pt x="18952" y="128981"/>
                  </a:cubicBezTo>
                  <a:cubicBezTo>
                    <a:pt x="17836" y="128981"/>
                    <a:pt x="16768" y="129513"/>
                    <a:pt x="16101" y="130409"/>
                  </a:cubicBezTo>
                  <a:cubicBezTo>
                    <a:pt x="15085" y="131773"/>
                    <a:pt x="15395" y="133310"/>
                    <a:pt x="15498" y="133815"/>
                  </a:cubicBezTo>
                  <a:cubicBezTo>
                    <a:pt x="15576" y="134200"/>
                    <a:pt x="15674" y="134535"/>
                    <a:pt x="15691" y="134596"/>
                  </a:cubicBezTo>
                  <a:lnTo>
                    <a:pt x="16249" y="136491"/>
                  </a:lnTo>
                  <a:lnTo>
                    <a:pt x="18160" y="136987"/>
                  </a:lnTo>
                  <a:cubicBezTo>
                    <a:pt x="20654" y="137634"/>
                    <a:pt x="23695" y="137964"/>
                    <a:pt x="27190" y="137964"/>
                  </a:cubicBezTo>
                  <a:cubicBezTo>
                    <a:pt x="31590" y="137964"/>
                    <a:pt x="35205" y="137442"/>
                    <a:pt x="35359" y="137420"/>
                  </a:cubicBezTo>
                  <a:lnTo>
                    <a:pt x="38327" y="136987"/>
                  </a:lnTo>
                  <a:cubicBezTo>
                    <a:pt x="38564" y="136951"/>
                    <a:pt x="38522" y="131444"/>
                    <a:pt x="38550" y="130978"/>
                  </a:cubicBezTo>
                  <a:cubicBezTo>
                    <a:pt x="38623" y="129658"/>
                    <a:pt x="38748" y="128319"/>
                    <a:pt x="38918" y="126977"/>
                  </a:cubicBezTo>
                  <a:cubicBezTo>
                    <a:pt x="38936" y="126839"/>
                    <a:pt x="39042" y="126773"/>
                    <a:pt x="39149" y="126773"/>
                  </a:cubicBezTo>
                  <a:cubicBezTo>
                    <a:pt x="39266" y="126773"/>
                    <a:pt x="39384" y="126853"/>
                    <a:pt x="39384" y="127005"/>
                  </a:cubicBezTo>
                  <a:cubicBezTo>
                    <a:pt x="39384" y="127954"/>
                    <a:pt x="39407" y="128902"/>
                    <a:pt x="39449" y="129859"/>
                  </a:cubicBezTo>
                  <a:cubicBezTo>
                    <a:pt x="39479" y="130537"/>
                    <a:pt x="39507" y="136973"/>
                    <a:pt x="39599" y="136987"/>
                  </a:cubicBezTo>
                  <a:lnTo>
                    <a:pt x="42568" y="137420"/>
                  </a:lnTo>
                  <a:cubicBezTo>
                    <a:pt x="42721" y="137439"/>
                    <a:pt x="46334" y="137964"/>
                    <a:pt x="50733" y="137964"/>
                  </a:cubicBezTo>
                  <a:cubicBezTo>
                    <a:pt x="54232" y="137964"/>
                    <a:pt x="57273" y="137634"/>
                    <a:pt x="59767" y="136987"/>
                  </a:cubicBezTo>
                  <a:lnTo>
                    <a:pt x="61678" y="136491"/>
                  </a:lnTo>
                  <a:lnTo>
                    <a:pt x="62236" y="134596"/>
                  </a:lnTo>
                  <a:cubicBezTo>
                    <a:pt x="62252" y="134535"/>
                    <a:pt x="62350" y="134200"/>
                    <a:pt x="62428" y="133815"/>
                  </a:cubicBezTo>
                  <a:cubicBezTo>
                    <a:pt x="62528" y="133310"/>
                    <a:pt x="62841" y="131773"/>
                    <a:pt x="61823" y="130409"/>
                  </a:cubicBezTo>
                  <a:cubicBezTo>
                    <a:pt x="61153" y="129513"/>
                    <a:pt x="60090" y="128981"/>
                    <a:pt x="58974" y="128981"/>
                  </a:cubicBezTo>
                  <a:cubicBezTo>
                    <a:pt x="58793" y="128981"/>
                    <a:pt x="58612" y="128994"/>
                    <a:pt x="58433" y="129022"/>
                  </a:cubicBezTo>
                  <a:cubicBezTo>
                    <a:pt x="59225" y="128118"/>
                    <a:pt x="59599" y="126994"/>
                    <a:pt x="59479" y="125834"/>
                  </a:cubicBezTo>
                  <a:cubicBezTo>
                    <a:pt x="59362" y="124712"/>
                    <a:pt x="58768" y="123674"/>
                    <a:pt x="57856" y="122996"/>
                  </a:cubicBezTo>
                  <a:cubicBezTo>
                    <a:pt x="57694" y="122876"/>
                    <a:pt x="57526" y="122773"/>
                    <a:pt x="57353" y="122678"/>
                  </a:cubicBezTo>
                  <a:cubicBezTo>
                    <a:pt x="57426" y="121897"/>
                    <a:pt x="57496" y="121094"/>
                    <a:pt x="57565" y="120271"/>
                  </a:cubicBezTo>
                  <a:lnTo>
                    <a:pt x="57577" y="120268"/>
                  </a:lnTo>
                  <a:lnTo>
                    <a:pt x="57666" y="119015"/>
                  </a:lnTo>
                  <a:cubicBezTo>
                    <a:pt x="57736" y="118114"/>
                    <a:pt x="57803" y="117196"/>
                    <a:pt x="57867" y="116262"/>
                  </a:cubicBezTo>
                  <a:lnTo>
                    <a:pt x="58899" y="115548"/>
                  </a:lnTo>
                  <a:lnTo>
                    <a:pt x="58999" y="113852"/>
                  </a:lnTo>
                  <a:cubicBezTo>
                    <a:pt x="59309" y="108582"/>
                    <a:pt x="59340" y="103206"/>
                    <a:pt x="59278" y="98823"/>
                  </a:cubicBezTo>
                  <a:lnTo>
                    <a:pt x="59295" y="98817"/>
                  </a:lnTo>
                  <a:lnTo>
                    <a:pt x="59242" y="96845"/>
                  </a:lnTo>
                  <a:cubicBezTo>
                    <a:pt x="59228" y="96145"/>
                    <a:pt x="59211" y="95478"/>
                    <a:pt x="59192" y="94850"/>
                  </a:cubicBezTo>
                  <a:lnTo>
                    <a:pt x="59758" y="94638"/>
                  </a:lnTo>
                  <a:lnTo>
                    <a:pt x="59541" y="79816"/>
                  </a:lnTo>
                  <a:cubicBezTo>
                    <a:pt x="60007" y="79601"/>
                    <a:pt x="60484" y="79345"/>
                    <a:pt x="60977" y="79046"/>
                  </a:cubicBezTo>
                  <a:cubicBezTo>
                    <a:pt x="62252" y="78271"/>
                    <a:pt x="63678" y="77177"/>
                    <a:pt x="65218" y="75796"/>
                  </a:cubicBezTo>
                  <a:cubicBezTo>
                    <a:pt x="66646" y="74513"/>
                    <a:pt x="67910" y="73216"/>
                    <a:pt x="68741" y="72323"/>
                  </a:cubicBezTo>
                  <a:cubicBezTo>
                    <a:pt x="69179" y="72055"/>
                    <a:pt x="69626" y="71673"/>
                    <a:pt x="70050" y="71137"/>
                  </a:cubicBezTo>
                  <a:cubicBezTo>
                    <a:pt x="70309" y="70808"/>
                    <a:pt x="70507" y="70493"/>
                    <a:pt x="70622" y="70289"/>
                  </a:cubicBezTo>
                  <a:cubicBezTo>
                    <a:pt x="71375" y="69078"/>
                    <a:pt x="71417" y="67591"/>
                    <a:pt x="70806" y="66367"/>
                  </a:cubicBezTo>
                  <a:cubicBezTo>
                    <a:pt x="71643" y="65139"/>
                    <a:pt x="72351" y="63953"/>
                    <a:pt x="72960" y="62910"/>
                  </a:cubicBezTo>
                  <a:lnTo>
                    <a:pt x="72976" y="62879"/>
                  </a:lnTo>
                  <a:cubicBezTo>
                    <a:pt x="74619" y="59984"/>
                    <a:pt x="76062" y="56798"/>
                    <a:pt x="77387" y="53140"/>
                  </a:cubicBezTo>
                  <a:lnTo>
                    <a:pt x="77398" y="53115"/>
                  </a:lnTo>
                  <a:lnTo>
                    <a:pt x="78246" y="50663"/>
                  </a:lnTo>
                  <a:lnTo>
                    <a:pt x="78958" y="48219"/>
                  </a:lnTo>
                  <a:lnTo>
                    <a:pt x="79298" y="47031"/>
                  </a:lnTo>
                  <a:lnTo>
                    <a:pt x="79309" y="46992"/>
                  </a:lnTo>
                  <a:cubicBezTo>
                    <a:pt x="79398" y="46660"/>
                    <a:pt x="79474" y="46342"/>
                    <a:pt x="79538" y="46063"/>
                  </a:cubicBezTo>
                  <a:cubicBezTo>
                    <a:pt x="79566" y="45943"/>
                    <a:pt x="79594" y="45820"/>
                    <a:pt x="79627" y="45700"/>
                  </a:cubicBezTo>
                  <a:lnTo>
                    <a:pt x="80191" y="43301"/>
                  </a:lnTo>
                  <a:lnTo>
                    <a:pt x="80347" y="42623"/>
                  </a:lnTo>
                  <a:lnTo>
                    <a:pt x="80472" y="41948"/>
                  </a:lnTo>
                  <a:lnTo>
                    <a:pt x="80693" y="40754"/>
                  </a:lnTo>
                  <a:lnTo>
                    <a:pt x="81142" y="38287"/>
                  </a:lnTo>
                  <a:lnTo>
                    <a:pt x="81295" y="37102"/>
                  </a:lnTo>
                  <a:cubicBezTo>
                    <a:pt x="81407" y="36711"/>
                    <a:pt x="81460" y="36304"/>
                    <a:pt x="81454" y="35891"/>
                  </a:cubicBezTo>
                  <a:lnTo>
                    <a:pt x="81546" y="35168"/>
                  </a:lnTo>
                  <a:cubicBezTo>
                    <a:pt x="82007" y="34348"/>
                    <a:pt x="82269" y="33458"/>
                    <a:pt x="82300" y="32549"/>
                  </a:cubicBezTo>
                  <a:cubicBezTo>
                    <a:pt x="82361" y="30855"/>
                    <a:pt x="81719" y="28928"/>
                    <a:pt x="80283" y="26475"/>
                  </a:cubicBezTo>
                  <a:cubicBezTo>
                    <a:pt x="79393" y="24955"/>
                    <a:pt x="78489" y="23755"/>
                    <a:pt x="78450" y="23708"/>
                  </a:cubicBezTo>
                  <a:lnTo>
                    <a:pt x="78137" y="23292"/>
                  </a:lnTo>
                  <a:cubicBezTo>
                    <a:pt x="78126" y="23278"/>
                    <a:pt x="78112" y="23264"/>
                    <a:pt x="78096" y="23253"/>
                  </a:cubicBezTo>
                  <a:lnTo>
                    <a:pt x="77666" y="22955"/>
                  </a:lnTo>
                  <a:cubicBezTo>
                    <a:pt x="77605" y="22913"/>
                    <a:pt x="77035" y="22520"/>
                    <a:pt x="76316" y="22118"/>
                  </a:cubicBezTo>
                  <a:cubicBezTo>
                    <a:pt x="75995" y="21939"/>
                    <a:pt x="75694" y="21786"/>
                    <a:pt x="75395" y="21655"/>
                  </a:cubicBezTo>
                  <a:lnTo>
                    <a:pt x="69894" y="9522"/>
                  </a:lnTo>
                  <a:cubicBezTo>
                    <a:pt x="69366" y="8364"/>
                    <a:pt x="68490" y="7555"/>
                    <a:pt x="67854" y="7081"/>
                  </a:cubicBezTo>
                  <a:cubicBezTo>
                    <a:pt x="67249" y="6635"/>
                    <a:pt x="66278" y="6049"/>
                    <a:pt x="65053" y="5812"/>
                  </a:cubicBezTo>
                  <a:lnTo>
                    <a:pt x="45290" y="1978"/>
                  </a:lnTo>
                  <a:lnTo>
                    <a:pt x="42439" y="1423"/>
                  </a:lnTo>
                  <a:lnTo>
                    <a:pt x="37231" y="416"/>
                  </a:lnTo>
                  <a:cubicBezTo>
                    <a:pt x="36526" y="106"/>
                    <a:pt x="35766" y="0"/>
                    <a:pt x="34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85725" dir="3420000" algn="bl" rotWithShape="0">
                <a:srgbClr val="004468">
                  <a:alpha val="18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" name="Google Shape;4163;p57">
              <a:extLst>
                <a:ext uri="{FF2B5EF4-FFF2-40B4-BE49-F238E27FC236}">
                  <a16:creationId xmlns:a16="http://schemas.microsoft.com/office/drawing/2014/main" id="{022C6609-E6EF-491C-8514-77F8607AD740}"/>
                </a:ext>
              </a:extLst>
            </p:cNvPr>
            <p:cNvSpPr/>
            <p:nvPr/>
          </p:nvSpPr>
          <p:spPr>
            <a:xfrm>
              <a:off x="6619650" y="2296700"/>
              <a:ext cx="577825" cy="962900"/>
            </a:xfrm>
            <a:custGeom>
              <a:avLst/>
              <a:gdLst/>
              <a:ahLst/>
              <a:cxnLst/>
              <a:rect l="l" t="t" r="r" b="b"/>
              <a:pathLst>
                <a:path w="23113" h="38516" extrusionOk="0">
                  <a:moveTo>
                    <a:pt x="64" y="28548"/>
                  </a:moveTo>
                  <a:cubicBezTo>
                    <a:pt x="44" y="28568"/>
                    <a:pt x="22" y="28584"/>
                    <a:pt x="2" y="28604"/>
                  </a:cubicBezTo>
                  <a:cubicBezTo>
                    <a:pt x="1" y="28605"/>
                    <a:pt x="1" y="28605"/>
                    <a:pt x="1" y="28605"/>
                  </a:cubicBezTo>
                  <a:cubicBezTo>
                    <a:pt x="2" y="28605"/>
                    <a:pt x="29" y="28583"/>
                    <a:pt x="41" y="28576"/>
                  </a:cubicBezTo>
                  <a:lnTo>
                    <a:pt x="70" y="28556"/>
                  </a:lnTo>
                  <a:lnTo>
                    <a:pt x="64" y="28548"/>
                  </a:lnTo>
                  <a:close/>
                  <a:moveTo>
                    <a:pt x="13845" y="0"/>
                  </a:moveTo>
                  <a:lnTo>
                    <a:pt x="12883" y="4227"/>
                  </a:lnTo>
                  <a:lnTo>
                    <a:pt x="12305" y="6300"/>
                  </a:lnTo>
                  <a:lnTo>
                    <a:pt x="12018" y="7337"/>
                  </a:lnTo>
                  <a:lnTo>
                    <a:pt x="11876" y="7856"/>
                  </a:lnTo>
                  <a:lnTo>
                    <a:pt x="11708" y="8361"/>
                  </a:lnTo>
                  <a:lnTo>
                    <a:pt x="11036" y="10384"/>
                  </a:lnTo>
                  <a:cubicBezTo>
                    <a:pt x="10919" y="10719"/>
                    <a:pt x="10818" y="11062"/>
                    <a:pt x="10693" y="11391"/>
                  </a:cubicBezTo>
                  <a:lnTo>
                    <a:pt x="10310" y="12376"/>
                  </a:lnTo>
                  <a:lnTo>
                    <a:pt x="9543" y="14343"/>
                  </a:lnTo>
                  <a:lnTo>
                    <a:pt x="8681" y="16251"/>
                  </a:lnTo>
                  <a:cubicBezTo>
                    <a:pt x="7507" y="18764"/>
                    <a:pt x="6184" y="21175"/>
                    <a:pt x="4667" y="23354"/>
                  </a:cubicBezTo>
                  <a:cubicBezTo>
                    <a:pt x="3900" y="24428"/>
                    <a:pt x="3116" y="25477"/>
                    <a:pt x="2279" y="26406"/>
                  </a:cubicBezTo>
                  <a:cubicBezTo>
                    <a:pt x="1871" y="26885"/>
                    <a:pt x="1442" y="27307"/>
                    <a:pt x="1026" y="27722"/>
                  </a:cubicBezTo>
                  <a:cubicBezTo>
                    <a:pt x="822" y="27904"/>
                    <a:pt x="608" y="28127"/>
                    <a:pt x="421" y="28275"/>
                  </a:cubicBezTo>
                  <a:lnTo>
                    <a:pt x="144" y="28503"/>
                  </a:lnTo>
                  <a:lnTo>
                    <a:pt x="70" y="28556"/>
                  </a:lnTo>
                  <a:lnTo>
                    <a:pt x="7828" y="38516"/>
                  </a:lnTo>
                  <a:lnTo>
                    <a:pt x="8109" y="38279"/>
                  </a:lnTo>
                  <a:lnTo>
                    <a:pt x="8288" y="38120"/>
                  </a:lnTo>
                  <a:lnTo>
                    <a:pt x="8611" y="37816"/>
                  </a:lnTo>
                  <a:cubicBezTo>
                    <a:pt x="8815" y="37620"/>
                    <a:pt x="8977" y="37445"/>
                    <a:pt x="9164" y="37258"/>
                  </a:cubicBezTo>
                  <a:cubicBezTo>
                    <a:pt x="9351" y="37068"/>
                    <a:pt x="9513" y="36892"/>
                    <a:pt x="9669" y="36714"/>
                  </a:cubicBezTo>
                  <a:lnTo>
                    <a:pt x="10149" y="36173"/>
                  </a:lnTo>
                  <a:cubicBezTo>
                    <a:pt x="10757" y="35456"/>
                    <a:pt x="11334" y="34739"/>
                    <a:pt x="11859" y="34011"/>
                  </a:cubicBezTo>
                  <a:cubicBezTo>
                    <a:pt x="12936" y="32563"/>
                    <a:pt x="13845" y="31081"/>
                    <a:pt x="14716" y="29589"/>
                  </a:cubicBezTo>
                  <a:cubicBezTo>
                    <a:pt x="16417" y="26590"/>
                    <a:pt x="17751" y="23501"/>
                    <a:pt x="18881" y="20382"/>
                  </a:cubicBezTo>
                  <a:lnTo>
                    <a:pt x="19690" y="18036"/>
                  </a:lnTo>
                  <a:lnTo>
                    <a:pt x="20382" y="15670"/>
                  </a:lnTo>
                  <a:lnTo>
                    <a:pt x="20719" y="14493"/>
                  </a:lnTo>
                  <a:cubicBezTo>
                    <a:pt x="20828" y="14097"/>
                    <a:pt x="20912" y="13701"/>
                    <a:pt x="21009" y="13308"/>
                  </a:cubicBezTo>
                  <a:lnTo>
                    <a:pt x="21567" y="10931"/>
                  </a:lnTo>
                  <a:lnTo>
                    <a:pt x="21704" y="10339"/>
                  </a:lnTo>
                  <a:lnTo>
                    <a:pt x="21816" y="9742"/>
                  </a:lnTo>
                  <a:lnTo>
                    <a:pt x="22033" y="8554"/>
                  </a:lnTo>
                  <a:lnTo>
                    <a:pt x="22471" y="6174"/>
                  </a:lnTo>
                  <a:lnTo>
                    <a:pt x="23113" y="1412"/>
                  </a:lnTo>
                  <a:lnTo>
                    <a:pt x="13845" y="0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" name="Google Shape;4164;p57">
              <a:extLst>
                <a:ext uri="{FF2B5EF4-FFF2-40B4-BE49-F238E27FC236}">
                  <a16:creationId xmlns:a16="http://schemas.microsoft.com/office/drawing/2014/main" id="{289443BC-0F06-4CA8-846A-C18881204A1A}"/>
                </a:ext>
              </a:extLst>
            </p:cNvPr>
            <p:cNvSpPr/>
            <p:nvPr/>
          </p:nvSpPr>
          <p:spPr>
            <a:xfrm>
              <a:off x="5513600" y="2415250"/>
              <a:ext cx="615400" cy="952875"/>
            </a:xfrm>
            <a:custGeom>
              <a:avLst/>
              <a:gdLst/>
              <a:ahLst/>
              <a:cxnLst/>
              <a:rect l="l" t="t" r="r" b="b"/>
              <a:pathLst>
                <a:path w="24616" h="38115" extrusionOk="0">
                  <a:moveTo>
                    <a:pt x="24551" y="27720"/>
                  </a:moveTo>
                  <a:lnTo>
                    <a:pt x="24544" y="27730"/>
                  </a:lnTo>
                  <a:lnTo>
                    <a:pt x="24544" y="27730"/>
                  </a:lnTo>
                  <a:lnTo>
                    <a:pt x="24573" y="27748"/>
                  </a:lnTo>
                  <a:cubicBezTo>
                    <a:pt x="24585" y="27753"/>
                    <a:pt x="24612" y="27775"/>
                    <a:pt x="24616" y="27775"/>
                  </a:cubicBezTo>
                  <a:cubicBezTo>
                    <a:pt x="24616" y="27775"/>
                    <a:pt x="24616" y="27774"/>
                    <a:pt x="24615" y="27773"/>
                  </a:cubicBezTo>
                  <a:lnTo>
                    <a:pt x="24551" y="27720"/>
                  </a:lnTo>
                  <a:close/>
                  <a:moveTo>
                    <a:pt x="9174" y="1"/>
                  </a:moveTo>
                  <a:lnTo>
                    <a:pt x="1" y="1934"/>
                  </a:lnTo>
                  <a:lnTo>
                    <a:pt x="908" y="6657"/>
                  </a:lnTo>
                  <a:lnTo>
                    <a:pt x="1477" y="9009"/>
                  </a:lnTo>
                  <a:lnTo>
                    <a:pt x="1761" y="10184"/>
                  </a:lnTo>
                  <a:lnTo>
                    <a:pt x="1906" y="10772"/>
                  </a:lnTo>
                  <a:lnTo>
                    <a:pt x="2076" y="11355"/>
                  </a:lnTo>
                  <a:lnTo>
                    <a:pt x="2771" y="13693"/>
                  </a:lnTo>
                  <a:cubicBezTo>
                    <a:pt x="2888" y="14081"/>
                    <a:pt x="2994" y="14474"/>
                    <a:pt x="3125" y="14862"/>
                  </a:cubicBezTo>
                  <a:lnTo>
                    <a:pt x="3530" y="16020"/>
                  </a:lnTo>
                  <a:lnTo>
                    <a:pt x="4353" y="18344"/>
                  </a:lnTo>
                  <a:lnTo>
                    <a:pt x="5296" y="20637"/>
                  </a:lnTo>
                  <a:cubicBezTo>
                    <a:pt x="6599" y="23686"/>
                    <a:pt x="8105" y="26699"/>
                    <a:pt x="9974" y="29592"/>
                  </a:cubicBezTo>
                  <a:cubicBezTo>
                    <a:pt x="10926" y="31037"/>
                    <a:pt x="11916" y="32463"/>
                    <a:pt x="13074" y="33847"/>
                  </a:cubicBezTo>
                  <a:cubicBezTo>
                    <a:pt x="13637" y="34541"/>
                    <a:pt x="14257" y="35225"/>
                    <a:pt x="14901" y="35908"/>
                  </a:cubicBezTo>
                  <a:lnTo>
                    <a:pt x="15412" y="36416"/>
                  </a:lnTo>
                  <a:cubicBezTo>
                    <a:pt x="15579" y="36586"/>
                    <a:pt x="15752" y="36756"/>
                    <a:pt x="15947" y="36935"/>
                  </a:cubicBezTo>
                  <a:cubicBezTo>
                    <a:pt x="16143" y="37111"/>
                    <a:pt x="16318" y="37275"/>
                    <a:pt x="16530" y="37459"/>
                  </a:cubicBezTo>
                  <a:lnTo>
                    <a:pt x="16874" y="37747"/>
                  </a:lnTo>
                  <a:lnTo>
                    <a:pt x="17058" y="37895"/>
                  </a:lnTo>
                  <a:lnTo>
                    <a:pt x="17353" y="38115"/>
                  </a:lnTo>
                  <a:lnTo>
                    <a:pt x="24544" y="27730"/>
                  </a:lnTo>
                  <a:lnTo>
                    <a:pt x="24544" y="27730"/>
                  </a:lnTo>
                  <a:lnTo>
                    <a:pt x="24465" y="27681"/>
                  </a:lnTo>
                  <a:lnTo>
                    <a:pt x="24174" y="27469"/>
                  </a:lnTo>
                  <a:cubicBezTo>
                    <a:pt x="23979" y="27332"/>
                    <a:pt x="23750" y="27120"/>
                    <a:pt x="23536" y="26953"/>
                  </a:cubicBezTo>
                  <a:cubicBezTo>
                    <a:pt x="23100" y="26565"/>
                    <a:pt x="22651" y="26163"/>
                    <a:pt x="22216" y="25709"/>
                  </a:cubicBezTo>
                  <a:cubicBezTo>
                    <a:pt x="21329" y="24830"/>
                    <a:pt x="20486" y="23826"/>
                    <a:pt x="19658" y="22796"/>
                  </a:cubicBezTo>
                  <a:cubicBezTo>
                    <a:pt x="18023" y="20707"/>
                    <a:pt x="16569" y="18372"/>
                    <a:pt x="15250" y="15931"/>
                  </a:cubicBezTo>
                  <a:lnTo>
                    <a:pt x="14285" y="14075"/>
                  </a:lnTo>
                  <a:lnTo>
                    <a:pt x="13406" y="12156"/>
                  </a:lnTo>
                  <a:lnTo>
                    <a:pt x="12968" y="11193"/>
                  </a:lnTo>
                  <a:cubicBezTo>
                    <a:pt x="12823" y="10870"/>
                    <a:pt x="12703" y="10535"/>
                    <a:pt x="12569" y="10206"/>
                  </a:cubicBezTo>
                  <a:lnTo>
                    <a:pt x="11782" y="8222"/>
                  </a:lnTo>
                  <a:lnTo>
                    <a:pt x="11587" y="7729"/>
                  </a:lnTo>
                  <a:lnTo>
                    <a:pt x="11411" y="7218"/>
                  </a:lnTo>
                  <a:lnTo>
                    <a:pt x="11065" y="6205"/>
                  </a:lnTo>
                  <a:lnTo>
                    <a:pt x="10373" y="4166"/>
                  </a:lnTo>
                  <a:lnTo>
                    <a:pt x="9174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" name="Google Shape;4165;p57">
              <a:extLst>
                <a:ext uri="{FF2B5EF4-FFF2-40B4-BE49-F238E27FC236}">
                  <a16:creationId xmlns:a16="http://schemas.microsoft.com/office/drawing/2014/main" id="{205F2406-67E4-40B5-92DB-C5AE2E0EA0B1}"/>
                </a:ext>
              </a:extLst>
            </p:cNvPr>
            <p:cNvSpPr/>
            <p:nvPr/>
          </p:nvSpPr>
          <p:spPr>
            <a:xfrm>
              <a:off x="5820775" y="3731050"/>
              <a:ext cx="805000" cy="1029900"/>
            </a:xfrm>
            <a:custGeom>
              <a:avLst/>
              <a:gdLst/>
              <a:ahLst/>
              <a:cxnLst/>
              <a:rect l="l" t="t" r="r" b="b"/>
              <a:pathLst>
                <a:path w="32200" h="41196" extrusionOk="0">
                  <a:moveTo>
                    <a:pt x="3415" y="1"/>
                  </a:moveTo>
                  <a:cubicBezTo>
                    <a:pt x="3415" y="1"/>
                    <a:pt x="0" y="27798"/>
                    <a:pt x="1811" y="39309"/>
                  </a:cubicBezTo>
                  <a:cubicBezTo>
                    <a:pt x="1811" y="39309"/>
                    <a:pt x="4121" y="41193"/>
                    <a:pt x="7446" y="41193"/>
                  </a:cubicBezTo>
                  <a:cubicBezTo>
                    <a:pt x="8730" y="41193"/>
                    <a:pt x="10166" y="40912"/>
                    <a:pt x="11678" y="40132"/>
                  </a:cubicBezTo>
                  <a:lnTo>
                    <a:pt x="16242" y="13986"/>
                  </a:lnTo>
                  <a:lnTo>
                    <a:pt x="16251" y="13629"/>
                  </a:lnTo>
                  <a:cubicBezTo>
                    <a:pt x="16539" y="13625"/>
                    <a:pt x="16824" y="13623"/>
                    <a:pt x="17106" y="13623"/>
                  </a:cubicBezTo>
                  <a:cubicBezTo>
                    <a:pt x="17890" y="13623"/>
                    <a:pt x="18648" y="13639"/>
                    <a:pt x="19364" y="13665"/>
                  </a:cubicBezTo>
                  <a:lnTo>
                    <a:pt x="19372" y="13986"/>
                  </a:lnTo>
                  <a:lnTo>
                    <a:pt x="20031" y="40135"/>
                  </a:lnTo>
                  <a:cubicBezTo>
                    <a:pt x="21543" y="40915"/>
                    <a:pt x="22979" y="41196"/>
                    <a:pt x="24263" y="41196"/>
                  </a:cubicBezTo>
                  <a:cubicBezTo>
                    <a:pt x="27588" y="41196"/>
                    <a:pt x="29898" y="39312"/>
                    <a:pt x="29898" y="39312"/>
                  </a:cubicBezTo>
                  <a:cubicBezTo>
                    <a:pt x="31709" y="27798"/>
                    <a:pt x="32200" y="4"/>
                    <a:pt x="32200" y="4"/>
                  </a:cubicBezTo>
                  <a:lnTo>
                    <a:pt x="32200" y="4"/>
                  </a:lnTo>
                  <a:lnTo>
                    <a:pt x="26436" y="1173"/>
                  </a:lnTo>
                  <a:lnTo>
                    <a:pt x="9555" y="1245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" name="Google Shape;4166;p57">
              <a:extLst>
                <a:ext uri="{FF2B5EF4-FFF2-40B4-BE49-F238E27FC236}">
                  <a16:creationId xmlns:a16="http://schemas.microsoft.com/office/drawing/2014/main" id="{956DB1AA-DA07-4690-9799-011B55533C72}"/>
                </a:ext>
              </a:extLst>
            </p:cNvPr>
            <p:cNvSpPr/>
            <p:nvPr/>
          </p:nvSpPr>
          <p:spPr>
            <a:xfrm>
              <a:off x="5853625" y="3731125"/>
              <a:ext cx="772100" cy="740925"/>
            </a:xfrm>
            <a:custGeom>
              <a:avLst/>
              <a:gdLst/>
              <a:ahLst/>
              <a:cxnLst/>
              <a:rect l="l" t="t" r="r" b="b"/>
              <a:pathLst>
                <a:path w="30884" h="29637" extrusionOk="0">
                  <a:moveTo>
                    <a:pt x="2104" y="1"/>
                  </a:moveTo>
                  <a:cubicBezTo>
                    <a:pt x="2104" y="1"/>
                    <a:pt x="251" y="15088"/>
                    <a:pt x="0" y="27634"/>
                  </a:cubicBezTo>
                  <a:cubicBezTo>
                    <a:pt x="4419" y="28660"/>
                    <a:pt x="8520" y="29221"/>
                    <a:pt x="12228" y="29475"/>
                  </a:cubicBezTo>
                  <a:lnTo>
                    <a:pt x="14928" y="13983"/>
                  </a:lnTo>
                  <a:lnTo>
                    <a:pt x="14937" y="13626"/>
                  </a:lnTo>
                  <a:cubicBezTo>
                    <a:pt x="15225" y="13622"/>
                    <a:pt x="15510" y="13620"/>
                    <a:pt x="15792" y="13620"/>
                  </a:cubicBezTo>
                  <a:cubicBezTo>
                    <a:pt x="16576" y="13620"/>
                    <a:pt x="17334" y="13636"/>
                    <a:pt x="18050" y="13662"/>
                  </a:cubicBezTo>
                  <a:lnTo>
                    <a:pt x="18058" y="13983"/>
                  </a:lnTo>
                  <a:lnTo>
                    <a:pt x="18452" y="29637"/>
                  </a:lnTo>
                  <a:cubicBezTo>
                    <a:pt x="23295" y="29545"/>
                    <a:pt x="27131" y="28973"/>
                    <a:pt x="29695" y="28440"/>
                  </a:cubicBezTo>
                  <a:cubicBezTo>
                    <a:pt x="30604" y="15744"/>
                    <a:pt x="30883" y="1"/>
                    <a:pt x="30883" y="1"/>
                  </a:cubicBezTo>
                  <a:lnTo>
                    <a:pt x="30883" y="1"/>
                  </a:lnTo>
                  <a:lnTo>
                    <a:pt x="25119" y="1170"/>
                  </a:lnTo>
                  <a:lnTo>
                    <a:pt x="8238" y="1242"/>
                  </a:lnTo>
                  <a:lnTo>
                    <a:pt x="2104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" name="Google Shape;4167;p57">
              <a:extLst>
                <a:ext uri="{FF2B5EF4-FFF2-40B4-BE49-F238E27FC236}">
                  <a16:creationId xmlns:a16="http://schemas.microsoft.com/office/drawing/2014/main" id="{3866F509-8302-49EC-A045-2FD643C19329}"/>
                </a:ext>
              </a:extLst>
            </p:cNvPr>
            <p:cNvSpPr/>
            <p:nvPr/>
          </p:nvSpPr>
          <p:spPr>
            <a:xfrm>
              <a:off x="5844475" y="3743550"/>
              <a:ext cx="799575" cy="654850"/>
            </a:xfrm>
            <a:custGeom>
              <a:avLst/>
              <a:gdLst/>
              <a:ahLst/>
              <a:cxnLst/>
              <a:rect l="l" t="t" r="r" b="b"/>
              <a:pathLst>
                <a:path w="31983" h="26194" extrusionOk="0">
                  <a:moveTo>
                    <a:pt x="2470" y="0"/>
                  </a:moveTo>
                  <a:cubicBezTo>
                    <a:pt x="2470" y="0"/>
                    <a:pt x="536" y="12125"/>
                    <a:pt x="1" y="24383"/>
                  </a:cubicBezTo>
                  <a:cubicBezTo>
                    <a:pt x="3864" y="25781"/>
                    <a:pt x="10013" y="25998"/>
                    <a:pt x="13897" y="26194"/>
                  </a:cubicBezTo>
                  <a:lnTo>
                    <a:pt x="15294" y="13980"/>
                  </a:lnTo>
                  <a:lnTo>
                    <a:pt x="15303" y="13626"/>
                  </a:lnTo>
                  <a:cubicBezTo>
                    <a:pt x="15601" y="13620"/>
                    <a:pt x="15896" y="13618"/>
                    <a:pt x="16188" y="13618"/>
                  </a:cubicBezTo>
                  <a:cubicBezTo>
                    <a:pt x="16961" y="13618"/>
                    <a:pt x="17709" y="13635"/>
                    <a:pt x="18416" y="13659"/>
                  </a:cubicBezTo>
                  <a:lnTo>
                    <a:pt x="18424" y="13980"/>
                  </a:lnTo>
                  <a:lnTo>
                    <a:pt x="18134" y="25862"/>
                  </a:lnTo>
                  <a:cubicBezTo>
                    <a:pt x="22110" y="25795"/>
                    <a:pt x="28663" y="26026"/>
                    <a:pt x="31291" y="24202"/>
                  </a:cubicBezTo>
                  <a:cubicBezTo>
                    <a:pt x="31983" y="12496"/>
                    <a:pt x="31249" y="0"/>
                    <a:pt x="31249" y="0"/>
                  </a:cubicBezTo>
                  <a:lnTo>
                    <a:pt x="25485" y="1169"/>
                  </a:lnTo>
                  <a:lnTo>
                    <a:pt x="8604" y="1242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rgbClr val="4A479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" name="Google Shape;4168;p57">
              <a:extLst>
                <a:ext uri="{FF2B5EF4-FFF2-40B4-BE49-F238E27FC236}">
                  <a16:creationId xmlns:a16="http://schemas.microsoft.com/office/drawing/2014/main" id="{7FF52B04-7F6E-4F67-BFCC-7BADEAD36C73}"/>
                </a:ext>
              </a:extLst>
            </p:cNvPr>
            <p:cNvSpPr/>
            <p:nvPr/>
          </p:nvSpPr>
          <p:spPr>
            <a:xfrm>
              <a:off x="5887650" y="3743550"/>
              <a:ext cx="744275" cy="187675"/>
            </a:xfrm>
            <a:custGeom>
              <a:avLst/>
              <a:gdLst/>
              <a:ahLst/>
              <a:cxnLst/>
              <a:rect l="l" t="t" r="r" b="b"/>
              <a:pathLst>
                <a:path w="29771" h="7507" extrusionOk="0">
                  <a:moveTo>
                    <a:pt x="743" y="0"/>
                  </a:moveTo>
                  <a:cubicBezTo>
                    <a:pt x="743" y="0"/>
                    <a:pt x="419" y="2029"/>
                    <a:pt x="1" y="5273"/>
                  </a:cubicBezTo>
                  <a:cubicBezTo>
                    <a:pt x="5092" y="6877"/>
                    <a:pt x="10599" y="7506"/>
                    <a:pt x="16129" y="7506"/>
                  </a:cubicBezTo>
                  <a:cubicBezTo>
                    <a:pt x="20737" y="7506"/>
                    <a:pt x="25360" y="7069"/>
                    <a:pt x="29770" y="6395"/>
                  </a:cubicBezTo>
                  <a:cubicBezTo>
                    <a:pt x="29670" y="2539"/>
                    <a:pt x="29522" y="0"/>
                    <a:pt x="29522" y="0"/>
                  </a:cubicBezTo>
                  <a:lnTo>
                    <a:pt x="23758" y="1169"/>
                  </a:lnTo>
                  <a:lnTo>
                    <a:pt x="6877" y="1242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" name="Google Shape;4169;p57">
              <a:extLst>
                <a:ext uri="{FF2B5EF4-FFF2-40B4-BE49-F238E27FC236}">
                  <a16:creationId xmlns:a16="http://schemas.microsoft.com/office/drawing/2014/main" id="{1D713731-39CF-4DBE-82A1-07268B385B09}"/>
                </a:ext>
              </a:extLst>
            </p:cNvPr>
            <p:cNvSpPr/>
            <p:nvPr/>
          </p:nvSpPr>
          <p:spPr>
            <a:xfrm>
              <a:off x="6111600" y="4075350"/>
              <a:ext cx="306825" cy="10625"/>
            </a:xfrm>
            <a:custGeom>
              <a:avLst/>
              <a:gdLst/>
              <a:ahLst/>
              <a:cxnLst/>
              <a:rect l="l" t="t" r="r" b="b"/>
              <a:pathLst>
                <a:path w="12273" h="425" extrusionOk="0">
                  <a:moveTo>
                    <a:pt x="4638" y="1"/>
                  </a:moveTo>
                  <a:cubicBezTo>
                    <a:pt x="3121" y="1"/>
                    <a:pt x="1605" y="25"/>
                    <a:pt x="90" y="103"/>
                  </a:cubicBezTo>
                  <a:cubicBezTo>
                    <a:pt x="42" y="105"/>
                    <a:pt x="1" y="147"/>
                    <a:pt x="6" y="195"/>
                  </a:cubicBezTo>
                  <a:cubicBezTo>
                    <a:pt x="12" y="245"/>
                    <a:pt x="48" y="278"/>
                    <a:pt x="98" y="278"/>
                  </a:cubicBezTo>
                  <a:lnTo>
                    <a:pt x="6138" y="384"/>
                  </a:lnTo>
                  <a:lnTo>
                    <a:pt x="9157" y="423"/>
                  </a:lnTo>
                  <a:cubicBezTo>
                    <a:pt x="9409" y="424"/>
                    <a:pt x="9661" y="425"/>
                    <a:pt x="9914" y="425"/>
                  </a:cubicBezTo>
                  <a:cubicBezTo>
                    <a:pt x="10670" y="425"/>
                    <a:pt x="11425" y="420"/>
                    <a:pt x="12181" y="401"/>
                  </a:cubicBezTo>
                  <a:cubicBezTo>
                    <a:pt x="12231" y="398"/>
                    <a:pt x="12273" y="359"/>
                    <a:pt x="12273" y="306"/>
                  </a:cubicBezTo>
                  <a:cubicBezTo>
                    <a:pt x="12262" y="264"/>
                    <a:pt x="12225" y="228"/>
                    <a:pt x="12181" y="223"/>
                  </a:cubicBezTo>
                  <a:cubicBezTo>
                    <a:pt x="11176" y="147"/>
                    <a:pt x="10169" y="103"/>
                    <a:pt x="9159" y="66"/>
                  </a:cubicBezTo>
                  <a:cubicBezTo>
                    <a:pt x="8152" y="41"/>
                    <a:pt x="7145" y="10"/>
                    <a:pt x="6138" y="8"/>
                  </a:cubicBezTo>
                  <a:cubicBezTo>
                    <a:pt x="5638" y="4"/>
                    <a:pt x="5138" y="1"/>
                    <a:pt x="4638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" name="Google Shape;4170;p57">
              <a:extLst>
                <a:ext uri="{FF2B5EF4-FFF2-40B4-BE49-F238E27FC236}">
                  <a16:creationId xmlns:a16="http://schemas.microsoft.com/office/drawing/2014/main" id="{304ED508-8A24-4B3A-9B6E-81CB8EE3A074}"/>
                </a:ext>
              </a:extLst>
            </p:cNvPr>
            <p:cNvSpPr/>
            <p:nvPr/>
          </p:nvSpPr>
          <p:spPr>
            <a:xfrm>
              <a:off x="6262750" y="3703775"/>
              <a:ext cx="11300" cy="306450"/>
            </a:xfrm>
            <a:custGeom>
              <a:avLst/>
              <a:gdLst/>
              <a:ahLst/>
              <a:cxnLst/>
              <a:rect l="l" t="t" r="r" b="b"/>
              <a:pathLst>
                <a:path w="452" h="12258" extrusionOk="0">
                  <a:moveTo>
                    <a:pt x="224" y="1"/>
                  </a:moveTo>
                  <a:cubicBezTo>
                    <a:pt x="221" y="1"/>
                    <a:pt x="218" y="1"/>
                    <a:pt x="215" y="1"/>
                  </a:cubicBezTo>
                  <a:cubicBezTo>
                    <a:pt x="165" y="1"/>
                    <a:pt x="131" y="40"/>
                    <a:pt x="126" y="85"/>
                  </a:cubicBezTo>
                  <a:cubicBezTo>
                    <a:pt x="89" y="1092"/>
                    <a:pt x="78" y="2099"/>
                    <a:pt x="64" y="3109"/>
                  </a:cubicBezTo>
                  <a:lnTo>
                    <a:pt x="56" y="6128"/>
                  </a:lnTo>
                  <a:lnTo>
                    <a:pt x="50" y="9146"/>
                  </a:lnTo>
                  <a:cubicBezTo>
                    <a:pt x="39" y="10153"/>
                    <a:pt x="42" y="11160"/>
                    <a:pt x="6" y="12165"/>
                  </a:cubicBezTo>
                  <a:cubicBezTo>
                    <a:pt x="0" y="12212"/>
                    <a:pt x="39" y="12257"/>
                    <a:pt x="92" y="12257"/>
                  </a:cubicBezTo>
                  <a:cubicBezTo>
                    <a:pt x="95" y="12257"/>
                    <a:pt x="98" y="12257"/>
                    <a:pt x="101" y="12257"/>
                  </a:cubicBezTo>
                  <a:cubicBezTo>
                    <a:pt x="145" y="12257"/>
                    <a:pt x="182" y="12220"/>
                    <a:pt x="187" y="12179"/>
                  </a:cubicBezTo>
                  <a:cubicBezTo>
                    <a:pt x="385" y="10164"/>
                    <a:pt x="416" y="8147"/>
                    <a:pt x="438" y="6130"/>
                  </a:cubicBezTo>
                  <a:cubicBezTo>
                    <a:pt x="452" y="5123"/>
                    <a:pt x="438" y="4116"/>
                    <a:pt x="427" y="3106"/>
                  </a:cubicBezTo>
                  <a:cubicBezTo>
                    <a:pt x="402" y="2099"/>
                    <a:pt x="374" y="1092"/>
                    <a:pt x="312" y="85"/>
                  </a:cubicBezTo>
                  <a:cubicBezTo>
                    <a:pt x="307" y="38"/>
                    <a:pt x="270" y="1"/>
                    <a:pt x="22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" name="Google Shape;4171;p57">
              <a:extLst>
                <a:ext uri="{FF2B5EF4-FFF2-40B4-BE49-F238E27FC236}">
                  <a16:creationId xmlns:a16="http://schemas.microsoft.com/office/drawing/2014/main" id="{E6A31902-45EA-4F91-9641-44AF3A21C038}"/>
                </a:ext>
              </a:extLst>
            </p:cNvPr>
            <p:cNvSpPr/>
            <p:nvPr/>
          </p:nvSpPr>
          <p:spPr>
            <a:xfrm>
              <a:off x="6215950" y="3799400"/>
              <a:ext cx="52400" cy="195325"/>
            </a:xfrm>
            <a:custGeom>
              <a:avLst/>
              <a:gdLst/>
              <a:ahLst/>
              <a:cxnLst/>
              <a:rect l="l" t="t" r="r" b="b"/>
              <a:pathLst>
                <a:path w="2096" h="7813" extrusionOk="0">
                  <a:moveTo>
                    <a:pt x="232" y="1"/>
                  </a:moveTo>
                  <a:cubicBezTo>
                    <a:pt x="184" y="1"/>
                    <a:pt x="142" y="40"/>
                    <a:pt x="140" y="85"/>
                  </a:cubicBezTo>
                  <a:cubicBezTo>
                    <a:pt x="28" y="1502"/>
                    <a:pt x="0" y="2925"/>
                    <a:pt x="81" y="4347"/>
                  </a:cubicBezTo>
                  <a:cubicBezTo>
                    <a:pt x="123" y="5059"/>
                    <a:pt x="190" y="5773"/>
                    <a:pt x="393" y="6484"/>
                  </a:cubicBezTo>
                  <a:cubicBezTo>
                    <a:pt x="502" y="6836"/>
                    <a:pt x="661" y="7187"/>
                    <a:pt x="932" y="7475"/>
                  </a:cubicBezTo>
                  <a:cubicBezTo>
                    <a:pt x="1120" y="7679"/>
                    <a:pt x="1403" y="7813"/>
                    <a:pt x="1685" y="7813"/>
                  </a:cubicBezTo>
                  <a:cubicBezTo>
                    <a:pt x="1804" y="7813"/>
                    <a:pt x="1922" y="7789"/>
                    <a:pt x="2034" y="7737"/>
                  </a:cubicBezTo>
                  <a:cubicBezTo>
                    <a:pt x="2078" y="7715"/>
                    <a:pt x="2095" y="7662"/>
                    <a:pt x="2076" y="7617"/>
                  </a:cubicBezTo>
                  <a:cubicBezTo>
                    <a:pt x="2058" y="7584"/>
                    <a:pt x="2028" y="7566"/>
                    <a:pt x="1995" y="7566"/>
                  </a:cubicBezTo>
                  <a:cubicBezTo>
                    <a:pt x="1987" y="7566"/>
                    <a:pt x="1978" y="7567"/>
                    <a:pt x="1970" y="7570"/>
                  </a:cubicBezTo>
                  <a:lnTo>
                    <a:pt x="1964" y="7570"/>
                  </a:lnTo>
                  <a:cubicBezTo>
                    <a:pt x="1904" y="7586"/>
                    <a:pt x="1843" y="7594"/>
                    <a:pt x="1782" y="7594"/>
                  </a:cubicBezTo>
                  <a:cubicBezTo>
                    <a:pt x="1540" y="7594"/>
                    <a:pt x="1304" y="7468"/>
                    <a:pt x="1152" y="7271"/>
                  </a:cubicBezTo>
                  <a:cubicBezTo>
                    <a:pt x="949" y="7028"/>
                    <a:pt x="831" y="6708"/>
                    <a:pt x="742" y="6384"/>
                  </a:cubicBezTo>
                  <a:cubicBezTo>
                    <a:pt x="566" y="5728"/>
                    <a:pt x="525" y="5020"/>
                    <a:pt x="460" y="4322"/>
                  </a:cubicBezTo>
                  <a:cubicBezTo>
                    <a:pt x="366" y="2919"/>
                    <a:pt x="346" y="1505"/>
                    <a:pt x="321" y="93"/>
                  </a:cubicBezTo>
                  <a:cubicBezTo>
                    <a:pt x="321" y="43"/>
                    <a:pt x="279" y="1"/>
                    <a:pt x="23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" name="Google Shape;4172;p57">
              <a:extLst>
                <a:ext uri="{FF2B5EF4-FFF2-40B4-BE49-F238E27FC236}">
                  <a16:creationId xmlns:a16="http://schemas.microsoft.com/office/drawing/2014/main" id="{491AD060-9FBE-4F12-A192-F27A74DA3687}"/>
                </a:ext>
              </a:extLst>
            </p:cNvPr>
            <p:cNvSpPr/>
            <p:nvPr/>
          </p:nvSpPr>
          <p:spPr>
            <a:xfrm>
              <a:off x="6522050" y="3778825"/>
              <a:ext cx="92225" cy="154125"/>
            </a:xfrm>
            <a:custGeom>
              <a:avLst/>
              <a:gdLst/>
              <a:ahLst/>
              <a:cxnLst/>
              <a:rect l="l" t="t" r="r" b="b"/>
              <a:pathLst>
                <a:path w="3689" h="6165" extrusionOk="0">
                  <a:moveTo>
                    <a:pt x="131" y="1"/>
                  </a:moveTo>
                  <a:cubicBezTo>
                    <a:pt x="129" y="1"/>
                    <a:pt x="128" y="1"/>
                    <a:pt x="126" y="1"/>
                  </a:cubicBezTo>
                  <a:cubicBezTo>
                    <a:pt x="79" y="4"/>
                    <a:pt x="45" y="43"/>
                    <a:pt x="42" y="85"/>
                  </a:cubicBezTo>
                  <a:cubicBezTo>
                    <a:pt x="26" y="394"/>
                    <a:pt x="0" y="710"/>
                    <a:pt x="3" y="1019"/>
                  </a:cubicBezTo>
                  <a:lnTo>
                    <a:pt x="37" y="1491"/>
                  </a:lnTo>
                  <a:cubicBezTo>
                    <a:pt x="45" y="1647"/>
                    <a:pt x="65" y="1803"/>
                    <a:pt x="101" y="1957"/>
                  </a:cubicBezTo>
                  <a:lnTo>
                    <a:pt x="193" y="2425"/>
                  </a:lnTo>
                  <a:lnTo>
                    <a:pt x="335" y="2877"/>
                  </a:lnTo>
                  <a:cubicBezTo>
                    <a:pt x="377" y="3031"/>
                    <a:pt x="444" y="3176"/>
                    <a:pt x="514" y="3321"/>
                  </a:cubicBezTo>
                  <a:cubicBezTo>
                    <a:pt x="584" y="3463"/>
                    <a:pt x="634" y="3617"/>
                    <a:pt x="723" y="3750"/>
                  </a:cubicBezTo>
                  <a:cubicBezTo>
                    <a:pt x="1016" y="4320"/>
                    <a:pt x="1443" y="4808"/>
                    <a:pt x="1917" y="5226"/>
                  </a:cubicBezTo>
                  <a:cubicBezTo>
                    <a:pt x="2402" y="5636"/>
                    <a:pt x="2949" y="5968"/>
                    <a:pt x="3560" y="6161"/>
                  </a:cubicBezTo>
                  <a:cubicBezTo>
                    <a:pt x="3569" y="6163"/>
                    <a:pt x="3578" y="6164"/>
                    <a:pt x="3586" y="6164"/>
                  </a:cubicBezTo>
                  <a:cubicBezTo>
                    <a:pt x="3626" y="6164"/>
                    <a:pt x="3661" y="6139"/>
                    <a:pt x="3675" y="6099"/>
                  </a:cubicBezTo>
                  <a:cubicBezTo>
                    <a:pt x="3689" y="6058"/>
                    <a:pt x="3669" y="6013"/>
                    <a:pt x="3630" y="5993"/>
                  </a:cubicBezTo>
                  <a:lnTo>
                    <a:pt x="3624" y="5985"/>
                  </a:lnTo>
                  <a:cubicBezTo>
                    <a:pt x="3094" y="5717"/>
                    <a:pt x="2592" y="5366"/>
                    <a:pt x="2163" y="4953"/>
                  </a:cubicBezTo>
                  <a:cubicBezTo>
                    <a:pt x="1727" y="4548"/>
                    <a:pt x="1351" y="4077"/>
                    <a:pt x="1061" y="3561"/>
                  </a:cubicBezTo>
                  <a:cubicBezTo>
                    <a:pt x="974" y="3441"/>
                    <a:pt x="927" y="3296"/>
                    <a:pt x="857" y="3165"/>
                  </a:cubicBezTo>
                  <a:cubicBezTo>
                    <a:pt x="793" y="3031"/>
                    <a:pt x="729" y="2897"/>
                    <a:pt x="684" y="2752"/>
                  </a:cubicBezTo>
                  <a:lnTo>
                    <a:pt x="533" y="2330"/>
                  </a:lnTo>
                  <a:lnTo>
                    <a:pt x="425" y="1895"/>
                  </a:lnTo>
                  <a:cubicBezTo>
                    <a:pt x="335" y="1605"/>
                    <a:pt x="335" y="1301"/>
                    <a:pt x="279" y="1005"/>
                  </a:cubicBezTo>
                  <a:cubicBezTo>
                    <a:pt x="249" y="707"/>
                    <a:pt x="252" y="400"/>
                    <a:pt x="226" y="96"/>
                  </a:cubicBezTo>
                  <a:lnTo>
                    <a:pt x="224" y="85"/>
                  </a:lnTo>
                  <a:cubicBezTo>
                    <a:pt x="218" y="39"/>
                    <a:pt x="179" y="1"/>
                    <a:pt x="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" name="Google Shape;4173;p57">
              <a:extLst>
                <a:ext uri="{FF2B5EF4-FFF2-40B4-BE49-F238E27FC236}">
                  <a16:creationId xmlns:a16="http://schemas.microsoft.com/office/drawing/2014/main" id="{8392EB34-D1D4-4927-A304-B112A1B8083B}"/>
                </a:ext>
              </a:extLst>
            </p:cNvPr>
            <p:cNvSpPr/>
            <p:nvPr/>
          </p:nvSpPr>
          <p:spPr>
            <a:xfrm>
              <a:off x="5904525" y="3778750"/>
              <a:ext cx="92150" cy="154075"/>
            </a:xfrm>
            <a:custGeom>
              <a:avLst/>
              <a:gdLst/>
              <a:ahLst/>
              <a:cxnLst/>
              <a:rect l="l" t="t" r="r" b="b"/>
              <a:pathLst>
                <a:path w="3686" h="6163" extrusionOk="0">
                  <a:moveTo>
                    <a:pt x="3561" y="1"/>
                  </a:moveTo>
                  <a:cubicBezTo>
                    <a:pt x="3558" y="1"/>
                    <a:pt x="3555" y="1"/>
                    <a:pt x="3552" y="1"/>
                  </a:cubicBezTo>
                  <a:cubicBezTo>
                    <a:pt x="3505" y="4"/>
                    <a:pt x="3471" y="37"/>
                    <a:pt x="3468" y="85"/>
                  </a:cubicBezTo>
                  <a:lnTo>
                    <a:pt x="3468" y="93"/>
                  </a:lnTo>
                  <a:cubicBezTo>
                    <a:pt x="3443" y="397"/>
                    <a:pt x="3446" y="704"/>
                    <a:pt x="3415" y="1005"/>
                  </a:cubicBezTo>
                  <a:cubicBezTo>
                    <a:pt x="3360" y="1301"/>
                    <a:pt x="3360" y="1608"/>
                    <a:pt x="3267" y="1893"/>
                  </a:cubicBezTo>
                  <a:lnTo>
                    <a:pt x="3161" y="2331"/>
                  </a:lnTo>
                  <a:lnTo>
                    <a:pt x="3011" y="2752"/>
                  </a:lnTo>
                  <a:cubicBezTo>
                    <a:pt x="2969" y="2894"/>
                    <a:pt x="2902" y="3031"/>
                    <a:pt x="2835" y="3162"/>
                  </a:cubicBezTo>
                  <a:cubicBezTo>
                    <a:pt x="2771" y="3296"/>
                    <a:pt x="2718" y="3438"/>
                    <a:pt x="2634" y="3561"/>
                  </a:cubicBezTo>
                  <a:cubicBezTo>
                    <a:pt x="2344" y="4080"/>
                    <a:pt x="1967" y="4549"/>
                    <a:pt x="1532" y="4953"/>
                  </a:cubicBezTo>
                  <a:cubicBezTo>
                    <a:pt x="1100" y="5363"/>
                    <a:pt x="600" y="5717"/>
                    <a:pt x="70" y="5985"/>
                  </a:cubicBezTo>
                  <a:lnTo>
                    <a:pt x="65" y="5988"/>
                  </a:lnTo>
                  <a:cubicBezTo>
                    <a:pt x="17" y="6013"/>
                    <a:pt x="1" y="6063"/>
                    <a:pt x="26" y="6111"/>
                  </a:cubicBezTo>
                  <a:cubicBezTo>
                    <a:pt x="37" y="6144"/>
                    <a:pt x="66" y="6163"/>
                    <a:pt x="99" y="6163"/>
                  </a:cubicBezTo>
                  <a:cubicBezTo>
                    <a:pt x="108" y="6163"/>
                    <a:pt x="117" y="6161"/>
                    <a:pt x="126" y="6158"/>
                  </a:cubicBezTo>
                  <a:cubicBezTo>
                    <a:pt x="737" y="5969"/>
                    <a:pt x="1284" y="5637"/>
                    <a:pt x="1769" y="5224"/>
                  </a:cubicBezTo>
                  <a:cubicBezTo>
                    <a:pt x="2244" y="4805"/>
                    <a:pt x="2673" y="4317"/>
                    <a:pt x="2966" y="3751"/>
                  </a:cubicBezTo>
                  <a:cubicBezTo>
                    <a:pt x="3053" y="3617"/>
                    <a:pt x="3106" y="3463"/>
                    <a:pt x="3175" y="3321"/>
                  </a:cubicBezTo>
                  <a:cubicBezTo>
                    <a:pt x="3240" y="3179"/>
                    <a:pt x="3307" y="3031"/>
                    <a:pt x="3351" y="2877"/>
                  </a:cubicBezTo>
                  <a:lnTo>
                    <a:pt x="3496" y="2425"/>
                  </a:lnTo>
                  <a:lnTo>
                    <a:pt x="3586" y="1957"/>
                  </a:lnTo>
                  <a:cubicBezTo>
                    <a:pt x="3622" y="1803"/>
                    <a:pt x="3641" y="1647"/>
                    <a:pt x="3650" y="1488"/>
                  </a:cubicBezTo>
                  <a:lnTo>
                    <a:pt x="3683" y="1019"/>
                  </a:lnTo>
                  <a:cubicBezTo>
                    <a:pt x="3686" y="704"/>
                    <a:pt x="3664" y="392"/>
                    <a:pt x="3644" y="85"/>
                  </a:cubicBezTo>
                  <a:cubicBezTo>
                    <a:pt x="3641" y="38"/>
                    <a:pt x="3605" y="1"/>
                    <a:pt x="356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" name="Google Shape;4174;p57">
              <a:extLst>
                <a:ext uri="{FF2B5EF4-FFF2-40B4-BE49-F238E27FC236}">
                  <a16:creationId xmlns:a16="http://schemas.microsoft.com/office/drawing/2014/main" id="{236DF54C-9ABF-427D-8237-0F11C4221A33}"/>
                </a:ext>
              </a:extLst>
            </p:cNvPr>
            <p:cNvSpPr/>
            <p:nvPr/>
          </p:nvSpPr>
          <p:spPr>
            <a:xfrm>
              <a:off x="5711550" y="2901475"/>
              <a:ext cx="391425" cy="496150"/>
            </a:xfrm>
            <a:custGeom>
              <a:avLst/>
              <a:gdLst/>
              <a:ahLst/>
              <a:cxnLst/>
              <a:rect l="l" t="t" r="r" b="b"/>
              <a:pathLst>
                <a:path w="15657" h="19846" extrusionOk="0">
                  <a:moveTo>
                    <a:pt x="11239" y="1"/>
                  </a:moveTo>
                  <a:cubicBezTo>
                    <a:pt x="11185" y="1"/>
                    <a:pt x="11137" y="17"/>
                    <a:pt x="11095" y="52"/>
                  </a:cubicBezTo>
                  <a:cubicBezTo>
                    <a:pt x="5530" y="4815"/>
                    <a:pt x="0" y="9892"/>
                    <a:pt x="0" y="9892"/>
                  </a:cubicBezTo>
                  <a:cubicBezTo>
                    <a:pt x="0" y="9892"/>
                    <a:pt x="6983" y="19776"/>
                    <a:pt x="11062" y="19846"/>
                  </a:cubicBezTo>
                  <a:lnTo>
                    <a:pt x="15657" y="2653"/>
                  </a:lnTo>
                  <a:lnTo>
                    <a:pt x="15657" y="2653"/>
                  </a:lnTo>
                  <a:cubicBezTo>
                    <a:pt x="15638" y="2653"/>
                    <a:pt x="15620" y="2653"/>
                    <a:pt x="15602" y="2653"/>
                  </a:cubicBezTo>
                  <a:cubicBezTo>
                    <a:pt x="13694" y="2653"/>
                    <a:pt x="11937" y="1"/>
                    <a:pt x="1123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" name="Google Shape;4175;p57">
              <a:extLst>
                <a:ext uri="{FF2B5EF4-FFF2-40B4-BE49-F238E27FC236}">
                  <a16:creationId xmlns:a16="http://schemas.microsoft.com/office/drawing/2014/main" id="{16E2AFDD-92C1-48D1-8FEC-EB48C4AF9BC0}"/>
                </a:ext>
              </a:extLst>
            </p:cNvPr>
            <p:cNvSpPr/>
            <p:nvPr/>
          </p:nvSpPr>
          <p:spPr>
            <a:xfrm>
              <a:off x="5696625" y="2889350"/>
              <a:ext cx="308700" cy="275975"/>
            </a:xfrm>
            <a:custGeom>
              <a:avLst/>
              <a:gdLst/>
              <a:ahLst/>
              <a:cxnLst/>
              <a:rect l="l" t="t" r="r" b="b"/>
              <a:pathLst>
                <a:path w="12348" h="11039" extrusionOk="0">
                  <a:moveTo>
                    <a:pt x="10792" y="1"/>
                  </a:moveTo>
                  <a:cubicBezTo>
                    <a:pt x="10594" y="1"/>
                    <a:pt x="10409" y="109"/>
                    <a:pt x="10314" y="289"/>
                  </a:cubicBezTo>
                  <a:cubicBezTo>
                    <a:pt x="8665" y="3528"/>
                    <a:pt x="1398" y="8544"/>
                    <a:pt x="310" y="9214"/>
                  </a:cubicBezTo>
                  <a:cubicBezTo>
                    <a:pt x="73" y="9359"/>
                    <a:pt x="0" y="9663"/>
                    <a:pt x="140" y="9908"/>
                  </a:cubicBezTo>
                  <a:cubicBezTo>
                    <a:pt x="140" y="9908"/>
                    <a:pt x="585" y="11039"/>
                    <a:pt x="1187" y="11039"/>
                  </a:cubicBezTo>
                  <a:cubicBezTo>
                    <a:pt x="1287" y="11039"/>
                    <a:pt x="1391" y="11008"/>
                    <a:pt x="1498" y="10935"/>
                  </a:cubicBezTo>
                  <a:cubicBezTo>
                    <a:pt x="2704" y="10120"/>
                    <a:pt x="10311" y="4951"/>
                    <a:pt x="12217" y="1171"/>
                  </a:cubicBezTo>
                  <a:cubicBezTo>
                    <a:pt x="12348" y="911"/>
                    <a:pt x="12217" y="585"/>
                    <a:pt x="11938" y="459"/>
                  </a:cubicBezTo>
                  <a:lnTo>
                    <a:pt x="11017" y="49"/>
                  </a:lnTo>
                  <a:cubicBezTo>
                    <a:pt x="10943" y="16"/>
                    <a:pt x="10866" y="1"/>
                    <a:pt x="10792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" name="Google Shape;4176;p57">
              <a:extLst>
                <a:ext uri="{FF2B5EF4-FFF2-40B4-BE49-F238E27FC236}">
                  <a16:creationId xmlns:a16="http://schemas.microsoft.com/office/drawing/2014/main" id="{B84F4BC9-67E5-4AF3-8695-80B54BA917A2}"/>
                </a:ext>
              </a:extLst>
            </p:cNvPr>
            <p:cNvSpPr/>
            <p:nvPr/>
          </p:nvSpPr>
          <p:spPr>
            <a:xfrm>
              <a:off x="6587325" y="2944225"/>
              <a:ext cx="330475" cy="492250"/>
            </a:xfrm>
            <a:custGeom>
              <a:avLst/>
              <a:gdLst/>
              <a:ahLst/>
              <a:cxnLst/>
              <a:rect l="l" t="t" r="r" b="b"/>
              <a:pathLst>
                <a:path w="13219" h="19690" extrusionOk="0">
                  <a:moveTo>
                    <a:pt x="4309" y="1"/>
                  </a:moveTo>
                  <a:cubicBezTo>
                    <a:pt x="3677" y="1"/>
                    <a:pt x="1948" y="2025"/>
                    <a:pt x="335" y="2025"/>
                  </a:cubicBezTo>
                  <a:cubicBezTo>
                    <a:pt x="223" y="2025"/>
                    <a:pt x="111" y="2015"/>
                    <a:pt x="1" y="1994"/>
                  </a:cubicBezTo>
                  <a:lnTo>
                    <a:pt x="1" y="1994"/>
                  </a:lnTo>
                  <a:lnTo>
                    <a:pt x="1895" y="19668"/>
                  </a:lnTo>
                  <a:cubicBezTo>
                    <a:pt x="2001" y="19682"/>
                    <a:pt x="2110" y="19689"/>
                    <a:pt x="2221" y="19689"/>
                  </a:cubicBezTo>
                  <a:cubicBezTo>
                    <a:pt x="6024" y="19689"/>
                    <a:pt x="13219" y="11410"/>
                    <a:pt x="13219" y="11410"/>
                  </a:cubicBezTo>
                  <a:cubicBezTo>
                    <a:pt x="13219" y="11410"/>
                    <a:pt x="8883" y="5588"/>
                    <a:pt x="4473" y="75"/>
                  </a:cubicBezTo>
                  <a:cubicBezTo>
                    <a:pt x="4432" y="24"/>
                    <a:pt x="4377" y="1"/>
                    <a:pt x="430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" name="Google Shape;4177;p57">
              <a:extLst>
                <a:ext uri="{FF2B5EF4-FFF2-40B4-BE49-F238E27FC236}">
                  <a16:creationId xmlns:a16="http://schemas.microsoft.com/office/drawing/2014/main" id="{A1541A76-15A0-4C3C-AB08-74F06D84AD14}"/>
                </a:ext>
              </a:extLst>
            </p:cNvPr>
            <p:cNvSpPr/>
            <p:nvPr/>
          </p:nvSpPr>
          <p:spPr>
            <a:xfrm>
              <a:off x="5869300" y="2967300"/>
              <a:ext cx="775325" cy="898700"/>
            </a:xfrm>
            <a:custGeom>
              <a:avLst/>
              <a:gdLst/>
              <a:ahLst/>
              <a:cxnLst/>
              <a:rect l="l" t="t" r="r" b="b"/>
              <a:pathLst>
                <a:path w="31013" h="35948" extrusionOk="0">
                  <a:moveTo>
                    <a:pt x="6827" y="1"/>
                  </a:moveTo>
                  <a:cubicBezTo>
                    <a:pt x="6501" y="1"/>
                    <a:pt x="6171" y="2"/>
                    <a:pt x="5840" y="6"/>
                  </a:cubicBezTo>
                  <a:cubicBezTo>
                    <a:pt x="4322" y="20"/>
                    <a:pt x="2241" y="16825"/>
                    <a:pt x="2241" y="16825"/>
                  </a:cubicBezTo>
                  <a:lnTo>
                    <a:pt x="1" y="31759"/>
                  </a:lnTo>
                  <a:cubicBezTo>
                    <a:pt x="1" y="31759"/>
                    <a:pt x="6205" y="35207"/>
                    <a:pt x="15055" y="35854"/>
                  </a:cubicBezTo>
                  <a:lnTo>
                    <a:pt x="15055" y="35860"/>
                  </a:lnTo>
                  <a:cubicBezTo>
                    <a:pt x="15096" y="35863"/>
                    <a:pt x="15135" y="35863"/>
                    <a:pt x="15177" y="35865"/>
                  </a:cubicBezTo>
                  <a:cubicBezTo>
                    <a:pt x="15219" y="35868"/>
                    <a:pt x="15258" y="35874"/>
                    <a:pt x="15300" y="35877"/>
                  </a:cubicBezTo>
                  <a:lnTo>
                    <a:pt x="15300" y="35874"/>
                  </a:lnTo>
                  <a:cubicBezTo>
                    <a:pt x="16140" y="35925"/>
                    <a:pt x="16961" y="35948"/>
                    <a:pt x="17761" y="35948"/>
                  </a:cubicBezTo>
                  <a:cubicBezTo>
                    <a:pt x="25400" y="35948"/>
                    <a:pt x="31012" y="33840"/>
                    <a:pt x="31012" y="33840"/>
                  </a:cubicBezTo>
                  <a:lnTo>
                    <a:pt x="30789" y="18745"/>
                  </a:lnTo>
                  <a:cubicBezTo>
                    <a:pt x="30524" y="11709"/>
                    <a:pt x="30446" y="890"/>
                    <a:pt x="30443" y="884"/>
                  </a:cubicBezTo>
                  <a:cubicBezTo>
                    <a:pt x="27959" y="477"/>
                    <a:pt x="25367" y="366"/>
                    <a:pt x="23151" y="366"/>
                  </a:cubicBezTo>
                  <a:cubicBezTo>
                    <a:pt x="20458" y="366"/>
                    <a:pt x="18320" y="530"/>
                    <a:pt x="17606" y="530"/>
                  </a:cubicBezTo>
                  <a:cubicBezTo>
                    <a:pt x="17587" y="530"/>
                    <a:pt x="17568" y="530"/>
                    <a:pt x="17551" y="530"/>
                  </a:cubicBezTo>
                  <a:cubicBezTo>
                    <a:pt x="16496" y="401"/>
                    <a:pt x="12060" y="1"/>
                    <a:pt x="6827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" name="Google Shape;4178;p57">
              <a:extLst>
                <a:ext uri="{FF2B5EF4-FFF2-40B4-BE49-F238E27FC236}">
                  <a16:creationId xmlns:a16="http://schemas.microsoft.com/office/drawing/2014/main" id="{42BEB151-0C9D-4B36-B8D1-9E95F893BB7A}"/>
                </a:ext>
              </a:extLst>
            </p:cNvPr>
            <p:cNvSpPr/>
            <p:nvPr/>
          </p:nvSpPr>
          <p:spPr>
            <a:xfrm>
              <a:off x="6144525" y="3025875"/>
              <a:ext cx="354475" cy="184000"/>
            </a:xfrm>
            <a:custGeom>
              <a:avLst/>
              <a:gdLst/>
              <a:ahLst/>
              <a:cxnLst/>
              <a:rect l="l" t="t" r="r" b="b"/>
              <a:pathLst>
                <a:path w="14179" h="7360" extrusionOk="0">
                  <a:moveTo>
                    <a:pt x="1661" y="123"/>
                  </a:moveTo>
                  <a:cubicBezTo>
                    <a:pt x="182" y="123"/>
                    <a:pt x="215" y="1412"/>
                    <a:pt x="215" y="1412"/>
                  </a:cubicBezTo>
                  <a:cubicBezTo>
                    <a:pt x="0" y="4539"/>
                    <a:pt x="2425" y="6919"/>
                    <a:pt x="5549" y="7128"/>
                  </a:cubicBezTo>
                  <a:lnTo>
                    <a:pt x="8852" y="7349"/>
                  </a:lnTo>
                  <a:cubicBezTo>
                    <a:pt x="8964" y="7356"/>
                    <a:pt x="9075" y="7360"/>
                    <a:pt x="9186" y="7360"/>
                  </a:cubicBezTo>
                  <a:cubicBezTo>
                    <a:pt x="11751" y="7360"/>
                    <a:pt x="13912" y="5371"/>
                    <a:pt x="14086" y="2773"/>
                  </a:cubicBezTo>
                  <a:cubicBezTo>
                    <a:pt x="14086" y="2773"/>
                    <a:pt x="14178" y="1513"/>
                    <a:pt x="12610" y="1130"/>
                  </a:cubicBezTo>
                  <a:cubicBezTo>
                    <a:pt x="7987" y="0"/>
                    <a:pt x="3948" y="271"/>
                    <a:pt x="1842" y="129"/>
                  </a:cubicBezTo>
                  <a:cubicBezTo>
                    <a:pt x="1779" y="125"/>
                    <a:pt x="1719" y="123"/>
                    <a:pt x="1661" y="123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Google Shape;4179;p57">
              <a:extLst>
                <a:ext uri="{FF2B5EF4-FFF2-40B4-BE49-F238E27FC236}">
                  <a16:creationId xmlns:a16="http://schemas.microsoft.com/office/drawing/2014/main" id="{57D60E04-D745-417B-BEDB-F34E592CE025}"/>
                </a:ext>
              </a:extLst>
            </p:cNvPr>
            <p:cNvSpPr/>
            <p:nvPr/>
          </p:nvSpPr>
          <p:spPr>
            <a:xfrm>
              <a:off x="6683100" y="2936050"/>
              <a:ext cx="250525" cy="307975"/>
            </a:xfrm>
            <a:custGeom>
              <a:avLst/>
              <a:gdLst/>
              <a:ahLst/>
              <a:cxnLst/>
              <a:rect l="l" t="t" r="r" b="b"/>
              <a:pathLst>
                <a:path w="10021" h="12319" extrusionOk="0">
                  <a:moveTo>
                    <a:pt x="1457" y="1"/>
                  </a:moveTo>
                  <a:cubicBezTo>
                    <a:pt x="1411" y="1"/>
                    <a:pt x="1364" y="8"/>
                    <a:pt x="1317" y="23"/>
                  </a:cubicBezTo>
                  <a:lnTo>
                    <a:pt x="433" y="299"/>
                  </a:lnTo>
                  <a:cubicBezTo>
                    <a:pt x="159" y="382"/>
                    <a:pt x="0" y="684"/>
                    <a:pt x="87" y="963"/>
                  </a:cubicBezTo>
                  <a:cubicBezTo>
                    <a:pt x="1311" y="4977"/>
                    <a:pt x="7521" y="11187"/>
                    <a:pt x="8501" y="12169"/>
                  </a:cubicBezTo>
                  <a:cubicBezTo>
                    <a:pt x="8607" y="12275"/>
                    <a:pt x="8718" y="12318"/>
                    <a:pt x="8828" y="12318"/>
                  </a:cubicBezTo>
                  <a:cubicBezTo>
                    <a:pt x="9350" y="12318"/>
                    <a:pt x="9862" y="11341"/>
                    <a:pt x="9862" y="11341"/>
                  </a:cubicBezTo>
                  <a:cubicBezTo>
                    <a:pt x="10021" y="11123"/>
                    <a:pt x="9993" y="10808"/>
                    <a:pt x="9798" y="10629"/>
                  </a:cubicBezTo>
                  <a:cubicBezTo>
                    <a:pt x="8902" y="9812"/>
                    <a:pt x="2988" y="3803"/>
                    <a:pt x="1919" y="360"/>
                  </a:cubicBezTo>
                  <a:cubicBezTo>
                    <a:pt x="1856" y="143"/>
                    <a:pt x="1666" y="1"/>
                    <a:pt x="1457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" name="Google Shape;4180;p57">
              <a:extLst>
                <a:ext uri="{FF2B5EF4-FFF2-40B4-BE49-F238E27FC236}">
                  <a16:creationId xmlns:a16="http://schemas.microsoft.com/office/drawing/2014/main" id="{F5C6DBFA-2E7A-42EB-8176-364A9A64279B}"/>
                </a:ext>
              </a:extLst>
            </p:cNvPr>
            <p:cNvSpPr/>
            <p:nvPr/>
          </p:nvSpPr>
          <p:spPr>
            <a:xfrm>
              <a:off x="6199400" y="2800050"/>
              <a:ext cx="263675" cy="374150"/>
            </a:xfrm>
            <a:custGeom>
              <a:avLst/>
              <a:gdLst/>
              <a:ahLst/>
              <a:cxnLst/>
              <a:rect l="l" t="t" r="r" b="b"/>
              <a:pathLst>
                <a:path w="10547" h="14966" extrusionOk="0">
                  <a:moveTo>
                    <a:pt x="5354" y="0"/>
                  </a:moveTo>
                  <a:cubicBezTo>
                    <a:pt x="2878" y="0"/>
                    <a:pt x="791" y="1928"/>
                    <a:pt x="623" y="4433"/>
                  </a:cubicBezTo>
                  <a:lnTo>
                    <a:pt x="174" y="11159"/>
                  </a:lnTo>
                  <a:cubicBezTo>
                    <a:pt x="1" y="13779"/>
                    <a:pt x="2068" y="14750"/>
                    <a:pt x="4682" y="14923"/>
                  </a:cubicBezTo>
                  <a:lnTo>
                    <a:pt x="4947" y="14939"/>
                  </a:lnTo>
                  <a:cubicBezTo>
                    <a:pt x="5202" y="14957"/>
                    <a:pt x="5453" y="14966"/>
                    <a:pt x="5698" y="14966"/>
                  </a:cubicBezTo>
                  <a:cubicBezTo>
                    <a:pt x="7969" y="14966"/>
                    <a:pt x="9760" y="14177"/>
                    <a:pt x="9919" y="11812"/>
                  </a:cubicBezTo>
                  <a:lnTo>
                    <a:pt x="10368" y="5086"/>
                  </a:lnTo>
                  <a:cubicBezTo>
                    <a:pt x="10546" y="2469"/>
                    <a:pt x="8560" y="204"/>
                    <a:pt x="5946" y="28"/>
                  </a:cubicBezTo>
                  <a:lnTo>
                    <a:pt x="5681" y="11"/>
                  </a:lnTo>
                  <a:cubicBezTo>
                    <a:pt x="5571" y="4"/>
                    <a:pt x="5462" y="0"/>
                    <a:pt x="535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" name="Google Shape;4181;p57">
              <a:extLst>
                <a:ext uri="{FF2B5EF4-FFF2-40B4-BE49-F238E27FC236}">
                  <a16:creationId xmlns:a16="http://schemas.microsoft.com/office/drawing/2014/main" id="{EAFECD55-64BC-4082-801B-15D2581F7A5C}"/>
                </a:ext>
              </a:extLst>
            </p:cNvPr>
            <p:cNvSpPr/>
            <p:nvPr/>
          </p:nvSpPr>
          <p:spPr>
            <a:xfrm>
              <a:off x="6206175" y="2800050"/>
              <a:ext cx="256750" cy="280275"/>
            </a:xfrm>
            <a:custGeom>
              <a:avLst/>
              <a:gdLst/>
              <a:ahLst/>
              <a:cxnLst/>
              <a:rect l="l" t="t" r="r" b="b"/>
              <a:pathLst>
                <a:path w="10270" h="11211" extrusionOk="0">
                  <a:moveTo>
                    <a:pt x="5092" y="1"/>
                  </a:moveTo>
                  <a:cubicBezTo>
                    <a:pt x="2610" y="1"/>
                    <a:pt x="523" y="1926"/>
                    <a:pt x="352" y="4433"/>
                  </a:cubicBezTo>
                  <a:lnTo>
                    <a:pt x="0" y="9706"/>
                  </a:lnTo>
                  <a:cubicBezTo>
                    <a:pt x="3226" y="10892"/>
                    <a:pt x="6026" y="11210"/>
                    <a:pt x="8103" y="11210"/>
                  </a:cubicBezTo>
                  <a:cubicBezTo>
                    <a:pt x="8693" y="11210"/>
                    <a:pt x="9226" y="11184"/>
                    <a:pt x="9692" y="11145"/>
                  </a:cubicBezTo>
                  <a:lnTo>
                    <a:pt x="10097" y="5086"/>
                  </a:lnTo>
                  <a:cubicBezTo>
                    <a:pt x="10270" y="2466"/>
                    <a:pt x="8289" y="207"/>
                    <a:pt x="5675" y="28"/>
                  </a:cubicBezTo>
                  <a:lnTo>
                    <a:pt x="5410" y="11"/>
                  </a:lnTo>
                  <a:cubicBezTo>
                    <a:pt x="5303" y="4"/>
                    <a:pt x="5197" y="1"/>
                    <a:pt x="5092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Google Shape;4182;p57">
              <a:extLst>
                <a:ext uri="{FF2B5EF4-FFF2-40B4-BE49-F238E27FC236}">
                  <a16:creationId xmlns:a16="http://schemas.microsoft.com/office/drawing/2014/main" id="{49EE7981-DC40-467D-A8BD-7BF8979AC889}"/>
                </a:ext>
              </a:extLst>
            </p:cNvPr>
            <p:cNvSpPr/>
            <p:nvPr/>
          </p:nvSpPr>
          <p:spPr>
            <a:xfrm>
              <a:off x="6170325" y="1893175"/>
              <a:ext cx="121300" cy="172625"/>
            </a:xfrm>
            <a:custGeom>
              <a:avLst/>
              <a:gdLst/>
              <a:ahLst/>
              <a:cxnLst/>
              <a:rect l="l" t="t" r="r" b="b"/>
              <a:pathLst>
                <a:path w="4852" h="6905" extrusionOk="0">
                  <a:moveTo>
                    <a:pt x="4159" y="1"/>
                  </a:moveTo>
                  <a:cubicBezTo>
                    <a:pt x="3955" y="1"/>
                    <a:pt x="3747" y="101"/>
                    <a:pt x="3597" y="245"/>
                  </a:cubicBezTo>
                  <a:cubicBezTo>
                    <a:pt x="3399" y="438"/>
                    <a:pt x="3279" y="691"/>
                    <a:pt x="3167" y="942"/>
                  </a:cubicBezTo>
                  <a:cubicBezTo>
                    <a:pt x="2439" y="2616"/>
                    <a:pt x="1990" y="4410"/>
                    <a:pt x="1839" y="6229"/>
                  </a:cubicBezTo>
                  <a:cubicBezTo>
                    <a:pt x="1669" y="4834"/>
                    <a:pt x="1493" y="3445"/>
                    <a:pt x="1323" y="2053"/>
                  </a:cubicBezTo>
                  <a:cubicBezTo>
                    <a:pt x="1275" y="1662"/>
                    <a:pt x="1144" y="1180"/>
                    <a:pt x="759" y="1107"/>
                  </a:cubicBezTo>
                  <a:cubicBezTo>
                    <a:pt x="731" y="1102"/>
                    <a:pt x="702" y="1099"/>
                    <a:pt x="673" y="1099"/>
                  </a:cubicBezTo>
                  <a:cubicBezTo>
                    <a:pt x="429" y="1099"/>
                    <a:pt x="204" y="1293"/>
                    <a:pt x="107" y="1528"/>
                  </a:cubicBezTo>
                  <a:cubicBezTo>
                    <a:pt x="1" y="1791"/>
                    <a:pt x="23" y="2084"/>
                    <a:pt x="54" y="2362"/>
                  </a:cubicBezTo>
                  <a:cubicBezTo>
                    <a:pt x="238" y="3955"/>
                    <a:pt x="745" y="5509"/>
                    <a:pt x="1535" y="6904"/>
                  </a:cubicBezTo>
                  <a:lnTo>
                    <a:pt x="2327" y="6865"/>
                  </a:lnTo>
                  <a:cubicBezTo>
                    <a:pt x="3376" y="5211"/>
                    <a:pt x="4182" y="3398"/>
                    <a:pt x="4710" y="1509"/>
                  </a:cubicBezTo>
                  <a:cubicBezTo>
                    <a:pt x="4782" y="1241"/>
                    <a:pt x="4852" y="962"/>
                    <a:pt x="4819" y="683"/>
                  </a:cubicBezTo>
                  <a:cubicBezTo>
                    <a:pt x="4782" y="404"/>
                    <a:pt x="4615" y="125"/>
                    <a:pt x="4350" y="33"/>
                  </a:cubicBezTo>
                  <a:cubicBezTo>
                    <a:pt x="4288" y="11"/>
                    <a:pt x="4223" y="1"/>
                    <a:pt x="4159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Google Shape;4183;p57">
              <a:extLst>
                <a:ext uri="{FF2B5EF4-FFF2-40B4-BE49-F238E27FC236}">
                  <a16:creationId xmlns:a16="http://schemas.microsoft.com/office/drawing/2014/main" id="{9AA480FA-21EE-441A-8B02-319DFCD4DB99}"/>
                </a:ext>
              </a:extLst>
            </p:cNvPr>
            <p:cNvSpPr/>
            <p:nvPr/>
          </p:nvSpPr>
          <p:spPr>
            <a:xfrm>
              <a:off x="5821600" y="1930575"/>
              <a:ext cx="1285225" cy="1106725"/>
            </a:xfrm>
            <a:custGeom>
              <a:avLst/>
              <a:gdLst/>
              <a:ahLst/>
              <a:cxnLst/>
              <a:rect l="l" t="t" r="r" b="b"/>
              <a:pathLst>
                <a:path w="51409" h="44269" extrusionOk="0">
                  <a:moveTo>
                    <a:pt x="26932" y="1"/>
                  </a:moveTo>
                  <a:cubicBezTo>
                    <a:pt x="21510" y="1"/>
                    <a:pt x="18823" y="3238"/>
                    <a:pt x="18823" y="3238"/>
                  </a:cubicBezTo>
                  <a:cubicBezTo>
                    <a:pt x="15980" y="2158"/>
                    <a:pt x="13778" y="1699"/>
                    <a:pt x="12016" y="1699"/>
                  </a:cubicBezTo>
                  <a:cubicBezTo>
                    <a:pt x="7272" y="1699"/>
                    <a:pt x="5716" y="5023"/>
                    <a:pt x="3429" y="8508"/>
                  </a:cubicBezTo>
                  <a:cubicBezTo>
                    <a:pt x="294" y="13284"/>
                    <a:pt x="1" y="22339"/>
                    <a:pt x="2908" y="31487"/>
                  </a:cubicBezTo>
                  <a:cubicBezTo>
                    <a:pt x="5812" y="40635"/>
                    <a:pt x="19208" y="43818"/>
                    <a:pt x="29265" y="44248"/>
                  </a:cubicBezTo>
                  <a:cubicBezTo>
                    <a:pt x="29590" y="44261"/>
                    <a:pt x="29906" y="44268"/>
                    <a:pt x="30215" y="44268"/>
                  </a:cubicBezTo>
                  <a:cubicBezTo>
                    <a:pt x="39494" y="44268"/>
                    <a:pt x="42095" y="38059"/>
                    <a:pt x="46674" y="27651"/>
                  </a:cubicBezTo>
                  <a:cubicBezTo>
                    <a:pt x="51408" y="16899"/>
                    <a:pt x="48158" y="9877"/>
                    <a:pt x="37286" y="3335"/>
                  </a:cubicBezTo>
                  <a:cubicBezTo>
                    <a:pt x="33128" y="832"/>
                    <a:pt x="29679" y="1"/>
                    <a:pt x="26932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" name="Google Shape;4184;p57">
              <a:extLst>
                <a:ext uri="{FF2B5EF4-FFF2-40B4-BE49-F238E27FC236}">
                  <a16:creationId xmlns:a16="http://schemas.microsoft.com/office/drawing/2014/main" id="{A65B6FF2-7D27-4CFB-8A98-81906B68FC29}"/>
                </a:ext>
              </a:extLst>
            </p:cNvPr>
            <p:cNvSpPr/>
            <p:nvPr/>
          </p:nvSpPr>
          <p:spPr>
            <a:xfrm>
              <a:off x="5819225" y="1981500"/>
              <a:ext cx="439500" cy="920400"/>
            </a:xfrm>
            <a:custGeom>
              <a:avLst/>
              <a:gdLst/>
              <a:ahLst/>
              <a:cxnLst/>
              <a:rect l="l" t="t" r="r" b="b"/>
              <a:pathLst>
                <a:path w="17580" h="36816" extrusionOk="0">
                  <a:moveTo>
                    <a:pt x="13574" y="0"/>
                  </a:moveTo>
                  <a:cubicBezTo>
                    <a:pt x="12404" y="0"/>
                    <a:pt x="11208" y="206"/>
                    <a:pt x="10052" y="618"/>
                  </a:cubicBezTo>
                  <a:cubicBezTo>
                    <a:pt x="7759" y="1441"/>
                    <a:pt x="5670" y="3039"/>
                    <a:pt x="4010" y="5232"/>
                  </a:cubicBezTo>
                  <a:cubicBezTo>
                    <a:pt x="1973" y="7927"/>
                    <a:pt x="695" y="11381"/>
                    <a:pt x="319" y="15217"/>
                  </a:cubicBezTo>
                  <a:cubicBezTo>
                    <a:pt x="1" y="18442"/>
                    <a:pt x="296" y="21929"/>
                    <a:pt x="1217" y="25888"/>
                  </a:cubicBezTo>
                  <a:cubicBezTo>
                    <a:pt x="1599" y="27545"/>
                    <a:pt x="2090" y="29288"/>
                    <a:pt x="3075" y="30798"/>
                  </a:cubicBezTo>
                  <a:cubicBezTo>
                    <a:pt x="5059" y="33852"/>
                    <a:pt x="8487" y="35331"/>
                    <a:pt x="12438" y="36815"/>
                  </a:cubicBezTo>
                  <a:lnTo>
                    <a:pt x="12507" y="36628"/>
                  </a:lnTo>
                  <a:cubicBezTo>
                    <a:pt x="8590" y="35155"/>
                    <a:pt x="5193" y="33691"/>
                    <a:pt x="3240" y="30686"/>
                  </a:cubicBezTo>
                  <a:cubicBezTo>
                    <a:pt x="2272" y="29199"/>
                    <a:pt x="1783" y="27478"/>
                    <a:pt x="1404" y="25837"/>
                  </a:cubicBezTo>
                  <a:cubicBezTo>
                    <a:pt x="486" y="21901"/>
                    <a:pt x="199" y="18431"/>
                    <a:pt x="511" y="15231"/>
                  </a:cubicBezTo>
                  <a:cubicBezTo>
                    <a:pt x="885" y="11434"/>
                    <a:pt x="2146" y="8016"/>
                    <a:pt x="4163" y="5346"/>
                  </a:cubicBezTo>
                  <a:cubicBezTo>
                    <a:pt x="5798" y="3179"/>
                    <a:pt x="7860" y="1608"/>
                    <a:pt x="10119" y="799"/>
                  </a:cubicBezTo>
                  <a:cubicBezTo>
                    <a:pt x="11250" y="395"/>
                    <a:pt x="12421" y="193"/>
                    <a:pt x="13566" y="193"/>
                  </a:cubicBezTo>
                  <a:cubicBezTo>
                    <a:pt x="14949" y="193"/>
                    <a:pt x="16295" y="487"/>
                    <a:pt x="17490" y="1070"/>
                  </a:cubicBezTo>
                  <a:lnTo>
                    <a:pt x="17579" y="894"/>
                  </a:lnTo>
                  <a:cubicBezTo>
                    <a:pt x="16359" y="299"/>
                    <a:pt x="14985" y="0"/>
                    <a:pt x="13574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" name="Google Shape;4185;p57">
              <a:extLst>
                <a:ext uri="{FF2B5EF4-FFF2-40B4-BE49-F238E27FC236}">
                  <a16:creationId xmlns:a16="http://schemas.microsoft.com/office/drawing/2014/main" id="{FAA15688-715B-4537-8218-95D12E336B78}"/>
                </a:ext>
              </a:extLst>
            </p:cNvPr>
            <p:cNvSpPr/>
            <p:nvPr/>
          </p:nvSpPr>
          <p:spPr>
            <a:xfrm>
              <a:off x="6303400" y="1917875"/>
              <a:ext cx="813675" cy="1118900"/>
            </a:xfrm>
            <a:custGeom>
              <a:avLst/>
              <a:gdLst/>
              <a:ahLst/>
              <a:cxnLst/>
              <a:rect l="l" t="t" r="r" b="b"/>
              <a:pathLst>
                <a:path w="32547" h="44756" extrusionOk="0">
                  <a:moveTo>
                    <a:pt x="8343" y="0"/>
                  </a:moveTo>
                  <a:cubicBezTo>
                    <a:pt x="3303" y="0"/>
                    <a:pt x="48" y="2680"/>
                    <a:pt x="0" y="2722"/>
                  </a:cubicBezTo>
                  <a:lnTo>
                    <a:pt x="126" y="2867"/>
                  </a:lnTo>
                  <a:cubicBezTo>
                    <a:pt x="172" y="2829"/>
                    <a:pt x="3372" y="194"/>
                    <a:pt x="8338" y="194"/>
                  </a:cubicBezTo>
                  <a:cubicBezTo>
                    <a:pt x="10677" y="194"/>
                    <a:pt x="13406" y="778"/>
                    <a:pt x="16382" y="2493"/>
                  </a:cubicBezTo>
                  <a:cubicBezTo>
                    <a:pt x="24514" y="7180"/>
                    <a:pt x="32317" y="13510"/>
                    <a:pt x="28537" y="24945"/>
                  </a:cubicBezTo>
                  <a:cubicBezTo>
                    <a:pt x="24495" y="37167"/>
                    <a:pt x="20731" y="42853"/>
                    <a:pt x="15964" y="43955"/>
                  </a:cubicBezTo>
                  <a:cubicBezTo>
                    <a:pt x="13953" y="44419"/>
                    <a:pt x="12009" y="44562"/>
                    <a:pt x="10370" y="44562"/>
                  </a:cubicBezTo>
                  <a:cubicBezTo>
                    <a:pt x="7710" y="44562"/>
                    <a:pt x="5854" y="44183"/>
                    <a:pt x="5823" y="44178"/>
                  </a:cubicBezTo>
                  <a:lnTo>
                    <a:pt x="5786" y="44368"/>
                  </a:lnTo>
                  <a:cubicBezTo>
                    <a:pt x="5817" y="44373"/>
                    <a:pt x="7686" y="44756"/>
                    <a:pt x="10367" y="44756"/>
                  </a:cubicBezTo>
                  <a:cubicBezTo>
                    <a:pt x="12022" y="44756"/>
                    <a:pt x="13980" y="44611"/>
                    <a:pt x="16011" y="44145"/>
                  </a:cubicBezTo>
                  <a:cubicBezTo>
                    <a:pt x="20854" y="43026"/>
                    <a:pt x="24654" y="37304"/>
                    <a:pt x="28721" y="25007"/>
                  </a:cubicBezTo>
                  <a:cubicBezTo>
                    <a:pt x="32546" y="13440"/>
                    <a:pt x="24679" y="7052"/>
                    <a:pt x="16480" y="2326"/>
                  </a:cubicBezTo>
                  <a:cubicBezTo>
                    <a:pt x="13472" y="592"/>
                    <a:pt x="10711" y="0"/>
                    <a:pt x="8343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" name="Google Shape;4186;p57">
              <a:extLst>
                <a:ext uri="{FF2B5EF4-FFF2-40B4-BE49-F238E27FC236}">
                  <a16:creationId xmlns:a16="http://schemas.microsoft.com/office/drawing/2014/main" id="{EECA8636-73F7-4FDC-B1D1-BF7F801073D7}"/>
                </a:ext>
              </a:extLst>
            </p:cNvPr>
            <p:cNvSpPr/>
            <p:nvPr/>
          </p:nvSpPr>
          <p:spPr>
            <a:xfrm>
              <a:off x="5697725" y="2416900"/>
              <a:ext cx="342550" cy="301875"/>
            </a:xfrm>
            <a:custGeom>
              <a:avLst/>
              <a:gdLst/>
              <a:ahLst/>
              <a:cxnLst/>
              <a:rect l="l" t="t" r="r" b="b"/>
              <a:pathLst>
                <a:path w="13702" h="12075" extrusionOk="0">
                  <a:moveTo>
                    <a:pt x="6889" y="0"/>
                  </a:moveTo>
                  <a:cubicBezTo>
                    <a:pt x="4622" y="0"/>
                    <a:pt x="2445" y="1295"/>
                    <a:pt x="1415" y="3495"/>
                  </a:cubicBezTo>
                  <a:cubicBezTo>
                    <a:pt x="1" y="6519"/>
                    <a:pt x="1290" y="10106"/>
                    <a:pt x="4292" y="11512"/>
                  </a:cubicBezTo>
                  <a:cubicBezTo>
                    <a:pt x="5108" y="11894"/>
                    <a:pt x="5967" y="12075"/>
                    <a:pt x="6814" y="12075"/>
                  </a:cubicBezTo>
                  <a:cubicBezTo>
                    <a:pt x="9081" y="12075"/>
                    <a:pt x="11259" y="10780"/>
                    <a:pt x="12287" y="8580"/>
                  </a:cubicBezTo>
                  <a:cubicBezTo>
                    <a:pt x="13702" y="5556"/>
                    <a:pt x="12415" y="1969"/>
                    <a:pt x="9411" y="563"/>
                  </a:cubicBezTo>
                  <a:cubicBezTo>
                    <a:pt x="8595" y="181"/>
                    <a:pt x="7735" y="0"/>
                    <a:pt x="6889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" name="Google Shape;4187;p57">
              <a:extLst>
                <a:ext uri="{FF2B5EF4-FFF2-40B4-BE49-F238E27FC236}">
                  <a16:creationId xmlns:a16="http://schemas.microsoft.com/office/drawing/2014/main" id="{18AB803E-BBAC-4213-8AEB-9B51CF0E9237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4" name="Google Shape;4188;p57">
              <a:extLst>
                <a:ext uri="{FF2B5EF4-FFF2-40B4-BE49-F238E27FC236}">
                  <a16:creationId xmlns:a16="http://schemas.microsoft.com/office/drawing/2014/main" id="{A16356F4-693D-411C-AA55-54A7924158DF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" name="Google Shape;4189;p57">
              <a:extLst>
                <a:ext uri="{FF2B5EF4-FFF2-40B4-BE49-F238E27FC236}">
                  <a16:creationId xmlns:a16="http://schemas.microsoft.com/office/drawing/2014/main" id="{E7BD29F9-2EF9-47E4-B1C0-07E50160FBEF}"/>
                </a:ext>
              </a:extLst>
            </p:cNvPr>
            <p:cNvSpPr/>
            <p:nvPr/>
          </p:nvSpPr>
          <p:spPr>
            <a:xfrm>
              <a:off x="5743350" y="2514975"/>
              <a:ext cx="251800" cy="101400"/>
            </a:xfrm>
            <a:custGeom>
              <a:avLst/>
              <a:gdLst/>
              <a:ahLst/>
              <a:cxnLst/>
              <a:rect l="l" t="t" r="r" b="b"/>
              <a:pathLst>
                <a:path w="10072" h="4056" extrusionOk="0">
                  <a:moveTo>
                    <a:pt x="3641" y="0"/>
                  </a:moveTo>
                  <a:cubicBezTo>
                    <a:pt x="3376" y="0"/>
                    <a:pt x="3111" y="14"/>
                    <a:pt x="2849" y="43"/>
                  </a:cubicBezTo>
                  <a:cubicBezTo>
                    <a:pt x="2377" y="93"/>
                    <a:pt x="1911" y="171"/>
                    <a:pt x="1457" y="303"/>
                  </a:cubicBezTo>
                  <a:cubicBezTo>
                    <a:pt x="1002" y="423"/>
                    <a:pt x="564" y="587"/>
                    <a:pt x="129" y="802"/>
                  </a:cubicBezTo>
                  <a:cubicBezTo>
                    <a:pt x="42" y="844"/>
                    <a:pt x="0" y="950"/>
                    <a:pt x="26" y="1039"/>
                  </a:cubicBezTo>
                  <a:cubicBezTo>
                    <a:pt x="52" y="1119"/>
                    <a:pt x="129" y="1169"/>
                    <a:pt x="209" y="1169"/>
                  </a:cubicBezTo>
                  <a:cubicBezTo>
                    <a:pt x="230" y="1169"/>
                    <a:pt x="251" y="1166"/>
                    <a:pt x="271" y="1159"/>
                  </a:cubicBezTo>
                  <a:lnTo>
                    <a:pt x="285" y="1151"/>
                  </a:lnTo>
                  <a:cubicBezTo>
                    <a:pt x="1119" y="861"/>
                    <a:pt x="2012" y="679"/>
                    <a:pt x="2893" y="601"/>
                  </a:cubicBezTo>
                  <a:cubicBezTo>
                    <a:pt x="3126" y="584"/>
                    <a:pt x="3359" y="574"/>
                    <a:pt x="3592" y="574"/>
                  </a:cubicBezTo>
                  <a:cubicBezTo>
                    <a:pt x="4247" y="574"/>
                    <a:pt x="4899" y="648"/>
                    <a:pt x="5524" y="819"/>
                  </a:cubicBezTo>
                  <a:cubicBezTo>
                    <a:pt x="6372" y="1050"/>
                    <a:pt x="7181" y="1438"/>
                    <a:pt x="7868" y="1999"/>
                  </a:cubicBezTo>
                  <a:cubicBezTo>
                    <a:pt x="8236" y="2250"/>
                    <a:pt x="8526" y="2590"/>
                    <a:pt x="8847" y="2903"/>
                  </a:cubicBezTo>
                  <a:cubicBezTo>
                    <a:pt x="9014" y="3053"/>
                    <a:pt x="9129" y="3246"/>
                    <a:pt x="9274" y="3422"/>
                  </a:cubicBezTo>
                  <a:lnTo>
                    <a:pt x="9681" y="3960"/>
                  </a:lnTo>
                  <a:lnTo>
                    <a:pt x="9698" y="3979"/>
                  </a:lnTo>
                  <a:cubicBezTo>
                    <a:pt x="9737" y="4029"/>
                    <a:pt x="9795" y="4055"/>
                    <a:pt x="9854" y="4055"/>
                  </a:cubicBezTo>
                  <a:cubicBezTo>
                    <a:pt x="9892" y="4055"/>
                    <a:pt x="9930" y="4044"/>
                    <a:pt x="9963" y="4021"/>
                  </a:cubicBezTo>
                  <a:cubicBezTo>
                    <a:pt x="10049" y="3957"/>
                    <a:pt x="10072" y="3840"/>
                    <a:pt x="10010" y="3748"/>
                  </a:cubicBezTo>
                  <a:lnTo>
                    <a:pt x="9614" y="3170"/>
                  </a:lnTo>
                  <a:cubicBezTo>
                    <a:pt x="9475" y="2984"/>
                    <a:pt x="9363" y="2769"/>
                    <a:pt x="9196" y="2604"/>
                  </a:cubicBezTo>
                  <a:cubicBezTo>
                    <a:pt x="8878" y="2255"/>
                    <a:pt x="8576" y="1890"/>
                    <a:pt x="8188" y="1608"/>
                  </a:cubicBezTo>
                  <a:cubicBezTo>
                    <a:pt x="7999" y="1466"/>
                    <a:pt x="7837" y="1287"/>
                    <a:pt x="7622" y="1176"/>
                  </a:cubicBezTo>
                  <a:lnTo>
                    <a:pt x="7008" y="802"/>
                  </a:lnTo>
                  <a:cubicBezTo>
                    <a:pt x="6576" y="601"/>
                    <a:pt x="6144" y="392"/>
                    <a:pt x="5678" y="283"/>
                  </a:cubicBezTo>
                  <a:cubicBezTo>
                    <a:pt x="5015" y="96"/>
                    <a:pt x="4327" y="0"/>
                    <a:pt x="3641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" name="Google Shape;4190;p57">
              <a:extLst>
                <a:ext uri="{FF2B5EF4-FFF2-40B4-BE49-F238E27FC236}">
                  <a16:creationId xmlns:a16="http://schemas.microsoft.com/office/drawing/2014/main" id="{B5718CF6-869B-4713-AFFD-9B68F1A3D85F}"/>
                </a:ext>
              </a:extLst>
            </p:cNvPr>
            <p:cNvSpPr/>
            <p:nvPr/>
          </p:nvSpPr>
          <p:spPr>
            <a:xfrm>
              <a:off x="5828375" y="2590350"/>
              <a:ext cx="195375" cy="80125"/>
            </a:xfrm>
            <a:custGeom>
              <a:avLst/>
              <a:gdLst/>
              <a:ahLst/>
              <a:cxnLst/>
              <a:rect l="l" t="t" r="r" b="b"/>
              <a:pathLst>
                <a:path w="7815" h="3205" extrusionOk="0">
                  <a:moveTo>
                    <a:pt x="2780" y="0"/>
                  </a:moveTo>
                  <a:cubicBezTo>
                    <a:pt x="2585" y="0"/>
                    <a:pt x="2390" y="10"/>
                    <a:pt x="2196" y="30"/>
                  </a:cubicBezTo>
                  <a:cubicBezTo>
                    <a:pt x="1456" y="111"/>
                    <a:pt x="742" y="309"/>
                    <a:pt x="89" y="683"/>
                  </a:cubicBezTo>
                  <a:cubicBezTo>
                    <a:pt x="34" y="716"/>
                    <a:pt x="0" y="786"/>
                    <a:pt x="17" y="850"/>
                  </a:cubicBezTo>
                  <a:cubicBezTo>
                    <a:pt x="38" y="921"/>
                    <a:pt x="101" y="963"/>
                    <a:pt x="167" y="963"/>
                  </a:cubicBezTo>
                  <a:cubicBezTo>
                    <a:pt x="179" y="963"/>
                    <a:pt x="192" y="962"/>
                    <a:pt x="204" y="959"/>
                  </a:cubicBezTo>
                  <a:lnTo>
                    <a:pt x="218" y="953"/>
                  </a:lnTo>
                  <a:cubicBezTo>
                    <a:pt x="882" y="772"/>
                    <a:pt x="1571" y="646"/>
                    <a:pt x="2249" y="591"/>
                  </a:cubicBezTo>
                  <a:cubicBezTo>
                    <a:pt x="2434" y="577"/>
                    <a:pt x="2620" y="570"/>
                    <a:pt x="2806" y="570"/>
                  </a:cubicBezTo>
                  <a:cubicBezTo>
                    <a:pt x="3301" y="570"/>
                    <a:pt x="3794" y="623"/>
                    <a:pt x="4269" y="752"/>
                  </a:cubicBezTo>
                  <a:cubicBezTo>
                    <a:pt x="4919" y="925"/>
                    <a:pt x="5546" y="1213"/>
                    <a:pt x="6082" y="1642"/>
                  </a:cubicBezTo>
                  <a:cubicBezTo>
                    <a:pt x="6364" y="1832"/>
                    <a:pt x="6592" y="2094"/>
                    <a:pt x="6844" y="2329"/>
                  </a:cubicBezTo>
                  <a:cubicBezTo>
                    <a:pt x="7089" y="2571"/>
                    <a:pt x="7282" y="2864"/>
                    <a:pt x="7510" y="3129"/>
                  </a:cubicBezTo>
                  <a:lnTo>
                    <a:pt x="7527" y="3152"/>
                  </a:lnTo>
                  <a:cubicBezTo>
                    <a:pt x="7559" y="3187"/>
                    <a:pt x="7601" y="3205"/>
                    <a:pt x="7644" y="3205"/>
                  </a:cubicBezTo>
                  <a:cubicBezTo>
                    <a:pt x="7673" y="3205"/>
                    <a:pt x="7702" y="3196"/>
                    <a:pt x="7728" y="3180"/>
                  </a:cubicBezTo>
                  <a:cubicBezTo>
                    <a:pt x="7798" y="3129"/>
                    <a:pt x="7814" y="3040"/>
                    <a:pt x="7770" y="2970"/>
                  </a:cubicBezTo>
                  <a:cubicBezTo>
                    <a:pt x="7563" y="2669"/>
                    <a:pt x="7382" y="2348"/>
                    <a:pt x="7148" y="2066"/>
                  </a:cubicBezTo>
                  <a:cubicBezTo>
                    <a:pt x="6905" y="1796"/>
                    <a:pt x="6671" y="1503"/>
                    <a:pt x="6369" y="1280"/>
                  </a:cubicBezTo>
                  <a:cubicBezTo>
                    <a:pt x="6093" y="1023"/>
                    <a:pt x="5769" y="836"/>
                    <a:pt x="5454" y="641"/>
                  </a:cubicBezTo>
                  <a:cubicBezTo>
                    <a:pt x="5119" y="479"/>
                    <a:pt x="4776" y="317"/>
                    <a:pt x="4411" y="228"/>
                  </a:cubicBezTo>
                  <a:cubicBezTo>
                    <a:pt x="3880" y="78"/>
                    <a:pt x="3329" y="0"/>
                    <a:pt x="2780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7" name="Google Shape;4191;p57">
              <a:extLst>
                <a:ext uri="{FF2B5EF4-FFF2-40B4-BE49-F238E27FC236}">
                  <a16:creationId xmlns:a16="http://schemas.microsoft.com/office/drawing/2014/main" id="{73427D99-0F5F-4767-9614-D10974F2B3FB}"/>
                </a:ext>
              </a:extLst>
            </p:cNvPr>
            <p:cNvSpPr/>
            <p:nvPr/>
          </p:nvSpPr>
          <p:spPr>
            <a:xfrm>
              <a:off x="6719850" y="2664150"/>
              <a:ext cx="303750" cy="302150"/>
            </a:xfrm>
            <a:custGeom>
              <a:avLst/>
              <a:gdLst/>
              <a:ahLst/>
              <a:cxnLst/>
              <a:rect l="l" t="t" r="r" b="b"/>
              <a:pathLst>
                <a:path w="12150" h="12086" extrusionOk="0">
                  <a:moveTo>
                    <a:pt x="6072" y="0"/>
                  </a:moveTo>
                  <a:cubicBezTo>
                    <a:pt x="2820" y="0"/>
                    <a:pt x="147" y="2620"/>
                    <a:pt x="76" y="5910"/>
                  </a:cubicBezTo>
                  <a:cubicBezTo>
                    <a:pt x="0" y="9247"/>
                    <a:pt x="2628" y="12012"/>
                    <a:pt x="5940" y="12084"/>
                  </a:cubicBezTo>
                  <a:cubicBezTo>
                    <a:pt x="5986" y="12085"/>
                    <a:pt x="6032" y="12086"/>
                    <a:pt x="6078" y="12086"/>
                  </a:cubicBezTo>
                  <a:cubicBezTo>
                    <a:pt x="9330" y="12086"/>
                    <a:pt x="12003" y="9466"/>
                    <a:pt x="12075" y="6175"/>
                  </a:cubicBezTo>
                  <a:cubicBezTo>
                    <a:pt x="12150" y="2839"/>
                    <a:pt x="9522" y="74"/>
                    <a:pt x="6210" y="2"/>
                  </a:cubicBezTo>
                  <a:cubicBezTo>
                    <a:pt x="6164" y="1"/>
                    <a:pt x="6118" y="0"/>
                    <a:pt x="6072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8" name="Google Shape;4192;p57">
              <a:extLst>
                <a:ext uri="{FF2B5EF4-FFF2-40B4-BE49-F238E27FC236}">
                  <a16:creationId xmlns:a16="http://schemas.microsoft.com/office/drawing/2014/main" id="{402DF9D5-BA74-49DA-9C06-16B96E05D7BE}"/>
                </a:ext>
              </a:extLst>
            </p:cNvPr>
            <p:cNvSpPr/>
            <p:nvPr/>
          </p:nvSpPr>
          <p:spPr>
            <a:xfrm>
              <a:off x="6741750" y="2765125"/>
              <a:ext cx="236725" cy="197350"/>
            </a:xfrm>
            <a:custGeom>
              <a:avLst/>
              <a:gdLst/>
              <a:ahLst/>
              <a:cxnLst/>
              <a:rect l="l" t="t" r="r" b="b"/>
              <a:pathLst>
                <a:path w="9469" h="7894" extrusionOk="0">
                  <a:moveTo>
                    <a:pt x="4701" y="1"/>
                  </a:moveTo>
                  <a:cubicBezTo>
                    <a:pt x="2168" y="1"/>
                    <a:pt x="97" y="1697"/>
                    <a:pt x="48" y="3844"/>
                  </a:cubicBezTo>
                  <a:cubicBezTo>
                    <a:pt x="0" y="6023"/>
                    <a:pt x="2056" y="7836"/>
                    <a:pt x="4645" y="7892"/>
                  </a:cubicBezTo>
                  <a:cubicBezTo>
                    <a:pt x="4688" y="7893"/>
                    <a:pt x="4731" y="7893"/>
                    <a:pt x="4774" y="7893"/>
                  </a:cubicBezTo>
                  <a:cubicBezTo>
                    <a:pt x="7302" y="7893"/>
                    <a:pt x="9372" y="6196"/>
                    <a:pt x="9419" y="4053"/>
                  </a:cubicBezTo>
                  <a:cubicBezTo>
                    <a:pt x="9469" y="1871"/>
                    <a:pt x="7410" y="58"/>
                    <a:pt x="4824" y="2"/>
                  </a:cubicBezTo>
                  <a:cubicBezTo>
                    <a:pt x="4783" y="1"/>
                    <a:pt x="4742" y="1"/>
                    <a:pt x="47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9" name="Google Shape;4193;p57">
              <a:extLst>
                <a:ext uri="{FF2B5EF4-FFF2-40B4-BE49-F238E27FC236}">
                  <a16:creationId xmlns:a16="http://schemas.microsoft.com/office/drawing/2014/main" id="{E4EE928C-EFD6-4FF2-AC37-C2E52F287314}"/>
                </a:ext>
              </a:extLst>
            </p:cNvPr>
            <p:cNvSpPr/>
            <p:nvPr/>
          </p:nvSpPr>
          <p:spPr>
            <a:xfrm>
              <a:off x="6738400" y="2764750"/>
              <a:ext cx="259050" cy="84300"/>
            </a:xfrm>
            <a:custGeom>
              <a:avLst/>
              <a:gdLst/>
              <a:ahLst/>
              <a:cxnLst/>
              <a:rect l="l" t="t" r="r" b="b"/>
              <a:pathLst>
                <a:path w="10362" h="3372" extrusionOk="0">
                  <a:moveTo>
                    <a:pt x="4135" y="0"/>
                  </a:moveTo>
                  <a:lnTo>
                    <a:pt x="3418" y="59"/>
                  </a:lnTo>
                  <a:cubicBezTo>
                    <a:pt x="3178" y="67"/>
                    <a:pt x="2952" y="154"/>
                    <a:pt x="2718" y="196"/>
                  </a:cubicBezTo>
                  <a:cubicBezTo>
                    <a:pt x="2246" y="277"/>
                    <a:pt x="1811" y="475"/>
                    <a:pt x="1370" y="642"/>
                  </a:cubicBezTo>
                  <a:cubicBezTo>
                    <a:pt x="1144" y="715"/>
                    <a:pt x="952" y="857"/>
                    <a:pt x="742" y="963"/>
                  </a:cubicBezTo>
                  <a:lnTo>
                    <a:pt x="129" y="1306"/>
                  </a:lnTo>
                  <a:cubicBezTo>
                    <a:pt x="37" y="1356"/>
                    <a:pt x="0" y="1476"/>
                    <a:pt x="56" y="1571"/>
                  </a:cubicBezTo>
                  <a:cubicBezTo>
                    <a:pt x="91" y="1634"/>
                    <a:pt x="158" y="1669"/>
                    <a:pt x="228" y="1669"/>
                  </a:cubicBezTo>
                  <a:cubicBezTo>
                    <a:pt x="257" y="1669"/>
                    <a:pt x="287" y="1663"/>
                    <a:pt x="316" y="1649"/>
                  </a:cubicBezTo>
                  <a:lnTo>
                    <a:pt x="338" y="1641"/>
                  </a:lnTo>
                  <a:lnTo>
                    <a:pt x="946" y="1342"/>
                  </a:lnTo>
                  <a:cubicBezTo>
                    <a:pt x="1153" y="1253"/>
                    <a:pt x="1339" y="1122"/>
                    <a:pt x="1557" y="1066"/>
                  </a:cubicBezTo>
                  <a:cubicBezTo>
                    <a:pt x="1981" y="932"/>
                    <a:pt x="2394" y="754"/>
                    <a:pt x="2832" y="695"/>
                  </a:cubicBezTo>
                  <a:cubicBezTo>
                    <a:pt x="3266" y="596"/>
                    <a:pt x="3708" y="549"/>
                    <a:pt x="4149" y="549"/>
                  </a:cubicBezTo>
                  <a:cubicBezTo>
                    <a:pt x="4587" y="549"/>
                    <a:pt x="5025" y="595"/>
                    <a:pt x="5454" y="681"/>
                  </a:cubicBezTo>
                  <a:cubicBezTo>
                    <a:pt x="6319" y="843"/>
                    <a:pt x="7142" y="1200"/>
                    <a:pt x="7907" y="1649"/>
                  </a:cubicBezTo>
                  <a:cubicBezTo>
                    <a:pt x="8660" y="2115"/>
                    <a:pt x="9382" y="2673"/>
                    <a:pt x="9999" y="3304"/>
                  </a:cubicBezTo>
                  <a:lnTo>
                    <a:pt x="10010" y="3315"/>
                  </a:lnTo>
                  <a:cubicBezTo>
                    <a:pt x="10047" y="3353"/>
                    <a:pt x="10097" y="3372"/>
                    <a:pt x="10147" y="3372"/>
                  </a:cubicBezTo>
                  <a:cubicBezTo>
                    <a:pt x="10197" y="3372"/>
                    <a:pt x="10246" y="3353"/>
                    <a:pt x="10284" y="3318"/>
                  </a:cubicBezTo>
                  <a:cubicBezTo>
                    <a:pt x="10356" y="3245"/>
                    <a:pt x="10362" y="3133"/>
                    <a:pt x="10303" y="3055"/>
                  </a:cubicBezTo>
                  <a:cubicBezTo>
                    <a:pt x="10010" y="2668"/>
                    <a:pt x="9689" y="2330"/>
                    <a:pt x="9332" y="2020"/>
                  </a:cubicBezTo>
                  <a:cubicBezTo>
                    <a:pt x="8984" y="1702"/>
                    <a:pt x="8601" y="1423"/>
                    <a:pt x="8200" y="1169"/>
                  </a:cubicBezTo>
                  <a:cubicBezTo>
                    <a:pt x="7402" y="659"/>
                    <a:pt x="6498" y="307"/>
                    <a:pt x="5558" y="129"/>
                  </a:cubicBezTo>
                  <a:cubicBezTo>
                    <a:pt x="5089" y="17"/>
                    <a:pt x="4609" y="14"/>
                    <a:pt x="413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0" name="Google Shape;4194;p57">
              <a:extLst>
                <a:ext uri="{FF2B5EF4-FFF2-40B4-BE49-F238E27FC236}">
                  <a16:creationId xmlns:a16="http://schemas.microsoft.com/office/drawing/2014/main" id="{96650C69-5B4E-4A84-8369-95D26017180B}"/>
                </a:ext>
              </a:extLst>
            </p:cNvPr>
            <p:cNvSpPr/>
            <p:nvPr/>
          </p:nvSpPr>
          <p:spPr>
            <a:xfrm>
              <a:off x="6688675" y="2808200"/>
              <a:ext cx="200875" cy="66525"/>
            </a:xfrm>
            <a:custGeom>
              <a:avLst/>
              <a:gdLst/>
              <a:ahLst/>
              <a:cxnLst/>
              <a:rect l="l" t="t" r="r" b="b"/>
              <a:pathLst>
                <a:path w="8035" h="2661" extrusionOk="0">
                  <a:moveTo>
                    <a:pt x="3203" y="1"/>
                  </a:moveTo>
                  <a:cubicBezTo>
                    <a:pt x="2832" y="34"/>
                    <a:pt x="2458" y="59"/>
                    <a:pt x="2098" y="162"/>
                  </a:cubicBezTo>
                  <a:cubicBezTo>
                    <a:pt x="1730" y="229"/>
                    <a:pt x="1395" y="386"/>
                    <a:pt x="1052" y="525"/>
                  </a:cubicBezTo>
                  <a:cubicBezTo>
                    <a:pt x="717" y="676"/>
                    <a:pt x="410" y="882"/>
                    <a:pt x="98" y="1063"/>
                  </a:cubicBezTo>
                  <a:cubicBezTo>
                    <a:pt x="23" y="1105"/>
                    <a:pt x="0" y="1195"/>
                    <a:pt x="42" y="1270"/>
                  </a:cubicBezTo>
                  <a:cubicBezTo>
                    <a:pt x="68" y="1316"/>
                    <a:pt x="118" y="1344"/>
                    <a:pt x="170" y="1344"/>
                  </a:cubicBezTo>
                  <a:cubicBezTo>
                    <a:pt x="190" y="1344"/>
                    <a:pt x="210" y="1340"/>
                    <a:pt x="229" y="1331"/>
                  </a:cubicBezTo>
                  <a:lnTo>
                    <a:pt x="254" y="1320"/>
                  </a:lnTo>
                  <a:cubicBezTo>
                    <a:pt x="578" y="1186"/>
                    <a:pt x="882" y="1010"/>
                    <a:pt x="1205" y="899"/>
                  </a:cubicBezTo>
                  <a:cubicBezTo>
                    <a:pt x="1537" y="801"/>
                    <a:pt x="1855" y="670"/>
                    <a:pt x="2196" y="623"/>
                  </a:cubicBezTo>
                  <a:cubicBezTo>
                    <a:pt x="2513" y="554"/>
                    <a:pt x="2834" y="522"/>
                    <a:pt x="3156" y="522"/>
                  </a:cubicBezTo>
                  <a:cubicBezTo>
                    <a:pt x="3512" y="522"/>
                    <a:pt x="3867" y="561"/>
                    <a:pt x="4216" y="631"/>
                  </a:cubicBezTo>
                  <a:cubicBezTo>
                    <a:pt x="4877" y="759"/>
                    <a:pt x="5513" y="1036"/>
                    <a:pt x="6099" y="1384"/>
                  </a:cubicBezTo>
                  <a:cubicBezTo>
                    <a:pt x="6679" y="1736"/>
                    <a:pt x="7243" y="2154"/>
                    <a:pt x="7753" y="2612"/>
                  </a:cubicBezTo>
                  <a:lnTo>
                    <a:pt x="7764" y="2623"/>
                  </a:lnTo>
                  <a:cubicBezTo>
                    <a:pt x="7793" y="2648"/>
                    <a:pt x="7828" y="2660"/>
                    <a:pt x="7863" y="2660"/>
                  </a:cubicBezTo>
                  <a:cubicBezTo>
                    <a:pt x="7904" y="2660"/>
                    <a:pt x="7946" y="2643"/>
                    <a:pt x="7976" y="2609"/>
                  </a:cubicBezTo>
                  <a:cubicBezTo>
                    <a:pt x="8029" y="2553"/>
                    <a:pt x="8035" y="2475"/>
                    <a:pt x="7996" y="2419"/>
                  </a:cubicBezTo>
                  <a:cubicBezTo>
                    <a:pt x="7577" y="1800"/>
                    <a:pt x="7022" y="1301"/>
                    <a:pt x="6397" y="899"/>
                  </a:cubicBezTo>
                  <a:cubicBezTo>
                    <a:pt x="5770" y="503"/>
                    <a:pt x="5058" y="229"/>
                    <a:pt x="4324" y="93"/>
                  </a:cubicBezTo>
                  <a:cubicBezTo>
                    <a:pt x="3956" y="9"/>
                    <a:pt x="3580" y="3"/>
                    <a:pt x="3203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1" name="Google Shape;4195;p57">
              <a:extLst>
                <a:ext uri="{FF2B5EF4-FFF2-40B4-BE49-F238E27FC236}">
                  <a16:creationId xmlns:a16="http://schemas.microsoft.com/office/drawing/2014/main" id="{ECD2F67C-B891-4EF7-AF08-BA42F1611E35}"/>
                </a:ext>
              </a:extLst>
            </p:cNvPr>
            <p:cNvSpPr/>
            <p:nvPr/>
          </p:nvSpPr>
          <p:spPr>
            <a:xfrm>
              <a:off x="5885000" y="2042225"/>
              <a:ext cx="1101150" cy="1012150"/>
            </a:xfrm>
            <a:custGeom>
              <a:avLst/>
              <a:gdLst/>
              <a:ahLst/>
              <a:cxnLst/>
              <a:rect l="l" t="t" r="r" b="b"/>
              <a:pathLst>
                <a:path w="44046" h="40486" extrusionOk="0">
                  <a:moveTo>
                    <a:pt x="22282" y="0"/>
                  </a:moveTo>
                  <a:cubicBezTo>
                    <a:pt x="14516" y="0"/>
                    <a:pt x="7119" y="4759"/>
                    <a:pt x="4029" y="12539"/>
                  </a:cubicBezTo>
                  <a:cubicBezTo>
                    <a:pt x="0" y="22666"/>
                    <a:pt x="3064" y="34135"/>
                    <a:pt x="14675" y="38814"/>
                  </a:cubicBezTo>
                  <a:cubicBezTo>
                    <a:pt x="17528" y="39963"/>
                    <a:pt x="20198" y="40485"/>
                    <a:pt x="22665" y="40485"/>
                  </a:cubicBezTo>
                  <a:cubicBezTo>
                    <a:pt x="30922" y="40485"/>
                    <a:pt x="36923" y="34636"/>
                    <a:pt x="40020" y="26840"/>
                  </a:cubicBezTo>
                  <a:cubicBezTo>
                    <a:pt x="44046" y="16710"/>
                    <a:pt x="39250" y="5297"/>
                    <a:pt x="29310" y="1350"/>
                  </a:cubicBezTo>
                  <a:cubicBezTo>
                    <a:pt x="27006" y="434"/>
                    <a:pt x="24627" y="0"/>
                    <a:pt x="22282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2" name="Google Shape;4196;p57">
              <a:extLst>
                <a:ext uri="{FF2B5EF4-FFF2-40B4-BE49-F238E27FC236}">
                  <a16:creationId xmlns:a16="http://schemas.microsoft.com/office/drawing/2014/main" id="{1706D556-31BC-4D73-9501-CF44E8B68D9A}"/>
                </a:ext>
              </a:extLst>
            </p:cNvPr>
            <p:cNvSpPr/>
            <p:nvPr/>
          </p:nvSpPr>
          <p:spPr>
            <a:xfrm>
              <a:off x="6060594" y="2678964"/>
              <a:ext cx="225137" cy="151020"/>
            </a:xfrm>
            <a:custGeom>
              <a:avLst/>
              <a:gdLst/>
              <a:ahLst/>
              <a:cxnLst/>
              <a:rect l="l" t="t" r="r" b="b"/>
              <a:pathLst>
                <a:path w="13411" h="8996" extrusionOk="0">
                  <a:moveTo>
                    <a:pt x="4581" y="0"/>
                  </a:moveTo>
                  <a:cubicBezTo>
                    <a:pt x="2872" y="0"/>
                    <a:pt x="1477" y="620"/>
                    <a:pt x="926" y="1796"/>
                  </a:cubicBezTo>
                  <a:cubicBezTo>
                    <a:pt x="0" y="3782"/>
                    <a:pt x="1833" y="6600"/>
                    <a:pt x="5025" y="8093"/>
                  </a:cubicBezTo>
                  <a:cubicBezTo>
                    <a:pt x="6327" y="8701"/>
                    <a:pt x="7653" y="8996"/>
                    <a:pt x="8830" y="8996"/>
                  </a:cubicBezTo>
                  <a:cubicBezTo>
                    <a:pt x="10540" y="8996"/>
                    <a:pt x="11935" y="8376"/>
                    <a:pt x="12485" y="7200"/>
                  </a:cubicBezTo>
                  <a:cubicBezTo>
                    <a:pt x="13411" y="5214"/>
                    <a:pt x="11578" y="2396"/>
                    <a:pt x="8386" y="903"/>
                  </a:cubicBezTo>
                  <a:cubicBezTo>
                    <a:pt x="7084" y="295"/>
                    <a:pt x="5758" y="0"/>
                    <a:pt x="4581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3" name="Google Shape;4197;p57">
              <a:extLst>
                <a:ext uri="{FF2B5EF4-FFF2-40B4-BE49-F238E27FC236}">
                  <a16:creationId xmlns:a16="http://schemas.microsoft.com/office/drawing/2014/main" id="{30F0420D-340F-48E7-8DEF-F8B871416EB0}"/>
                </a:ext>
              </a:extLst>
            </p:cNvPr>
            <p:cNvSpPr/>
            <p:nvPr/>
          </p:nvSpPr>
          <p:spPr>
            <a:xfrm>
              <a:off x="6485386" y="2778987"/>
              <a:ext cx="256456" cy="156047"/>
            </a:xfrm>
            <a:custGeom>
              <a:avLst/>
              <a:gdLst/>
              <a:ahLst/>
              <a:cxnLst/>
              <a:rect l="l" t="t" r="r" b="b"/>
              <a:pathLst>
                <a:path w="13233" h="8053" extrusionOk="0">
                  <a:moveTo>
                    <a:pt x="5783" y="0"/>
                  </a:moveTo>
                  <a:cubicBezTo>
                    <a:pt x="2892" y="0"/>
                    <a:pt x="552" y="1284"/>
                    <a:pt x="296" y="3165"/>
                  </a:cubicBezTo>
                  <a:cubicBezTo>
                    <a:pt x="0" y="5339"/>
                    <a:pt x="2589" y="7484"/>
                    <a:pt x="6079" y="7958"/>
                  </a:cubicBezTo>
                  <a:cubicBezTo>
                    <a:pt x="6547" y="8022"/>
                    <a:pt x="7007" y="8053"/>
                    <a:pt x="7453" y="8053"/>
                  </a:cubicBezTo>
                  <a:cubicBezTo>
                    <a:pt x="10344" y="8053"/>
                    <a:pt x="12680" y="6769"/>
                    <a:pt x="12936" y="4887"/>
                  </a:cubicBezTo>
                  <a:cubicBezTo>
                    <a:pt x="13232" y="2716"/>
                    <a:pt x="10640" y="571"/>
                    <a:pt x="7150" y="94"/>
                  </a:cubicBezTo>
                  <a:cubicBezTo>
                    <a:pt x="6685" y="31"/>
                    <a:pt x="6228" y="0"/>
                    <a:pt x="5783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4" name="Google Shape;4198;p57">
              <a:extLst>
                <a:ext uri="{FF2B5EF4-FFF2-40B4-BE49-F238E27FC236}">
                  <a16:creationId xmlns:a16="http://schemas.microsoft.com/office/drawing/2014/main" id="{DCB7FA7F-C2F2-4397-87D8-53B060C83DB5}"/>
                </a:ext>
              </a:extLst>
            </p:cNvPr>
            <p:cNvSpPr/>
            <p:nvPr/>
          </p:nvSpPr>
          <p:spPr>
            <a:xfrm>
              <a:off x="6123450" y="2485850"/>
              <a:ext cx="159475" cy="140400"/>
            </a:xfrm>
            <a:custGeom>
              <a:avLst/>
              <a:gdLst/>
              <a:ahLst/>
              <a:cxnLst/>
              <a:rect l="l" t="t" r="r" b="b"/>
              <a:pathLst>
                <a:path w="6379" h="5616" extrusionOk="0">
                  <a:moveTo>
                    <a:pt x="3212" y="1"/>
                  </a:moveTo>
                  <a:cubicBezTo>
                    <a:pt x="2202" y="1"/>
                    <a:pt x="1222" y="553"/>
                    <a:pt x="718" y="1518"/>
                  </a:cubicBezTo>
                  <a:cubicBezTo>
                    <a:pt x="1" y="2896"/>
                    <a:pt x="522" y="4587"/>
                    <a:pt x="1887" y="5301"/>
                  </a:cubicBezTo>
                  <a:cubicBezTo>
                    <a:pt x="2296" y="5514"/>
                    <a:pt x="2734" y="5615"/>
                    <a:pt x="3167" y="5615"/>
                  </a:cubicBezTo>
                  <a:cubicBezTo>
                    <a:pt x="4177" y="5615"/>
                    <a:pt x="5157" y="5063"/>
                    <a:pt x="5661" y="4098"/>
                  </a:cubicBezTo>
                  <a:cubicBezTo>
                    <a:pt x="6378" y="2720"/>
                    <a:pt x="5859" y="1027"/>
                    <a:pt x="4492" y="315"/>
                  </a:cubicBezTo>
                  <a:cubicBezTo>
                    <a:pt x="4083" y="102"/>
                    <a:pt x="3645" y="1"/>
                    <a:pt x="32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5" name="Google Shape;4199;p57">
              <a:extLst>
                <a:ext uri="{FF2B5EF4-FFF2-40B4-BE49-F238E27FC236}">
                  <a16:creationId xmlns:a16="http://schemas.microsoft.com/office/drawing/2014/main" id="{8A015732-6059-479B-9A71-40A3ADF42207}"/>
                </a:ext>
              </a:extLst>
            </p:cNvPr>
            <p:cNvSpPr/>
            <p:nvPr/>
          </p:nvSpPr>
          <p:spPr>
            <a:xfrm>
              <a:off x="6540525" y="2573525"/>
              <a:ext cx="146150" cy="140675"/>
            </a:xfrm>
            <a:custGeom>
              <a:avLst/>
              <a:gdLst/>
              <a:ahLst/>
              <a:cxnLst/>
              <a:rect l="l" t="t" r="r" b="b"/>
              <a:pathLst>
                <a:path w="5846" h="5627" extrusionOk="0">
                  <a:moveTo>
                    <a:pt x="2926" y="0"/>
                  </a:moveTo>
                  <a:cubicBezTo>
                    <a:pt x="1512" y="0"/>
                    <a:pt x="296" y="1088"/>
                    <a:pt x="151" y="2541"/>
                  </a:cubicBezTo>
                  <a:cubicBezTo>
                    <a:pt x="1" y="4090"/>
                    <a:pt x="1117" y="5462"/>
                    <a:pt x="2648" y="5613"/>
                  </a:cubicBezTo>
                  <a:cubicBezTo>
                    <a:pt x="2740" y="5622"/>
                    <a:pt x="2831" y="5626"/>
                    <a:pt x="2922" y="5626"/>
                  </a:cubicBezTo>
                  <a:cubicBezTo>
                    <a:pt x="4337" y="5626"/>
                    <a:pt x="5553" y="4541"/>
                    <a:pt x="5695" y="3085"/>
                  </a:cubicBezTo>
                  <a:cubicBezTo>
                    <a:pt x="5845" y="1537"/>
                    <a:pt x="4729" y="162"/>
                    <a:pt x="3198" y="14"/>
                  </a:cubicBezTo>
                  <a:cubicBezTo>
                    <a:pt x="3106" y="5"/>
                    <a:pt x="3016" y="0"/>
                    <a:pt x="29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6" name="Google Shape;4200;p57">
              <a:extLst>
                <a:ext uri="{FF2B5EF4-FFF2-40B4-BE49-F238E27FC236}">
                  <a16:creationId xmlns:a16="http://schemas.microsoft.com/office/drawing/2014/main" id="{00330605-EECC-4BF3-9D63-D949B024399B}"/>
                </a:ext>
              </a:extLst>
            </p:cNvPr>
            <p:cNvSpPr/>
            <p:nvPr/>
          </p:nvSpPr>
          <p:spPr>
            <a:xfrm>
              <a:off x="6320625" y="2842675"/>
              <a:ext cx="57350" cy="40050"/>
            </a:xfrm>
            <a:custGeom>
              <a:avLst/>
              <a:gdLst/>
              <a:ahLst/>
              <a:cxnLst/>
              <a:rect l="l" t="t" r="r" b="b"/>
              <a:pathLst>
                <a:path w="2294" h="1602" extrusionOk="0">
                  <a:moveTo>
                    <a:pt x="65" y="0"/>
                  </a:moveTo>
                  <a:cubicBezTo>
                    <a:pt x="59" y="0"/>
                    <a:pt x="54" y="1"/>
                    <a:pt x="48" y="2"/>
                  </a:cubicBezTo>
                  <a:cubicBezTo>
                    <a:pt x="20" y="11"/>
                    <a:pt x="1" y="47"/>
                    <a:pt x="12" y="78"/>
                  </a:cubicBezTo>
                  <a:cubicBezTo>
                    <a:pt x="176" y="524"/>
                    <a:pt x="511" y="895"/>
                    <a:pt x="902" y="1160"/>
                  </a:cubicBezTo>
                  <a:cubicBezTo>
                    <a:pt x="1292" y="1425"/>
                    <a:pt x="1755" y="1584"/>
                    <a:pt x="2227" y="1601"/>
                  </a:cubicBezTo>
                  <a:cubicBezTo>
                    <a:pt x="2257" y="1601"/>
                    <a:pt x="2285" y="1581"/>
                    <a:pt x="2288" y="1551"/>
                  </a:cubicBezTo>
                  <a:cubicBezTo>
                    <a:pt x="2294" y="1517"/>
                    <a:pt x="2271" y="1487"/>
                    <a:pt x="2238" y="1484"/>
                  </a:cubicBezTo>
                  <a:cubicBezTo>
                    <a:pt x="1792" y="1428"/>
                    <a:pt x="1368" y="1258"/>
                    <a:pt x="1005" y="1007"/>
                  </a:cubicBezTo>
                  <a:cubicBezTo>
                    <a:pt x="642" y="750"/>
                    <a:pt x="349" y="413"/>
                    <a:pt x="120" y="30"/>
                  </a:cubicBezTo>
                  <a:cubicBezTo>
                    <a:pt x="109" y="13"/>
                    <a:pt x="87" y="0"/>
                    <a:pt x="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7" name="Google Shape;4201;p57">
              <a:extLst>
                <a:ext uri="{FF2B5EF4-FFF2-40B4-BE49-F238E27FC236}">
                  <a16:creationId xmlns:a16="http://schemas.microsoft.com/office/drawing/2014/main" id="{26F4E51D-BDCD-4DBC-BB03-A52B3CD9CD43}"/>
                </a:ext>
              </a:extLst>
            </p:cNvPr>
            <p:cNvSpPr/>
            <p:nvPr/>
          </p:nvSpPr>
          <p:spPr>
            <a:xfrm>
              <a:off x="6071325" y="2324075"/>
              <a:ext cx="290125" cy="108625"/>
            </a:xfrm>
            <a:custGeom>
              <a:avLst/>
              <a:gdLst/>
              <a:ahLst/>
              <a:cxnLst/>
              <a:rect l="l" t="t" r="r" b="b"/>
              <a:pathLst>
                <a:path w="11605" h="4345" extrusionOk="0">
                  <a:moveTo>
                    <a:pt x="8367" y="1"/>
                  </a:moveTo>
                  <a:cubicBezTo>
                    <a:pt x="5848" y="1"/>
                    <a:pt x="1851" y="2342"/>
                    <a:pt x="1851" y="2342"/>
                  </a:cubicBezTo>
                  <a:cubicBezTo>
                    <a:pt x="0" y="4007"/>
                    <a:pt x="2642" y="4345"/>
                    <a:pt x="3935" y="4345"/>
                  </a:cubicBezTo>
                  <a:cubicBezTo>
                    <a:pt x="4111" y="4345"/>
                    <a:pt x="4262" y="4339"/>
                    <a:pt x="4373" y="4329"/>
                  </a:cubicBezTo>
                  <a:cubicBezTo>
                    <a:pt x="5300" y="4239"/>
                    <a:pt x="11605" y="2950"/>
                    <a:pt x="10051" y="702"/>
                  </a:cubicBezTo>
                  <a:cubicBezTo>
                    <a:pt x="9701" y="197"/>
                    <a:pt x="9096" y="1"/>
                    <a:pt x="8367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8" name="Google Shape;4202;p57">
              <a:extLst>
                <a:ext uri="{FF2B5EF4-FFF2-40B4-BE49-F238E27FC236}">
                  <a16:creationId xmlns:a16="http://schemas.microsoft.com/office/drawing/2014/main" id="{7301E060-FDCC-4677-AD7D-85422FA9CB3B}"/>
                </a:ext>
              </a:extLst>
            </p:cNvPr>
            <p:cNvSpPr/>
            <p:nvPr/>
          </p:nvSpPr>
          <p:spPr>
            <a:xfrm>
              <a:off x="6571350" y="2430725"/>
              <a:ext cx="247175" cy="159175"/>
            </a:xfrm>
            <a:custGeom>
              <a:avLst/>
              <a:gdLst/>
              <a:ahLst/>
              <a:cxnLst/>
              <a:rect l="l" t="t" r="r" b="b"/>
              <a:pathLst>
                <a:path w="9887" h="6367" extrusionOk="0">
                  <a:moveTo>
                    <a:pt x="3120" y="0"/>
                  </a:moveTo>
                  <a:cubicBezTo>
                    <a:pt x="2816" y="0"/>
                    <a:pt x="2533" y="75"/>
                    <a:pt x="2280" y="244"/>
                  </a:cubicBezTo>
                  <a:cubicBezTo>
                    <a:pt x="1" y="1759"/>
                    <a:pt x="5382" y="5288"/>
                    <a:pt x="6214" y="5712"/>
                  </a:cubicBezTo>
                  <a:cubicBezTo>
                    <a:pt x="6647" y="5932"/>
                    <a:pt x="7814" y="6366"/>
                    <a:pt x="8646" y="6366"/>
                  </a:cubicBezTo>
                  <a:cubicBezTo>
                    <a:pt x="9404" y="6366"/>
                    <a:pt x="9886" y="6007"/>
                    <a:pt x="9288" y="4800"/>
                  </a:cubicBezTo>
                  <a:cubicBezTo>
                    <a:pt x="9288" y="4800"/>
                    <a:pt x="5549" y="0"/>
                    <a:pt x="3120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9" name="Google Shape;4203;p57">
              <a:extLst>
                <a:ext uri="{FF2B5EF4-FFF2-40B4-BE49-F238E27FC236}">
                  <a16:creationId xmlns:a16="http://schemas.microsoft.com/office/drawing/2014/main" id="{637E8C98-D7D8-4DB0-AAB9-F72E62A9EF62}"/>
                </a:ext>
              </a:extLst>
            </p:cNvPr>
            <p:cNvSpPr/>
            <p:nvPr/>
          </p:nvSpPr>
          <p:spPr>
            <a:xfrm>
              <a:off x="6415350" y="2674000"/>
              <a:ext cx="89075" cy="91675"/>
            </a:xfrm>
            <a:custGeom>
              <a:avLst/>
              <a:gdLst/>
              <a:ahLst/>
              <a:cxnLst/>
              <a:rect l="l" t="t" r="r" b="b"/>
              <a:pathLst>
                <a:path w="3563" h="3667" extrusionOk="0">
                  <a:moveTo>
                    <a:pt x="173" y="1"/>
                  </a:moveTo>
                  <a:lnTo>
                    <a:pt x="0" y="3667"/>
                  </a:lnTo>
                  <a:cubicBezTo>
                    <a:pt x="0" y="3667"/>
                    <a:pt x="0" y="3667"/>
                    <a:pt x="0" y="3667"/>
                  </a:cubicBezTo>
                  <a:cubicBezTo>
                    <a:pt x="32" y="3667"/>
                    <a:pt x="3337" y="3661"/>
                    <a:pt x="3487" y="1385"/>
                  </a:cubicBezTo>
                  <a:cubicBezTo>
                    <a:pt x="3563" y="236"/>
                    <a:pt x="3017" y="9"/>
                    <a:pt x="2309" y="9"/>
                  </a:cubicBezTo>
                  <a:cubicBezTo>
                    <a:pt x="1847" y="9"/>
                    <a:pt x="1315" y="105"/>
                    <a:pt x="842" y="105"/>
                  </a:cubicBezTo>
                  <a:cubicBezTo>
                    <a:pt x="597" y="105"/>
                    <a:pt x="369" y="80"/>
                    <a:pt x="173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" name="Google Shape;4204;p57">
              <a:extLst>
                <a:ext uri="{FF2B5EF4-FFF2-40B4-BE49-F238E27FC236}">
                  <a16:creationId xmlns:a16="http://schemas.microsoft.com/office/drawing/2014/main" id="{5923C404-4828-429B-857C-AEED3A4B0995}"/>
                </a:ext>
              </a:extLst>
            </p:cNvPr>
            <p:cNvSpPr/>
            <p:nvPr/>
          </p:nvSpPr>
          <p:spPr>
            <a:xfrm>
              <a:off x="6407100" y="2507150"/>
              <a:ext cx="100050" cy="260500"/>
            </a:xfrm>
            <a:custGeom>
              <a:avLst/>
              <a:gdLst/>
              <a:ahLst/>
              <a:cxnLst/>
              <a:rect l="l" t="t" r="r" b="b"/>
              <a:pathLst>
                <a:path w="4002" h="10420" extrusionOk="0">
                  <a:moveTo>
                    <a:pt x="1726" y="1"/>
                  </a:moveTo>
                  <a:cubicBezTo>
                    <a:pt x="1695" y="1"/>
                    <a:pt x="1668" y="18"/>
                    <a:pt x="1655" y="49"/>
                  </a:cubicBezTo>
                  <a:cubicBezTo>
                    <a:pt x="1145" y="1268"/>
                    <a:pt x="701" y="2510"/>
                    <a:pt x="352" y="3793"/>
                  </a:cubicBezTo>
                  <a:cubicBezTo>
                    <a:pt x="182" y="4440"/>
                    <a:pt x="37" y="5088"/>
                    <a:pt x="9" y="5779"/>
                  </a:cubicBezTo>
                  <a:cubicBezTo>
                    <a:pt x="1" y="5952"/>
                    <a:pt x="15" y="6131"/>
                    <a:pt x="51" y="6315"/>
                  </a:cubicBezTo>
                  <a:cubicBezTo>
                    <a:pt x="87" y="6494"/>
                    <a:pt x="177" y="6728"/>
                    <a:pt x="417" y="6845"/>
                  </a:cubicBezTo>
                  <a:cubicBezTo>
                    <a:pt x="674" y="6952"/>
                    <a:pt x="926" y="6977"/>
                    <a:pt x="1170" y="6977"/>
                  </a:cubicBezTo>
                  <a:cubicBezTo>
                    <a:pt x="1275" y="6977"/>
                    <a:pt x="1378" y="6972"/>
                    <a:pt x="1479" y="6968"/>
                  </a:cubicBezTo>
                  <a:cubicBezTo>
                    <a:pt x="1817" y="6951"/>
                    <a:pt x="2143" y="6901"/>
                    <a:pt x="2459" y="6884"/>
                  </a:cubicBezTo>
                  <a:cubicBezTo>
                    <a:pt x="2521" y="6881"/>
                    <a:pt x="2584" y="6880"/>
                    <a:pt x="2646" y="6880"/>
                  </a:cubicBezTo>
                  <a:cubicBezTo>
                    <a:pt x="2895" y="6880"/>
                    <a:pt x="3135" y="6908"/>
                    <a:pt x="3307" y="7015"/>
                  </a:cubicBezTo>
                  <a:cubicBezTo>
                    <a:pt x="3527" y="7141"/>
                    <a:pt x="3622" y="7425"/>
                    <a:pt x="3639" y="7724"/>
                  </a:cubicBezTo>
                  <a:cubicBezTo>
                    <a:pt x="3644" y="7875"/>
                    <a:pt x="3650" y="8034"/>
                    <a:pt x="3616" y="8181"/>
                  </a:cubicBezTo>
                  <a:lnTo>
                    <a:pt x="3586" y="8405"/>
                  </a:lnTo>
                  <a:cubicBezTo>
                    <a:pt x="3569" y="8477"/>
                    <a:pt x="3541" y="8547"/>
                    <a:pt x="3516" y="8617"/>
                  </a:cubicBezTo>
                  <a:cubicBezTo>
                    <a:pt x="3483" y="8767"/>
                    <a:pt x="3385" y="8884"/>
                    <a:pt x="3315" y="9018"/>
                  </a:cubicBezTo>
                  <a:cubicBezTo>
                    <a:pt x="3212" y="9130"/>
                    <a:pt x="3128" y="9258"/>
                    <a:pt x="3003" y="9353"/>
                  </a:cubicBezTo>
                  <a:cubicBezTo>
                    <a:pt x="2777" y="9562"/>
                    <a:pt x="2495" y="9713"/>
                    <a:pt x="2205" y="9841"/>
                  </a:cubicBezTo>
                  <a:cubicBezTo>
                    <a:pt x="1619" y="10092"/>
                    <a:pt x="966" y="10218"/>
                    <a:pt x="327" y="10263"/>
                  </a:cubicBezTo>
                  <a:lnTo>
                    <a:pt x="319" y="10263"/>
                  </a:lnTo>
                  <a:cubicBezTo>
                    <a:pt x="277" y="10265"/>
                    <a:pt x="246" y="10299"/>
                    <a:pt x="246" y="10341"/>
                  </a:cubicBezTo>
                  <a:cubicBezTo>
                    <a:pt x="246" y="10385"/>
                    <a:pt x="277" y="10419"/>
                    <a:pt x="322" y="10419"/>
                  </a:cubicBezTo>
                  <a:cubicBezTo>
                    <a:pt x="346" y="10419"/>
                    <a:pt x="371" y="10419"/>
                    <a:pt x="396" y="10419"/>
                  </a:cubicBezTo>
                  <a:cubicBezTo>
                    <a:pt x="1045" y="10419"/>
                    <a:pt x="1684" y="10313"/>
                    <a:pt x="2302" y="10092"/>
                  </a:cubicBezTo>
                  <a:cubicBezTo>
                    <a:pt x="2620" y="9967"/>
                    <a:pt x="2933" y="9813"/>
                    <a:pt x="3198" y="9582"/>
                  </a:cubicBezTo>
                  <a:cubicBezTo>
                    <a:pt x="3343" y="9481"/>
                    <a:pt x="3446" y="9334"/>
                    <a:pt x="3569" y="9205"/>
                  </a:cubicBezTo>
                  <a:cubicBezTo>
                    <a:pt x="3658" y="9052"/>
                    <a:pt x="3775" y="8912"/>
                    <a:pt x="3826" y="8739"/>
                  </a:cubicBezTo>
                  <a:cubicBezTo>
                    <a:pt x="3859" y="8656"/>
                    <a:pt x="3895" y="8572"/>
                    <a:pt x="3921" y="8488"/>
                  </a:cubicBezTo>
                  <a:lnTo>
                    <a:pt x="3965" y="8223"/>
                  </a:lnTo>
                  <a:cubicBezTo>
                    <a:pt x="4001" y="8045"/>
                    <a:pt x="4001" y="7875"/>
                    <a:pt x="3996" y="7696"/>
                  </a:cubicBezTo>
                  <a:cubicBezTo>
                    <a:pt x="3985" y="7517"/>
                    <a:pt x="3957" y="7336"/>
                    <a:pt x="3884" y="7155"/>
                  </a:cubicBezTo>
                  <a:cubicBezTo>
                    <a:pt x="3809" y="6973"/>
                    <a:pt x="3678" y="6803"/>
                    <a:pt x="3502" y="6695"/>
                  </a:cubicBezTo>
                  <a:cubicBezTo>
                    <a:pt x="3219" y="6524"/>
                    <a:pt x="2918" y="6492"/>
                    <a:pt x="2637" y="6492"/>
                  </a:cubicBezTo>
                  <a:cubicBezTo>
                    <a:pt x="2569" y="6492"/>
                    <a:pt x="2502" y="6494"/>
                    <a:pt x="2436" y="6496"/>
                  </a:cubicBezTo>
                  <a:cubicBezTo>
                    <a:pt x="2093" y="6510"/>
                    <a:pt x="1767" y="6552"/>
                    <a:pt x="1449" y="6575"/>
                  </a:cubicBezTo>
                  <a:cubicBezTo>
                    <a:pt x="1350" y="6581"/>
                    <a:pt x="1249" y="6585"/>
                    <a:pt x="1151" y="6585"/>
                  </a:cubicBezTo>
                  <a:cubicBezTo>
                    <a:pt x="937" y="6585"/>
                    <a:pt x="731" y="6564"/>
                    <a:pt x="567" y="6494"/>
                  </a:cubicBezTo>
                  <a:cubicBezTo>
                    <a:pt x="503" y="6469"/>
                    <a:pt x="442" y="6368"/>
                    <a:pt x="408" y="6229"/>
                  </a:cubicBezTo>
                  <a:cubicBezTo>
                    <a:pt x="386" y="6089"/>
                    <a:pt x="369" y="5938"/>
                    <a:pt x="375" y="5782"/>
                  </a:cubicBezTo>
                  <a:cubicBezTo>
                    <a:pt x="389" y="5152"/>
                    <a:pt x="531" y="4510"/>
                    <a:pt x="676" y="3874"/>
                  </a:cubicBezTo>
                  <a:cubicBezTo>
                    <a:pt x="824" y="3241"/>
                    <a:pt x="1005" y="2607"/>
                    <a:pt x="1198" y="1980"/>
                  </a:cubicBezTo>
                  <a:cubicBezTo>
                    <a:pt x="1387" y="1349"/>
                    <a:pt x="1591" y="730"/>
                    <a:pt x="1800" y="105"/>
                  </a:cubicBezTo>
                  <a:cubicBezTo>
                    <a:pt x="1814" y="63"/>
                    <a:pt x="1795" y="21"/>
                    <a:pt x="1758" y="7"/>
                  </a:cubicBezTo>
                  <a:cubicBezTo>
                    <a:pt x="1748" y="3"/>
                    <a:pt x="1737" y="1"/>
                    <a:pt x="17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" name="Google Shape;4205;p57">
              <a:extLst>
                <a:ext uri="{FF2B5EF4-FFF2-40B4-BE49-F238E27FC236}">
                  <a16:creationId xmlns:a16="http://schemas.microsoft.com/office/drawing/2014/main" id="{B1B4DB2C-51D8-421F-AE97-CB1F35A4B8F3}"/>
                </a:ext>
              </a:extLst>
            </p:cNvPr>
            <p:cNvSpPr/>
            <p:nvPr/>
          </p:nvSpPr>
          <p:spPr>
            <a:xfrm>
              <a:off x="5857300" y="1949875"/>
              <a:ext cx="1199425" cy="700450"/>
            </a:xfrm>
            <a:custGeom>
              <a:avLst/>
              <a:gdLst/>
              <a:ahLst/>
              <a:cxnLst/>
              <a:rect l="l" t="t" r="r" b="b"/>
              <a:pathLst>
                <a:path w="47977" h="28018" extrusionOk="0">
                  <a:moveTo>
                    <a:pt x="25365" y="0"/>
                  </a:moveTo>
                  <a:cubicBezTo>
                    <a:pt x="20058" y="0"/>
                    <a:pt x="16726" y="2399"/>
                    <a:pt x="16726" y="2399"/>
                  </a:cubicBezTo>
                  <a:cubicBezTo>
                    <a:pt x="16726" y="2399"/>
                    <a:pt x="15202" y="1187"/>
                    <a:pt x="12884" y="1187"/>
                  </a:cubicBezTo>
                  <a:cubicBezTo>
                    <a:pt x="11282" y="1187"/>
                    <a:pt x="9300" y="1766"/>
                    <a:pt x="7179" y="3724"/>
                  </a:cubicBezTo>
                  <a:cubicBezTo>
                    <a:pt x="1990" y="8517"/>
                    <a:pt x="1" y="20025"/>
                    <a:pt x="4161" y="20106"/>
                  </a:cubicBezTo>
                  <a:cubicBezTo>
                    <a:pt x="4176" y="20106"/>
                    <a:pt x="4192" y="20106"/>
                    <a:pt x="4208" y="20106"/>
                  </a:cubicBezTo>
                  <a:cubicBezTo>
                    <a:pt x="8375" y="20106"/>
                    <a:pt x="15643" y="9870"/>
                    <a:pt x="15643" y="9870"/>
                  </a:cubicBezTo>
                  <a:cubicBezTo>
                    <a:pt x="20065" y="13795"/>
                    <a:pt x="21733" y="15762"/>
                    <a:pt x="25544" y="18356"/>
                  </a:cubicBezTo>
                  <a:cubicBezTo>
                    <a:pt x="27101" y="19417"/>
                    <a:pt x="28290" y="19788"/>
                    <a:pt x="29205" y="19788"/>
                  </a:cubicBezTo>
                  <a:cubicBezTo>
                    <a:pt x="31318" y="19788"/>
                    <a:pt x="31965" y="17810"/>
                    <a:pt x="32301" y="17810"/>
                  </a:cubicBezTo>
                  <a:cubicBezTo>
                    <a:pt x="32344" y="17810"/>
                    <a:pt x="32383" y="17843"/>
                    <a:pt x="32418" y="17918"/>
                  </a:cubicBezTo>
                  <a:cubicBezTo>
                    <a:pt x="35412" y="24221"/>
                    <a:pt x="42183" y="28017"/>
                    <a:pt x="42183" y="28017"/>
                  </a:cubicBezTo>
                  <a:cubicBezTo>
                    <a:pt x="46747" y="20566"/>
                    <a:pt x="47977" y="10707"/>
                    <a:pt x="36575" y="3512"/>
                  </a:cubicBezTo>
                  <a:cubicBezTo>
                    <a:pt x="32335" y="840"/>
                    <a:pt x="28505" y="0"/>
                    <a:pt x="25365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2" name="Google Shape;4206;p57">
              <a:extLst>
                <a:ext uri="{FF2B5EF4-FFF2-40B4-BE49-F238E27FC236}">
                  <a16:creationId xmlns:a16="http://schemas.microsoft.com/office/drawing/2014/main" id="{18F79DEC-4461-47FA-A6A3-14656AD05613}"/>
                </a:ext>
              </a:extLst>
            </p:cNvPr>
            <p:cNvSpPr/>
            <p:nvPr/>
          </p:nvSpPr>
          <p:spPr>
            <a:xfrm>
              <a:off x="6253250" y="2163275"/>
              <a:ext cx="431750" cy="301175"/>
            </a:xfrm>
            <a:custGeom>
              <a:avLst/>
              <a:gdLst/>
              <a:ahLst/>
              <a:cxnLst/>
              <a:rect l="l" t="t" r="r" b="b"/>
              <a:pathLst>
                <a:path w="17270" h="12047" extrusionOk="0">
                  <a:moveTo>
                    <a:pt x="168" y="0"/>
                  </a:moveTo>
                  <a:lnTo>
                    <a:pt x="1" y="104"/>
                  </a:lnTo>
                  <a:cubicBezTo>
                    <a:pt x="2651" y="4598"/>
                    <a:pt x="6448" y="8336"/>
                    <a:pt x="10990" y="10914"/>
                  </a:cubicBezTo>
                  <a:cubicBezTo>
                    <a:pt x="12027" y="11505"/>
                    <a:pt x="13154" y="12047"/>
                    <a:pt x="14357" y="12047"/>
                  </a:cubicBezTo>
                  <a:cubicBezTo>
                    <a:pt x="14427" y="12047"/>
                    <a:pt x="14502" y="12047"/>
                    <a:pt x="14574" y="12036"/>
                  </a:cubicBezTo>
                  <a:cubicBezTo>
                    <a:pt x="15813" y="11966"/>
                    <a:pt x="17197" y="11056"/>
                    <a:pt x="17269" y="9709"/>
                  </a:cubicBezTo>
                  <a:lnTo>
                    <a:pt x="17074" y="9698"/>
                  </a:lnTo>
                  <a:cubicBezTo>
                    <a:pt x="17007" y="10939"/>
                    <a:pt x="15718" y="11776"/>
                    <a:pt x="14563" y="11840"/>
                  </a:cubicBezTo>
                  <a:cubicBezTo>
                    <a:pt x="14493" y="11844"/>
                    <a:pt x="14422" y="11846"/>
                    <a:pt x="14352" y="11846"/>
                  </a:cubicBezTo>
                  <a:cubicBezTo>
                    <a:pt x="13197" y="11846"/>
                    <a:pt x="12102" y="11320"/>
                    <a:pt x="11087" y="10741"/>
                  </a:cubicBezTo>
                  <a:cubicBezTo>
                    <a:pt x="6579" y="8183"/>
                    <a:pt x="2802" y="4467"/>
                    <a:pt x="168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3" name="Google Shape;4207;p57">
              <a:extLst>
                <a:ext uri="{FF2B5EF4-FFF2-40B4-BE49-F238E27FC236}">
                  <a16:creationId xmlns:a16="http://schemas.microsoft.com/office/drawing/2014/main" id="{708533D0-A2FF-4321-9FB9-9421AB645F60}"/>
                </a:ext>
              </a:extLst>
            </p:cNvPr>
            <p:cNvSpPr/>
            <p:nvPr/>
          </p:nvSpPr>
          <p:spPr>
            <a:xfrm>
              <a:off x="5886250" y="2163475"/>
              <a:ext cx="376450" cy="296375"/>
            </a:xfrm>
            <a:custGeom>
              <a:avLst/>
              <a:gdLst/>
              <a:ahLst/>
              <a:cxnLst/>
              <a:rect l="l" t="t" r="r" b="b"/>
              <a:pathLst>
                <a:path w="15058" h="11855" extrusionOk="0">
                  <a:moveTo>
                    <a:pt x="14873" y="1"/>
                  </a:moveTo>
                  <a:cubicBezTo>
                    <a:pt x="13339" y="4238"/>
                    <a:pt x="10407" y="7913"/>
                    <a:pt x="6613" y="10348"/>
                  </a:cubicBezTo>
                  <a:cubicBezTo>
                    <a:pt x="5697" y="10937"/>
                    <a:pt x="4478" y="11617"/>
                    <a:pt x="3153" y="11659"/>
                  </a:cubicBezTo>
                  <a:cubicBezTo>
                    <a:pt x="3132" y="11660"/>
                    <a:pt x="3111" y="11660"/>
                    <a:pt x="3089" y="11660"/>
                  </a:cubicBezTo>
                  <a:cubicBezTo>
                    <a:pt x="1963" y="11660"/>
                    <a:pt x="615" y="11085"/>
                    <a:pt x="185" y="9918"/>
                  </a:cubicBezTo>
                  <a:lnTo>
                    <a:pt x="1" y="9985"/>
                  </a:lnTo>
                  <a:cubicBezTo>
                    <a:pt x="475" y="11283"/>
                    <a:pt x="1889" y="11855"/>
                    <a:pt x="3047" y="11855"/>
                  </a:cubicBezTo>
                  <a:cubicBezTo>
                    <a:pt x="3083" y="11855"/>
                    <a:pt x="3120" y="11855"/>
                    <a:pt x="3156" y="11849"/>
                  </a:cubicBezTo>
                  <a:cubicBezTo>
                    <a:pt x="4529" y="11807"/>
                    <a:pt x="5781" y="11115"/>
                    <a:pt x="6716" y="10510"/>
                  </a:cubicBezTo>
                  <a:cubicBezTo>
                    <a:pt x="10546" y="8052"/>
                    <a:pt x="13506" y="4344"/>
                    <a:pt x="15057" y="68"/>
                  </a:cubicBezTo>
                  <a:lnTo>
                    <a:pt x="14873" y="1"/>
                  </a:ln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4" name="Google Shape;4208;p57">
              <a:extLst>
                <a:ext uri="{FF2B5EF4-FFF2-40B4-BE49-F238E27FC236}">
                  <a16:creationId xmlns:a16="http://schemas.microsoft.com/office/drawing/2014/main" id="{D213D979-DBDC-4C18-8DF2-1954BEB332D1}"/>
                </a:ext>
              </a:extLst>
            </p:cNvPr>
            <p:cNvSpPr/>
            <p:nvPr/>
          </p:nvSpPr>
          <p:spPr>
            <a:xfrm>
              <a:off x="6207500" y="2031750"/>
              <a:ext cx="401675" cy="332975"/>
            </a:xfrm>
            <a:custGeom>
              <a:avLst/>
              <a:gdLst/>
              <a:ahLst/>
              <a:cxnLst/>
              <a:rect l="l" t="t" r="r" b="b"/>
              <a:pathLst>
                <a:path w="16067" h="13319" extrusionOk="0">
                  <a:moveTo>
                    <a:pt x="201" y="1"/>
                  </a:moveTo>
                  <a:cubicBezTo>
                    <a:pt x="168" y="1"/>
                    <a:pt x="134" y="10"/>
                    <a:pt x="104" y="28"/>
                  </a:cubicBezTo>
                  <a:cubicBezTo>
                    <a:pt x="59" y="53"/>
                    <a:pt x="28" y="97"/>
                    <a:pt x="14" y="148"/>
                  </a:cubicBezTo>
                  <a:cubicBezTo>
                    <a:pt x="0" y="195"/>
                    <a:pt x="6" y="248"/>
                    <a:pt x="34" y="293"/>
                  </a:cubicBezTo>
                  <a:cubicBezTo>
                    <a:pt x="550" y="1144"/>
                    <a:pt x="1044" y="1911"/>
                    <a:pt x="1538" y="2633"/>
                  </a:cubicBezTo>
                  <a:cubicBezTo>
                    <a:pt x="2084" y="3426"/>
                    <a:pt x="2648" y="4173"/>
                    <a:pt x="3198" y="4865"/>
                  </a:cubicBezTo>
                  <a:cubicBezTo>
                    <a:pt x="4372" y="6333"/>
                    <a:pt x="5633" y="7716"/>
                    <a:pt x="6944" y="8983"/>
                  </a:cubicBezTo>
                  <a:cubicBezTo>
                    <a:pt x="7714" y="9725"/>
                    <a:pt x="8370" y="10319"/>
                    <a:pt x="9014" y="10849"/>
                  </a:cubicBezTo>
                  <a:cubicBezTo>
                    <a:pt x="9092" y="10911"/>
                    <a:pt x="9165" y="10972"/>
                    <a:pt x="9237" y="11033"/>
                  </a:cubicBezTo>
                  <a:cubicBezTo>
                    <a:pt x="9868" y="11555"/>
                    <a:pt x="10521" y="12096"/>
                    <a:pt x="11241" y="12551"/>
                  </a:cubicBezTo>
                  <a:cubicBezTo>
                    <a:pt x="11720" y="12847"/>
                    <a:pt x="12136" y="13042"/>
                    <a:pt x="12543" y="13159"/>
                  </a:cubicBezTo>
                  <a:cubicBezTo>
                    <a:pt x="12878" y="13265"/>
                    <a:pt x="13216" y="13318"/>
                    <a:pt x="13542" y="13318"/>
                  </a:cubicBezTo>
                  <a:cubicBezTo>
                    <a:pt x="13701" y="13318"/>
                    <a:pt x="13863" y="13307"/>
                    <a:pt x="14019" y="13276"/>
                  </a:cubicBezTo>
                  <a:cubicBezTo>
                    <a:pt x="14533" y="13182"/>
                    <a:pt x="14996" y="12961"/>
                    <a:pt x="15358" y="12643"/>
                  </a:cubicBezTo>
                  <a:cubicBezTo>
                    <a:pt x="15763" y="12306"/>
                    <a:pt x="16017" y="11820"/>
                    <a:pt x="16059" y="11315"/>
                  </a:cubicBezTo>
                  <a:cubicBezTo>
                    <a:pt x="16067" y="11212"/>
                    <a:pt x="15986" y="11117"/>
                    <a:pt x="15880" y="11109"/>
                  </a:cubicBezTo>
                  <a:cubicBezTo>
                    <a:pt x="15876" y="11109"/>
                    <a:pt x="15873" y="11108"/>
                    <a:pt x="15869" y="11108"/>
                  </a:cubicBezTo>
                  <a:cubicBezTo>
                    <a:pt x="15823" y="11108"/>
                    <a:pt x="15777" y="11125"/>
                    <a:pt x="15741" y="11156"/>
                  </a:cubicBezTo>
                  <a:cubicBezTo>
                    <a:pt x="15704" y="11187"/>
                    <a:pt x="15679" y="11234"/>
                    <a:pt x="15676" y="11285"/>
                  </a:cubicBezTo>
                  <a:cubicBezTo>
                    <a:pt x="15629" y="11686"/>
                    <a:pt x="15417" y="12066"/>
                    <a:pt x="15090" y="12328"/>
                  </a:cubicBezTo>
                  <a:cubicBezTo>
                    <a:pt x="15090" y="12331"/>
                    <a:pt x="15085" y="12331"/>
                    <a:pt x="15085" y="12331"/>
                  </a:cubicBezTo>
                  <a:cubicBezTo>
                    <a:pt x="14786" y="12585"/>
                    <a:pt x="14387" y="12763"/>
                    <a:pt x="13941" y="12844"/>
                  </a:cubicBezTo>
                  <a:cubicBezTo>
                    <a:pt x="13817" y="12864"/>
                    <a:pt x="13689" y="12875"/>
                    <a:pt x="13559" y="12875"/>
                  </a:cubicBezTo>
                  <a:cubicBezTo>
                    <a:pt x="13278" y="12875"/>
                    <a:pt x="12984" y="12828"/>
                    <a:pt x="12677" y="12732"/>
                  </a:cubicBezTo>
                  <a:cubicBezTo>
                    <a:pt x="12306" y="12618"/>
                    <a:pt x="11930" y="12434"/>
                    <a:pt x="11486" y="12161"/>
                  </a:cubicBezTo>
                  <a:cubicBezTo>
                    <a:pt x="10808" y="11723"/>
                    <a:pt x="10172" y="11190"/>
                    <a:pt x="9556" y="10674"/>
                  </a:cubicBezTo>
                  <a:cubicBezTo>
                    <a:pt x="9477" y="10612"/>
                    <a:pt x="9402" y="10545"/>
                    <a:pt x="9324" y="10484"/>
                  </a:cubicBezTo>
                  <a:cubicBezTo>
                    <a:pt x="8554" y="9828"/>
                    <a:pt x="7882" y="9223"/>
                    <a:pt x="7279" y="8643"/>
                  </a:cubicBezTo>
                  <a:cubicBezTo>
                    <a:pt x="5985" y="7407"/>
                    <a:pt x="4729" y="6043"/>
                    <a:pt x="3555" y="4589"/>
                  </a:cubicBezTo>
                  <a:cubicBezTo>
                    <a:pt x="2400" y="3152"/>
                    <a:pt x="1328" y="1643"/>
                    <a:pt x="366" y="95"/>
                  </a:cubicBezTo>
                  <a:cubicBezTo>
                    <a:pt x="363" y="95"/>
                    <a:pt x="363" y="92"/>
                    <a:pt x="363" y="92"/>
                  </a:cubicBezTo>
                  <a:cubicBezTo>
                    <a:pt x="326" y="33"/>
                    <a:pt x="264" y="1"/>
                    <a:pt x="2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5" name="Google Shape;4209;p57">
              <a:extLst>
                <a:ext uri="{FF2B5EF4-FFF2-40B4-BE49-F238E27FC236}">
                  <a16:creationId xmlns:a16="http://schemas.microsoft.com/office/drawing/2014/main" id="{8D1D921C-CA2B-425F-879B-9A6803F0AA9A}"/>
                </a:ext>
              </a:extLst>
            </p:cNvPr>
            <p:cNvSpPr/>
            <p:nvPr/>
          </p:nvSpPr>
          <p:spPr>
            <a:xfrm>
              <a:off x="6419600" y="2004425"/>
              <a:ext cx="527225" cy="556825"/>
            </a:xfrm>
            <a:custGeom>
              <a:avLst/>
              <a:gdLst/>
              <a:ahLst/>
              <a:cxnLst/>
              <a:rect l="l" t="t" r="r" b="b"/>
              <a:pathLst>
                <a:path w="21089" h="22273" extrusionOk="0">
                  <a:moveTo>
                    <a:pt x="1919" y="1"/>
                  </a:moveTo>
                  <a:cubicBezTo>
                    <a:pt x="1342" y="1"/>
                    <a:pt x="760" y="34"/>
                    <a:pt x="176" y="100"/>
                  </a:cubicBezTo>
                  <a:lnTo>
                    <a:pt x="170" y="100"/>
                  </a:lnTo>
                  <a:cubicBezTo>
                    <a:pt x="117" y="105"/>
                    <a:pt x="70" y="133"/>
                    <a:pt x="39" y="181"/>
                  </a:cubicBezTo>
                  <a:cubicBezTo>
                    <a:pt x="11" y="222"/>
                    <a:pt x="0" y="267"/>
                    <a:pt x="9" y="314"/>
                  </a:cubicBezTo>
                  <a:cubicBezTo>
                    <a:pt x="14" y="362"/>
                    <a:pt x="39" y="407"/>
                    <a:pt x="78" y="437"/>
                  </a:cubicBezTo>
                  <a:cubicBezTo>
                    <a:pt x="108" y="467"/>
                    <a:pt x="148" y="481"/>
                    <a:pt x="191" y="481"/>
                  </a:cubicBezTo>
                  <a:cubicBezTo>
                    <a:pt x="201" y="481"/>
                    <a:pt x="211" y="481"/>
                    <a:pt x="221" y="479"/>
                  </a:cubicBezTo>
                  <a:cubicBezTo>
                    <a:pt x="686" y="431"/>
                    <a:pt x="1159" y="407"/>
                    <a:pt x="1638" y="407"/>
                  </a:cubicBezTo>
                  <a:cubicBezTo>
                    <a:pt x="3860" y="407"/>
                    <a:pt x="6214" y="920"/>
                    <a:pt x="8523" y="1919"/>
                  </a:cubicBezTo>
                  <a:cubicBezTo>
                    <a:pt x="9831" y="2491"/>
                    <a:pt x="11090" y="3182"/>
                    <a:pt x="12273" y="3969"/>
                  </a:cubicBezTo>
                  <a:cubicBezTo>
                    <a:pt x="13561" y="4831"/>
                    <a:pt x="14658" y="5696"/>
                    <a:pt x="15620" y="6619"/>
                  </a:cubicBezTo>
                  <a:cubicBezTo>
                    <a:pt x="17858" y="8748"/>
                    <a:pt x="19417" y="11203"/>
                    <a:pt x="20126" y="13725"/>
                  </a:cubicBezTo>
                  <a:cubicBezTo>
                    <a:pt x="20313" y="14369"/>
                    <a:pt x="20452" y="15070"/>
                    <a:pt x="20541" y="15803"/>
                  </a:cubicBezTo>
                  <a:cubicBezTo>
                    <a:pt x="20628" y="16520"/>
                    <a:pt x="20653" y="17232"/>
                    <a:pt x="20611" y="17918"/>
                  </a:cubicBezTo>
                  <a:cubicBezTo>
                    <a:pt x="20541" y="19335"/>
                    <a:pt x="20182" y="20744"/>
                    <a:pt x="19573" y="21991"/>
                  </a:cubicBezTo>
                  <a:cubicBezTo>
                    <a:pt x="19554" y="22039"/>
                    <a:pt x="19551" y="22089"/>
                    <a:pt x="19565" y="22139"/>
                  </a:cubicBezTo>
                  <a:cubicBezTo>
                    <a:pt x="19579" y="22186"/>
                    <a:pt x="19612" y="22225"/>
                    <a:pt x="19654" y="22251"/>
                  </a:cubicBezTo>
                  <a:cubicBezTo>
                    <a:pt x="19682" y="22267"/>
                    <a:pt x="19713" y="22273"/>
                    <a:pt x="19746" y="22273"/>
                  </a:cubicBezTo>
                  <a:cubicBezTo>
                    <a:pt x="19766" y="22273"/>
                    <a:pt x="19783" y="22270"/>
                    <a:pt x="19802" y="22262"/>
                  </a:cubicBezTo>
                  <a:cubicBezTo>
                    <a:pt x="19852" y="22248"/>
                    <a:pt x="19891" y="22212"/>
                    <a:pt x="19917" y="22164"/>
                  </a:cubicBezTo>
                  <a:cubicBezTo>
                    <a:pt x="20561" y="20870"/>
                    <a:pt x="20949" y="19408"/>
                    <a:pt x="21035" y="17943"/>
                  </a:cubicBezTo>
                  <a:cubicBezTo>
                    <a:pt x="21088" y="17248"/>
                    <a:pt x="21066" y="16509"/>
                    <a:pt x="20979" y="15750"/>
                  </a:cubicBezTo>
                  <a:cubicBezTo>
                    <a:pt x="20893" y="14997"/>
                    <a:pt x="20754" y="14272"/>
                    <a:pt x="20558" y="13602"/>
                  </a:cubicBezTo>
                  <a:cubicBezTo>
                    <a:pt x="19833" y="10999"/>
                    <a:pt x="18240" y="8466"/>
                    <a:pt x="15949" y="6276"/>
                  </a:cubicBezTo>
                  <a:cubicBezTo>
                    <a:pt x="14928" y="5291"/>
                    <a:pt x="13782" y="4382"/>
                    <a:pt x="12538" y="3570"/>
                  </a:cubicBezTo>
                  <a:cubicBezTo>
                    <a:pt x="11324" y="2767"/>
                    <a:pt x="10032" y="2069"/>
                    <a:pt x="8704" y="1497"/>
                  </a:cubicBezTo>
                  <a:cubicBezTo>
                    <a:pt x="7231" y="878"/>
                    <a:pt x="5870" y="465"/>
                    <a:pt x="4534" y="236"/>
                  </a:cubicBezTo>
                  <a:cubicBezTo>
                    <a:pt x="3681" y="79"/>
                    <a:pt x="2806" y="1"/>
                    <a:pt x="1919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6" name="Google Shape;4210;p57">
              <a:extLst>
                <a:ext uri="{FF2B5EF4-FFF2-40B4-BE49-F238E27FC236}">
                  <a16:creationId xmlns:a16="http://schemas.microsoft.com/office/drawing/2014/main" id="{11C7E600-EA9B-434E-A16C-79A0936A7CAB}"/>
                </a:ext>
              </a:extLst>
            </p:cNvPr>
            <p:cNvSpPr/>
            <p:nvPr/>
          </p:nvSpPr>
          <p:spPr>
            <a:xfrm>
              <a:off x="5877675" y="2022325"/>
              <a:ext cx="237025" cy="338825"/>
            </a:xfrm>
            <a:custGeom>
              <a:avLst/>
              <a:gdLst/>
              <a:ahLst/>
              <a:cxnLst/>
              <a:rect l="l" t="t" r="r" b="b"/>
              <a:pathLst>
                <a:path w="9481" h="13553" extrusionOk="0">
                  <a:moveTo>
                    <a:pt x="9265" y="1"/>
                  </a:moveTo>
                  <a:cubicBezTo>
                    <a:pt x="9234" y="1"/>
                    <a:pt x="9204" y="8"/>
                    <a:pt x="9176" y="23"/>
                  </a:cubicBezTo>
                  <a:cubicBezTo>
                    <a:pt x="7965" y="653"/>
                    <a:pt x="6816" y="1462"/>
                    <a:pt x="5748" y="2427"/>
                  </a:cubicBezTo>
                  <a:cubicBezTo>
                    <a:pt x="4682" y="3390"/>
                    <a:pt x="3753" y="4453"/>
                    <a:pt x="2988" y="5580"/>
                  </a:cubicBezTo>
                  <a:cubicBezTo>
                    <a:pt x="2199" y="6738"/>
                    <a:pt x="1543" y="7982"/>
                    <a:pt x="1036" y="9279"/>
                  </a:cubicBezTo>
                  <a:cubicBezTo>
                    <a:pt x="525" y="10576"/>
                    <a:pt x="179" y="11943"/>
                    <a:pt x="9" y="13335"/>
                  </a:cubicBezTo>
                  <a:lnTo>
                    <a:pt x="9" y="13344"/>
                  </a:lnTo>
                  <a:cubicBezTo>
                    <a:pt x="1" y="13444"/>
                    <a:pt x="70" y="13531"/>
                    <a:pt x="168" y="13547"/>
                  </a:cubicBezTo>
                  <a:cubicBezTo>
                    <a:pt x="179" y="13553"/>
                    <a:pt x="193" y="13553"/>
                    <a:pt x="204" y="13553"/>
                  </a:cubicBezTo>
                  <a:cubicBezTo>
                    <a:pt x="240" y="13553"/>
                    <a:pt x="277" y="13542"/>
                    <a:pt x="316" y="13517"/>
                  </a:cubicBezTo>
                  <a:cubicBezTo>
                    <a:pt x="360" y="13486"/>
                    <a:pt x="388" y="13441"/>
                    <a:pt x="394" y="13388"/>
                  </a:cubicBezTo>
                  <a:cubicBezTo>
                    <a:pt x="796" y="10696"/>
                    <a:pt x="1831" y="8088"/>
                    <a:pt x="3390" y="5848"/>
                  </a:cubicBezTo>
                  <a:cubicBezTo>
                    <a:pt x="4202" y="4687"/>
                    <a:pt x="5103" y="3652"/>
                    <a:pt x="6063" y="2765"/>
                  </a:cubicBezTo>
                  <a:cubicBezTo>
                    <a:pt x="7067" y="1844"/>
                    <a:pt x="8175" y="1035"/>
                    <a:pt x="9360" y="360"/>
                  </a:cubicBezTo>
                  <a:cubicBezTo>
                    <a:pt x="9447" y="307"/>
                    <a:pt x="9480" y="198"/>
                    <a:pt x="9438" y="109"/>
                  </a:cubicBezTo>
                  <a:cubicBezTo>
                    <a:pt x="9416" y="64"/>
                    <a:pt x="9377" y="28"/>
                    <a:pt x="9330" y="11"/>
                  </a:cubicBezTo>
                  <a:cubicBezTo>
                    <a:pt x="9309" y="4"/>
                    <a:pt x="9287" y="1"/>
                    <a:pt x="926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7" name="Google Shape;4211;p57">
              <a:extLst>
                <a:ext uri="{FF2B5EF4-FFF2-40B4-BE49-F238E27FC236}">
                  <a16:creationId xmlns:a16="http://schemas.microsoft.com/office/drawing/2014/main" id="{F15D9C34-0ED6-4543-B702-E4C65D640ABF}"/>
                </a:ext>
              </a:extLst>
            </p:cNvPr>
            <p:cNvSpPr/>
            <p:nvPr/>
          </p:nvSpPr>
          <p:spPr>
            <a:xfrm>
              <a:off x="5955375" y="2113275"/>
              <a:ext cx="174525" cy="231500"/>
            </a:xfrm>
            <a:custGeom>
              <a:avLst/>
              <a:gdLst/>
              <a:ahLst/>
              <a:cxnLst/>
              <a:rect l="l" t="t" r="r" b="b"/>
              <a:pathLst>
                <a:path w="6981" h="9260" extrusionOk="0">
                  <a:moveTo>
                    <a:pt x="6780" y="1"/>
                  </a:moveTo>
                  <a:cubicBezTo>
                    <a:pt x="6697" y="1"/>
                    <a:pt x="6619" y="56"/>
                    <a:pt x="6595" y="140"/>
                  </a:cubicBezTo>
                  <a:cubicBezTo>
                    <a:pt x="6261" y="1275"/>
                    <a:pt x="5873" y="2344"/>
                    <a:pt x="5440" y="3312"/>
                  </a:cubicBezTo>
                  <a:cubicBezTo>
                    <a:pt x="5000" y="4285"/>
                    <a:pt x="4467" y="5287"/>
                    <a:pt x="3848" y="6283"/>
                  </a:cubicBezTo>
                  <a:cubicBezTo>
                    <a:pt x="3546" y="6763"/>
                    <a:pt x="3228" y="7231"/>
                    <a:pt x="2893" y="7678"/>
                  </a:cubicBezTo>
                  <a:cubicBezTo>
                    <a:pt x="2584" y="8116"/>
                    <a:pt x="2229" y="8542"/>
                    <a:pt x="1755" y="8746"/>
                  </a:cubicBezTo>
                  <a:cubicBezTo>
                    <a:pt x="1647" y="8794"/>
                    <a:pt x="1533" y="8818"/>
                    <a:pt x="1421" y="8818"/>
                  </a:cubicBezTo>
                  <a:cubicBezTo>
                    <a:pt x="1311" y="8818"/>
                    <a:pt x="1203" y="8795"/>
                    <a:pt x="1105" y="8749"/>
                  </a:cubicBezTo>
                  <a:cubicBezTo>
                    <a:pt x="915" y="8662"/>
                    <a:pt x="754" y="8484"/>
                    <a:pt x="642" y="8247"/>
                  </a:cubicBezTo>
                  <a:cubicBezTo>
                    <a:pt x="422" y="7772"/>
                    <a:pt x="519" y="7173"/>
                    <a:pt x="600" y="6693"/>
                  </a:cubicBezTo>
                  <a:cubicBezTo>
                    <a:pt x="611" y="6643"/>
                    <a:pt x="597" y="6590"/>
                    <a:pt x="570" y="6548"/>
                  </a:cubicBezTo>
                  <a:cubicBezTo>
                    <a:pt x="542" y="6511"/>
                    <a:pt x="500" y="6484"/>
                    <a:pt x="450" y="6472"/>
                  </a:cubicBezTo>
                  <a:cubicBezTo>
                    <a:pt x="436" y="6470"/>
                    <a:pt x="422" y="6468"/>
                    <a:pt x="409" y="6468"/>
                  </a:cubicBezTo>
                  <a:cubicBezTo>
                    <a:pt x="371" y="6468"/>
                    <a:pt x="336" y="6480"/>
                    <a:pt x="304" y="6500"/>
                  </a:cubicBezTo>
                  <a:cubicBezTo>
                    <a:pt x="263" y="6528"/>
                    <a:pt x="235" y="6570"/>
                    <a:pt x="224" y="6617"/>
                  </a:cubicBezTo>
                  <a:lnTo>
                    <a:pt x="224" y="6623"/>
                  </a:lnTo>
                  <a:lnTo>
                    <a:pt x="221" y="6640"/>
                  </a:lnTo>
                  <a:cubicBezTo>
                    <a:pt x="118" y="7195"/>
                    <a:pt x="0" y="7825"/>
                    <a:pt x="254" y="8417"/>
                  </a:cubicBezTo>
                  <a:cubicBezTo>
                    <a:pt x="394" y="8752"/>
                    <a:pt x="631" y="9011"/>
                    <a:pt x="921" y="9148"/>
                  </a:cubicBezTo>
                  <a:cubicBezTo>
                    <a:pt x="1077" y="9220"/>
                    <a:pt x="1256" y="9259"/>
                    <a:pt x="1434" y="9259"/>
                  </a:cubicBezTo>
                  <a:cubicBezTo>
                    <a:pt x="1602" y="9259"/>
                    <a:pt x="1772" y="9226"/>
                    <a:pt x="1931" y="9162"/>
                  </a:cubicBezTo>
                  <a:cubicBezTo>
                    <a:pt x="2536" y="8911"/>
                    <a:pt x="2944" y="8409"/>
                    <a:pt x="3273" y="7957"/>
                  </a:cubicBezTo>
                  <a:cubicBezTo>
                    <a:pt x="3616" y="7502"/>
                    <a:pt x="3948" y="7028"/>
                    <a:pt x="4255" y="6542"/>
                  </a:cubicBezTo>
                  <a:cubicBezTo>
                    <a:pt x="4843" y="5635"/>
                    <a:pt x="5371" y="4637"/>
                    <a:pt x="5865" y="3498"/>
                  </a:cubicBezTo>
                  <a:cubicBezTo>
                    <a:pt x="6107" y="2932"/>
                    <a:pt x="6308" y="2405"/>
                    <a:pt x="6487" y="1894"/>
                  </a:cubicBezTo>
                  <a:cubicBezTo>
                    <a:pt x="6651" y="1406"/>
                    <a:pt x="6810" y="865"/>
                    <a:pt x="6967" y="240"/>
                  </a:cubicBezTo>
                  <a:lnTo>
                    <a:pt x="6967" y="237"/>
                  </a:lnTo>
                  <a:cubicBezTo>
                    <a:pt x="6980" y="187"/>
                    <a:pt x="6972" y="131"/>
                    <a:pt x="6944" y="89"/>
                  </a:cubicBezTo>
                  <a:cubicBezTo>
                    <a:pt x="6916" y="45"/>
                    <a:pt x="6869" y="17"/>
                    <a:pt x="6821" y="6"/>
                  </a:cubicBezTo>
                  <a:cubicBezTo>
                    <a:pt x="6807" y="2"/>
                    <a:pt x="6793" y="1"/>
                    <a:pt x="6780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8" name="Google Shape;4212;p57">
              <a:extLst>
                <a:ext uri="{FF2B5EF4-FFF2-40B4-BE49-F238E27FC236}">
                  <a16:creationId xmlns:a16="http://schemas.microsoft.com/office/drawing/2014/main" id="{A7907322-0E93-49CD-BEF3-4AFE2B3F9F05}"/>
                </a:ext>
              </a:extLst>
            </p:cNvPr>
            <p:cNvSpPr/>
            <p:nvPr/>
          </p:nvSpPr>
          <p:spPr>
            <a:xfrm>
              <a:off x="5977750" y="2093800"/>
              <a:ext cx="95375" cy="142375"/>
            </a:xfrm>
            <a:custGeom>
              <a:avLst/>
              <a:gdLst/>
              <a:ahLst/>
              <a:cxnLst/>
              <a:rect l="l" t="t" r="r" b="b"/>
              <a:pathLst>
                <a:path w="3815" h="5695" extrusionOk="0">
                  <a:moveTo>
                    <a:pt x="3615" y="1"/>
                  </a:moveTo>
                  <a:cubicBezTo>
                    <a:pt x="3575" y="1"/>
                    <a:pt x="3537" y="11"/>
                    <a:pt x="3505" y="37"/>
                  </a:cubicBezTo>
                  <a:cubicBezTo>
                    <a:pt x="2634" y="656"/>
                    <a:pt x="1881" y="1465"/>
                    <a:pt x="1267" y="2431"/>
                  </a:cubicBezTo>
                  <a:cubicBezTo>
                    <a:pt x="659" y="3388"/>
                    <a:pt x="241" y="4409"/>
                    <a:pt x="23" y="5463"/>
                  </a:cubicBezTo>
                  <a:cubicBezTo>
                    <a:pt x="1" y="5561"/>
                    <a:pt x="57" y="5658"/>
                    <a:pt x="154" y="5689"/>
                  </a:cubicBezTo>
                  <a:cubicBezTo>
                    <a:pt x="157" y="5692"/>
                    <a:pt x="163" y="5692"/>
                    <a:pt x="166" y="5692"/>
                  </a:cubicBezTo>
                  <a:cubicBezTo>
                    <a:pt x="182" y="5695"/>
                    <a:pt x="196" y="5695"/>
                    <a:pt x="210" y="5695"/>
                  </a:cubicBezTo>
                  <a:cubicBezTo>
                    <a:pt x="294" y="5695"/>
                    <a:pt x="372" y="5639"/>
                    <a:pt x="400" y="5561"/>
                  </a:cubicBezTo>
                  <a:cubicBezTo>
                    <a:pt x="679" y="4545"/>
                    <a:pt x="1111" y="3583"/>
                    <a:pt x="1678" y="2701"/>
                  </a:cubicBezTo>
                  <a:cubicBezTo>
                    <a:pt x="2236" y="1839"/>
                    <a:pt x="2930" y="1047"/>
                    <a:pt x="3748" y="344"/>
                  </a:cubicBezTo>
                  <a:cubicBezTo>
                    <a:pt x="3784" y="310"/>
                    <a:pt x="3809" y="266"/>
                    <a:pt x="3812" y="218"/>
                  </a:cubicBezTo>
                  <a:cubicBezTo>
                    <a:pt x="3815" y="168"/>
                    <a:pt x="3803" y="121"/>
                    <a:pt x="3773" y="82"/>
                  </a:cubicBezTo>
                  <a:cubicBezTo>
                    <a:pt x="3742" y="40"/>
                    <a:pt x="3700" y="15"/>
                    <a:pt x="3653" y="4"/>
                  </a:cubicBezTo>
                  <a:cubicBezTo>
                    <a:pt x="3640" y="2"/>
                    <a:pt x="3628" y="1"/>
                    <a:pt x="361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9" name="Google Shape;4213;p57">
              <a:extLst>
                <a:ext uri="{FF2B5EF4-FFF2-40B4-BE49-F238E27FC236}">
                  <a16:creationId xmlns:a16="http://schemas.microsoft.com/office/drawing/2014/main" id="{AB9AA631-F559-4CF1-B5AC-E0015DD96EA9}"/>
                </a:ext>
              </a:extLst>
            </p:cNvPr>
            <p:cNvSpPr/>
            <p:nvPr/>
          </p:nvSpPr>
          <p:spPr>
            <a:xfrm>
              <a:off x="6753250" y="2222775"/>
              <a:ext cx="107775" cy="243225"/>
            </a:xfrm>
            <a:custGeom>
              <a:avLst/>
              <a:gdLst/>
              <a:ahLst/>
              <a:cxnLst/>
              <a:rect l="l" t="t" r="r" b="b"/>
              <a:pathLst>
                <a:path w="4311" h="9729" extrusionOk="0">
                  <a:moveTo>
                    <a:pt x="216" y="1"/>
                  </a:moveTo>
                  <a:cubicBezTo>
                    <a:pt x="162" y="1"/>
                    <a:pt x="109" y="24"/>
                    <a:pt x="70" y="67"/>
                  </a:cubicBezTo>
                  <a:cubicBezTo>
                    <a:pt x="70" y="70"/>
                    <a:pt x="68" y="70"/>
                    <a:pt x="68" y="73"/>
                  </a:cubicBezTo>
                  <a:cubicBezTo>
                    <a:pt x="1" y="156"/>
                    <a:pt x="12" y="276"/>
                    <a:pt x="90" y="340"/>
                  </a:cubicBezTo>
                  <a:cubicBezTo>
                    <a:pt x="1393" y="1451"/>
                    <a:pt x="2400" y="2879"/>
                    <a:pt x="3002" y="4483"/>
                  </a:cubicBezTo>
                  <a:cubicBezTo>
                    <a:pt x="3619" y="6101"/>
                    <a:pt x="3837" y="7839"/>
                    <a:pt x="3630" y="9510"/>
                  </a:cubicBezTo>
                  <a:cubicBezTo>
                    <a:pt x="3616" y="9600"/>
                    <a:pt x="3672" y="9686"/>
                    <a:pt x="3764" y="9720"/>
                  </a:cubicBezTo>
                  <a:cubicBezTo>
                    <a:pt x="3770" y="9722"/>
                    <a:pt x="3781" y="9725"/>
                    <a:pt x="3786" y="9725"/>
                  </a:cubicBezTo>
                  <a:cubicBezTo>
                    <a:pt x="3798" y="9728"/>
                    <a:pt x="3806" y="9728"/>
                    <a:pt x="3814" y="9728"/>
                  </a:cubicBezTo>
                  <a:cubicBezTo>
                    <a:pt x="3853" y="9728"/>
                    <a:pt x="3892" y="9714"/>
                    <a:pt x="3926" y="9695"/>
                  </a:cubicBezTo>
                  <a:cubicBezTo>
                    <a:pt x="3968" y="9667"/>
                    <a:pt x="4001" y="9622"/>
                    <a:pt x="4007" y="9569"/>
                  </a:cubicBezTo>
                  <a:cubicBezTo>
                    <a:pt x="4311" y="7870"/>
                    <a:pt x="4113" y="6004"/>
                    <a:pt x="3446" y="4313"/>
                  </a:cubicBezTo>
                  <a:cubicBezTo>
                    <a:pt x="3117" y="3473"/>
                    <a:pt x="2690" y="2684"/>
                    <a:pt x="2174" y="1970"/>
                  </a:cubicBezTo>
                  <a:cubicBezTo>
                    <a:pt x="1661" y="1247"/>
                    <a:pt x="1038" y="600"/>
                    <a:pt x="333" y="42"/>
                  </a:cubicBezTo>
                  <a:lnTo>
                    <a:pt x="327" y="39"/>
                  </a:lnTo>
                  <a:cubicBezTo>
                    <a:pt x="294" y="13"/>
                    <a:pt x="255" y="1"/>
                    <a:pt x="216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0" name="Google Shape;4214;p57">
              <a:extLst>
                <a:ext uri="{FF2B5EF4-FFF2-40B4-BE49-F238E27FC236}">
                  <a16:creationId xmlns:a16="http://schemas.microsoft.com/office/drawing/2014/main" id="{593AE906-ED16-4627-AFF9-64AA96ADE637}"/>
                </a:ext>
              </a:extLst>
            </p:cNvPr>
            <p:cNvSpPr/>
            <p:nvPr/>
          </p:nvSpPr>
          <p:spPr>
            <a:xfrm>
              <a:off x="6325375" y="2783925"/>
              <a:ext cx="122700" cy="84750"/>
            </a:xfrm>
            <a:custGeom>
              <a:avLst/>
              <a:gdLst/>
              <a:ahLst/>
              <a:cxnLst/>
              <a:rect l="l" t="t" r="r" b="b"/>
              <a:pathLst>
                <a:path w="4908" h="3390" extrusionOk="0">
                  <a:moveTo>
                    <a:pt x="753" y="1"/>
                  </a:moveTo>
                  <a:cubicBezTo>
                    <a:pt x="444" y="1"/>
                    <a:pt x="166" y="223"/>
                    <a:pt x="117" y="525"/>
                  </a:cubicBezTo>
                  <a:cubicBezTo>
                    <a:pt x="0" y="1301"/>
                    <a:pt x="193" y="2687"/>
                    <a:pt x="1674" y="3220"/>
                  </a:cubicBezTo>
                  <a:cubicBezTo>
                    <a:pt x="2001" y="3338"/>
                    <a:pt x="2310" y="3390"/>
                    <a:pt x="2599" y="3390"/>
                  </a:cubicBezTo>
                  <a:cubicBezTo>
                    <a:pt x="3614" y="3390"/>
                    <a:pt x="4373" y="2750"/>
                    <a:pt x="4721" y="2107"/>
                  </a:cubicBezTo>
                  <a:cubicBezTo>
                    <a:pt x="4907" y="1761"/>
                    <a:pt x="4902" y="1390"/>
                    <a:pt x="4545" y="1228"/>
                  </a:cubicBezTo>
                  <a:cubicBezTo>
                    <a:pt x="3836" y="907"/>
                    <a:pt x="2556" y="400"/>
                    <a:pt x="899" y="17"/>
                  </a:cubicBezTo>
                  <a:cubicBezTo>
                    <a:pt x="850" y="6"/>
                    <a:pt x="801" y="1"/>
                    <a:pt x="7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1" name="Google Shape;4215;p57">
              <a:extLst>
                <a:ext uri="{FF2B5EF4-FFF2-40B4-BE49-F238E27FC236}">
                  <a16:creationId xmlns:a16="http://schemas.microsoft.com/office/drawing/2014/main" id="{CFD6EB86-4555-492F-A8E8-6251D59CA4C1}"/>
                </a:ext>
              </a:extLst>
            </p:cNvPr>
            <p:cNvSpPr/>
            <p:nvPr/>
          </p:nvSpPr>
          <p:spPr>
            <a:xfrm>
              <a:off x="6301450" y="2074625"/>
              <a:ext cx="151925" cy="133575"/>
            </a:xfrm>
            <a:custGeom>
              <a:avLst/>
              <a:gdLst/>
              <a:ahLst/>
              <a:cxnLst/>
              <a:rect l="l" t="t" r="r" b="b"/>
              <a:pathLst>
                <a:path w="6077" h="5343" extrusionOk="0">
                  <a:moveTo>
                    <a:pt x="313" y="1"/>
                  </a:moveTo>
                  <a:lnTo>
                    <a:pt x="0" y="224"/>
                  </a:lnTo>
                  <a:cubicBezTo>
                    <a:pt x="1526" y="2366"/>
                    <a:pt x="3566" y="4138"/>
                    <a:pt x="5901" y="5343"/>
                  </a:cubicBezTo>
                  <a:lnTo>
                    <a:pt x="6077" y="5003"/>
                  </a:lnTo>
                  <a:cubicBezTo>
                    <a:pt x="3794" y="3823"/>
                    <a:pt x="1800" y="2093"/>
                    <a:pt x="313" y="1"/>
                  </a:cubicBezTo>
                  <a:close/>
                </a:path>
              </a:pathLst>
            </a:custGeom>
            <a:solidFill>
              <a:srgbClr val="F77E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2" name="Google Shape;4216;p57">
              <a:extLst>
                <a:ext uri="{FF2B5EF4-FFF2-40B4-BE49-F238E27FC236}">
                  <a16:creationId xmlns:a16="http://schemas.microsoft.com/office/drawing/2014/main" id="{4F8FBBA7-3A63-4CDE-8462-E340FE458555}"/>
                </a:ext>
              </a:extLst>
            </p:cNvPr>
            <p:cNvSpPr/>
            <p:nvPr/>
          </p:nvSpPr>
          <p:spPr>
            <a:xfrm>
              <a:off x="6611250" y="4731975"/>
              <a:ext cx="124600" cy="103725"/>
            </a:xfrm>
            <a:custGeom>
              <a:avLst/>
              <a:gdLst/>
              <a:ahLst/>
              <a:cxnLst/>
              <a:rect l="l" t="t" r="r" b="b"/>
              <a:pathLst>
                <a:path w="4984" h="4149" extrusionOk="0">
                  <a:moveTo>
                    <a:pt x="642" y="0"/>
                  </a:moveTo>
                  <a:lnTo>
                    <a:pt x="642" y="0"/>
                  </a:lnTo>
                  <a:cubicBezTo>
                    <a:pt x="1" y="1406"/>
                    <a:pt x="171" y="2823"/>
                    <a:pt x="812" y="4149"/>
                  </a:cubicBezTo>
                  <a:cubicBezTo>
                    <a:pt x="2308" y="4026"/>
                    <a:pt x="2961" y="3844"/>
                    <a:pt x="4222" y="3579"/>
                  </a:cubicBezTo>
                  <a:cubicBezTo>
                    <a:pt x="4219" y="3579"/>
                    <a:pt x="4983" y="857"/>
                    <a:pt x="642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3" name="Google Shape;4217;p57">
              <a:extLst>
                <a:ext uri="{FF2B5EF4-FFF2-40B4-BE49-F238E27FC236}">
                  <a16:creationId xmlns:a16="http://schemas.microsoft.com/office/drawing/2014/main" id="{61E51F1F-A1E6-4104-840C-6276AFD2DE40}"/>
                </a:ext>
              </a:extLst>
            </p:cNvPr>
            <p:cNvSpPr/>
            <p:nvPr/>
          </p:nvSpPr>
          <p:spPr>
            <a:xfrm>
              <a:off x="6315300" y="4631000"/>
              <a:ext cx="317800" cy="207575"/>
            </a:xfrm>
            <a:custGeom>
              <a:avLst/>
              <a:gdLst/>
              <a:ahLst/>
              <a:cxnLst/>
              <a:rect l="l" t="t" r="r" b="b"/>
              <a:pathLst>
                <a:path w="12712" h="8303" extrusionOk="0">
                  <a:moveTo>
                    <a:pt x="8131" y="1"/>
                  </a:moveTo>
                  <a:cubicBezTo>
                    <a:pt x="8009" y="1"/>
                    <a:pt x="7883" y="6"/>
                    <a:pt x="7752" y="16"/>
                  </a:cubicBezTo>
                  <a:cubicBezTo>
                    <a:pt x="5799" y="170"/>
                    <a:pt x="4845" y="1821"/>
                    <a:pt x="4942" y="2658"/>
                  </a:cubicBezTo>
                  <a:cubicBezTo>
                    <a:pt x="4940" y="2648"/>
                    <a:pt x="4937" y="2641"/>
                    <a:pt x="4934" y="2638"/>
                  </a:cubicBezTo>
                  <a:lnTo>
                    <a:pt x="4934" y="2638"/>
                  </a:lnTo>
                  <a:cubicBezTo>
                    <a:pt x="4776" y="2218"/>
                    <a:pt x="4456" y="1652"/>
                    <a:pt x="3422" y="1202"/>
                  </a:cubicBezTo>
                  <a:cubicBezTo>
                    <a:pt x="3099" y="1062"/>
                    <a:pt x="2770" y="997"/>
                    <a:pt x="2449" y="997"/>
                  </a:cubicBezTo>
                  <a:cubicBezTo>
                    <a:pt x="1155" y="997"/>
                    <a:pt x="0" y="2047"/>
                    <a:pt x="18" y="3462"/>
                  </a:cubicBezTo>
                  <a:lnTo>
                    <a:pt x="74" y="7928"/>
                  </a:lnTo>
                  <a:cubicBezTo>
                    <a:pt x="74" y="7928"/>
                    <a:pt x="3111" y="8303"/>
                    <a:pt x="7360" y="8303"/>
                  </a:cubicBezTo>
                  <a:cubicBezTo>
                    <a:pt x="8998" y="8303"/>
                    <a:pt x="10817" y="8247"/>
                    <a:pt x="12712" y="8093"/>
                  </a:cubicBezTo>
                  <a:cubicBezTo>
                    <a:pt x="12067" y="6770"/>
                    <a:pt x="11897" y="5350"/>
                    <a:pt x="12539" y="3950"/>
                  </a:cubicBezTo>
                  <a:cubicBezTo>
                    <a:pt x="11523" y="3752"/>
                    <a:pt x="11493" y="3735"/>
                    <a:pt x="11063" y="3716"/>
                  </a:cubicBezTo>
                  <a:cubicBezTo>
                    <a:pt x="11063" y="3716"/>
                    <a:pt x="11439" y="1"/>
                    <a:pt x="8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4" name="Google Shape;4218;p57">
              <a:extLst>
                <a:ext uri="{FF2B5EF4-FFF2-40B4-BE49-F238E27FC236}">
                  <a16:creationId xmlns:a16="http://schemas.microsoft.com/office/drawing/2014/main" id="{F405E2C3-29E0-41DB-86E4-F743096A6369}"/>
                </a:ext>
              </a:extLst>
            </p:cNvPr>
            <p:cNvSpPr/>
            <p:nvPr/>
          </p:nvSpPr>
          <p:spPr>
            <a:xfrm>
              <a:off x="631560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15907" y="0"/>
                  </a:moveTo>
                  <a:cubicBezTo>
                    <a:pt x="15902" y="0"/>
                    <a:pt x="15897" y="1"/>
                    <a:pt x="15891" y="2"/>
                  </a:cubicBezTo>
                  <a:cubicBezTo>
                    <a:pt x="12327" y="582"/>
                    <a:pt x="8751" y="742"/>
                    <a:pt x="5896" y="742"/>
                  </a:cubicBezTo>
                  <a:cubicBezTo>
                    <a:pt x="2411" y="742"/>
                    <a:pt x="1" y="504"/>
                    <a:pt x="1" y="504"/>
                  </a:cubicBezTo>
                  <a:lnTo>
                    <a:pt x="1" y="504"/>
                  </a:lnTo>
                  <a:lnTo>
                    <a:pt x="6" y="1506"/>
                  </a:lnTo>
                  <a:cubicBezTo>
                    <a:pt x="6" y="1506"/>
                    <a:pt x="3471" y="2010"/>
                    <a:pt x="7666" y="2010"/>
                  </a:cubicBezTo>
                  <a:cubicBezTo>
                    <a:pt x="10324" y="2010"/>
                    <a:pt x="13275" y="1808"/>
                    <a:pt x="15824" y="1146"/>
                  </a:cubicBezTo>
                  <a:cubicBezTo>
                    <a:pt x="15824" y="1146"/>
                    <a:pt x="16165" y="0"/>
                    <a:pt x="15907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5" name="Google Shape;4219;p57">
              <a:extLst>
                <a:ext uri="{FF2B5EF4-FFF2-40B4-BE49-F238E27FC236}">
                  <a16:creationId xmlns:a16="http://schemas.microsoft.com/office/drawing/2014/main" id="{B6ED1FBC-BA4C-4A79-80F2-651761021FEB}"/>
                </a:ext>
              </a:extLst>
            </p:cNvPr>
            <p:cNvSpPr/>
            <p:nvPr/>
          </p:nvSpPr>
          <p:spPr>
            <a:xfrm>
              <a:off x="6361700" y="4727375"/>
              <a:ext cx="57425" cy="57200"/>
            </a:xfrm>
            <a:custGeom>
              <a:avLst/>
              <a:gdLst/>
              <a:ahLst/>
              <a:cxnLst/>
              <a:rect l="l" t="t" r="r" b="b"/>
              <a:pathLst>
                <a:path w="2297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11" y="3"/>
                    <a:pt x="1" y="519"/>
                    <a:pt x="4" y="1149"/>
                  </a:cubicBezTo>
                  <a:cubicBezTo>
                    <a:pt x="9" y="1781"/>
                    <a:pt x="520" y="2288"/>
                    <a:pt x="1151" y="2288"/>
                  </a:cubicBezTo>
                  <a:cubicBezTo>
                    <a:pt x="1152" y="2288"/>
                    <a:pt x="1154" y="2288"/>
                    <a:pt x="1156" y="2288"/>
                  </a:cubicBezTo>
                  <a:cubicBezTo>
                    <a:pt x="1786" y="2285"/>
                    <a:pt x="2297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6" name="Google Shape;4220;p57">
              <a:extLst>
                <a:ext uri="{FF2B5EF4-FFF2-40B4-BE49-F238E27FC236}">
                  <a16:creationId xmlns:a16="http://schemas.microsoft.com/office/drawing/2014/main" id="{4E0C3D2D-BAEE-4F5C-8902-16EB23A36360}"/>
                </a:ext>
              </a:extLst>
            </p:cNvPr>
            <p:cNvSpPr/>
            <p:nvPr/>
          </p:nvSpPr>
          <p:spPr>
            <a:xfrm>
              <a:off x="6485575" y="4720450"/>
              <a:ext cx="110625" cy="18025"/>
            </a:xfrm>
            <a:custGeom>
              <a:avLst/>
              <a:gdLst/>
              <a:ahLst/>
              <a:cxnLst/>
              <a:rect l="l" t="t" r="r" b="b"/>
              <a:pathLst>
                <a:path w="4425" h="721" extrusionOk="0">
                  <a:moveTo>
                    <a:pt x="4195" y="0"/>
                  </a:moveTo>
                  <a:cubicBezTo>
                    <a:pt x="4190" y="0"/>
                    <a:pt x="4185" y="0"/>
                    <a:pt x="4180" y="1"/>
                  </a:cubicBezTo>
                  <a:lnTo>
                    <a:pt x="221" y="266"/>
                  </a:lnTo>
                  <a:cubicBezTo>
                    <a:pt x="95" y="277"/>
                    <a:pt x="0" y="383"/>
                    <a:pt x="9" y="506"/>
                  </a:cubicBezTo>
                  <a:cubicBezTo>
                    <a:pt x="20" y="629"/>
                    <a:pt x="118" y="721"/>
                    <a:pt x="235" y="721"/>
                  </a:cubicBezTo>
                  <a:lnTo>
                    <a:pt x="249" y="721"/>
                  </a:lnTo>
                  <a:lnTo>
                    <a:pt x="4207" y="456"/>
                  </a:lnTo>
                  <a:cubicBezTo>
                    <a:pt x="4333" y="444"/>
                    <a:pt x="4425" y="338"/>
                    <a:pt x="4419" y="216"/>
                  </a:cubicBezTo>
                  <a:cubicBezTo>
                    <a:pt x="4414" y="90"/>
                    <a:pt x="4314" y="0"/>
                    <a:pt x="4195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7" name="Google Shape;4221;p57">
              <a:extLst>
                <a:ext uri="{FF2B5EF4-FFF2-40B4-BE49-F238E27FC236}">
                  <a16:creationId xmlns:a16="http://schemas.microsoft.com/office/drawing/2014/main" id="{1D860113-00AE-41B2-9DC1-582D6A2E8BFE}"/>
                </a:ext>
              </a:extLst>
            </p:cNvPr>
            <p:cNvSpPr/>
            <p:nvPr/>
          </p:nvSpPr>
          <p:spPr>
            <a:xfrm>
              <a:off x="6478175" y="4621525"/>
              <a:ext cx="161900" cy="95400"/>
            </a:xfrm>
            <a:custGeom>
              <a:avLst/>
              <a:gdLst/>
              <a:ahLst/>
              <a:cxnLst/>
              <a:rect l="l" t="t" r="r" b="b"/>
              <a:pathLst>
                <a:path w="6476" h="3816" extrusionOk="0">
                  <a:moveTo>
                    <a:pt x="4392" y="454"/>
                  </a:moveTo>
                  <a:cubicBezTo>
                    <a:pt x="4417" y="454"/>
                    <a:pt x="4436" y="459"/>
                    <a:pt x="4450" y="471"/>
                  </a:cubicBezTo>
                  <a:cubicBezTo>
                    <a:pt x="4503" y="512"/>
                    <a:pt x="4501" y="660"/>
                    <a:pt x="4439" y="844"/>
                  </a:cubicBezTo>
                  <a:cubicBezTo>
                    <a:pt x="4241" y="1450"/>
                    <a:pt x="3937" y="2016"/>
                    <a:pt x="3547" y="2518"/>
                  </a:cubicBezTo>
                  <a:lnTo>
                    <a:pt x="3474" y="2591"/>
                  </a:lnTo>
                  <a:cubicBezTo>
                    <a:pt x="3516" y="2432"/>
                    <a:pt x="3552" y="2267"/>
                    <a:pt x="3586" y="2111"/>
                  </a:cubicBezTo>
                  <a:cubicBezTo>
                    <a:pt x="3694" y="1634"/>
                    <a:pt x="3798" y="1179"/>
                    <a:pt x="4049" y="761"/>
                  </a:cubicBezTo>
                  <a:cubicBezTo>
                    <a:pt x="4110" y="660"/>
                    <a:pt x="4183" y="546"/>
                    <a:pt x="4277" y="487"/>
                  </a:cubicBezTo>
                  <a:cubicBezTo>
                    <a:pt x="4311" y="465"/>
                    <a:pt x="4353" y="454"/>
                    <a:pt x="4392" y="454"/>
                  </a:cubicBezTo>
                  <a:close/>
                  <a:moveTo>
                    <a:pt x="5759" y="1536"/>
                  </a:moveTo>
                  <a:cubicBezTo>
                    <a:pt x="5868" y="1536"/>
                    <a:pt x="5979" y="1606"/>
                    <a:pt x="5988" y="1679"/>
                  </a:cubicBezTo>
                  <a:cubicBezTo>
                    <a:pt x="5996" y="1732"/>
                    <a:pt x="5960" y="1824"/>
                    <a:pt x="5776" y="1974"/>
                  </a:cubicBezTo>
                  <a:cubicBezTo>
                    <a:pt x="5187" y="2457"/>
                    <a:pt x="4467" y="2795"/>
                    <a:pt x="3795" y="2926"/>
                  </a:cubicBezTo>
                  <a:cubicBezTo>
                    <a:pt x="3825" y="2892"/>
                    <a:pt x="3853" y="2853"/>
                    <a:pt x="3887" y="2814"/>
                  </a:cubicBezTo>
                  <a:cubicBezTo>
                    <a:pt x="4314" y="2401"/>
                    <a:pt x="4785" y="2030"/>
                    <a:pt x="5296" y="1720"/>
                  </a:cubicBezTo>
                  <a:cubicBezTo>
                    <a:pt x="5444" y="1626"/>
                    <a:pt x="5605" y="1536"/>
                    <a:pt x="5759" y="1536"/>
                  </a:cubicBezTo>
                  <a:close/>
                  <a:moveTo>
                    <a:pt x="4391" y="1"/>
                  </a:moveTo>
                  <a:cubicBezTo>
                    <a:pt x="4272" y="1"/>
                    <a:pt x="4148" y="36"/>
                    <a:pt x="4035" y="105"/>
                  </a:cubicBezTo>
                  <a:cubicBezTo>
                    <a:pt x="3867" y="214"/>
                    <a:pt x="3756" y="373"/>
                    <a:pt x="3664" y="526"/>
                  </a:cubicBezTo>
                  <a:cubicBezTo>
                    <a:pt x="3374" y="1006"/>
                    <a:pt x="3256" y="1514"/>
                    <a:pt x="3142" y="2011"/>
                  </a:cubicBezTo>
                  <a:cubicBezTo>
                    <a:pt x="3053" y="2401"/>
                    <a:pt x="2969" y="2769"/>
                    <a:pt x="2804" y="3107"/>
                  </a:cubicBezTo>
                  <a:lnTo>
                    <a:pt x="218" y="3364"/>
                  </a:lnTo>
                  <a:cubicBezTo>
                    <a:pt x="93" y="3378"/>
                    <a:pt x="1" y="3484"/>
                    <a:pt x="15" y="3609"/>
                  </a:cubicBezTo>
                  <a:cubicBezTo>
                    <a:pt x="26" y="3729"/>
                    <a:pt x="126" y="3816"/>
                    <a:pt x="241" y="3816"/>
                  </a:cubicBezTo>
                  <a:cubicBezTo>
                    <a:pt x="249" y="3816"/>
                    <a:pt x="255" y="3816"/>
                    <a:pt x="263" y="3813"/>
                  </a:cubicBezTo>
                  <a:lnTo>
                    <a:pt x="3025" y="3539"/>
                  </a:lnTo>
                  <a:cubicBezTo>
                    <a:pt x="3053" y="3551"/>
                    <a:pt x="3081" y="3559"/>
                    <a:pt x="3109" y="3559"/>
                  </a:cubicBezTo>
                  <a:cubicBezTo>
                    <a:pt x="3148" y="3559"/>
                    <a:pt x="3184" y="3545"/>
                    <a:pt x="3220" y="3523"/>
                  </a:cubicBezTo>
                  <a:lnTo>
                    <a:pt x="4409" y="3405"/>
                  </a:lnTo>
                  <a:cubicBezTo>
                    <a:pt x="4534" y="3392"/>
                    <a:pt x="4626" y="3283"/>
                    <a:pt x="4612" y="3157"/>
                  </a:cubicBezTo>
                  <a:cubicBezTo>
                    <a:pt x="5173" y="2940"/>
                    <a:pt x="5681" y="2630"/>
                    <a:pt x="6063" y="2323"/>
                  </a:cubicBezTo>
                  <a:cubicBezTo>
                    <a:pt x="6166" y="2239"/>
                    <a:pt x="6476" y="1985"/>
                    <a:pt x="6440" y="1628"/>
                  </a:cubicBezTo>
                  <a:cubicBezTo>
                    <a:pt x="6403" y="1290"/>
                    <a:pt x="6070" y="1084"/>
                    <a:pt x="5765" y="1084"/>
                  </a:cubicBezTo>
                  <a:cubicBezTo>
                    <a:pt x="5763" y="1084"/>
                    <a:pt x="5761" y="1084"/>
                    <a:pt x="5759" y="1084"/>
                  </a:cubicBezTo>
                  <a:cubicBezTo>
                    <a:pt x="5485" y="1090"/>
                    <a:pt x="5257" y="1215"/>
                    <a:pt x="5059" y="1335"/>
                  </a:cubicBezTo>
                  <a:cubicBezTo>
                    <a:pt x="4908" y="1430"/>
                    <a:pt x="4760" y="1525"/>
                    <a:pt x="4618" y="1626"/>
                  </a:cubicBezTo>
                  <a:cubicBezTo>
                    <a:pt x="4715" y="1416"/>
                    <a:pt x="4799" y="1204"/>
                    <a:pt x="4869" y="984"/>
                  </a:cubicBezTo>
                  <a:cubicBezTo>
                    <a:pt x="5033" y="490"/>
                    <a:pt x="4886" y="239"/>
                    <a:pt x="4732" y="116"/>
                  </a:cubicBezTo>
                  <a:cubicBezTo>
                    <a:pt x="4636" y="39"/>
                    <a:pt x="4517" y="1"/>
                    <a:pt x="4391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8" name="Google Shape;4222;p57">
              <a:extLst>
                <a:ext uri="{FF2B5EF4-FFF2-40B4-BE49-F238E27FC236}">
                  <a16:creationId xmlns:a16="http://schemas.microsoft.com/office/drawing/2014/main" id="{30296B8D-58FF-4580-A846-86B15BF53FCF}"/>
                </a:ext>
              </a:extLst>
            </p:cNvPr>
            <p:cNvSpPr/>
            <p:nvPr/>
          </p:nvSpPr>
          <p:spPr>
            <a:xfrm>
              <a:off x="5690350" y="4731975"/>
              <a:ext cx="124650" cy="103725"/>
            </a:xfrm>
            <a:custGeom>
              <a:avLst/>
              <a:gdLst/>
              <a:ahLst/>
              <a:cxnLst/>
              <a:rect l="l" t="t" r="r" b="b"/>
              <a:pathLst>
                <a:path w="4986" h="4149" extrusionOk="0">
                  <a:moveTo>
                    <a:pt x="4344" y="0"/>
                  </a:moveTo>
                  <a:lnTo>
                    <a:pt x="4344" y="0"/>
                  </a:lnTo>
                  <a:cubicBezTo>
                    <a:pt x="0" y="857"/>
                    <a:pt x="765" y="3579"/>
                    <a:pt x="765" y="3579"/>
                  </a:cubicBezTo>
                  <a:cubicBezTo>
                    <a:pt x="2026" y="3844"/>
                    <a:pt x="2678" y="4026"/>
                    <a:pt x="4174" y="4149"/>
                  </a:cubicBezTo>
                  <a:cubicBezTo>
                    <a:pt x="4815" y="2823"/>
                    <a:pt x="4986" y="1406"/>
                    <a:pt x="4344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4223;p57">
              <a:extLst>
                <a:ext uri="{FF2B5EF4-FFF2-40B4-BE49-F238E27FC236}">
                  <a16:creationId xmlns:a16="http://schemas.microsoft.com/office/drawing/2014/main" id="{3EC40F1E-850A-4284-83A1-B3B7BECBA9EC}"/>
                </a:ext>
              </a:extLst>
            </p:cNvPr>
            <p:cNvSpPr/>
            <p:nvPr/>
          </p:nvSpPr>
          <p:spPr>
            <a:xfrm>
              <a:off x="5793000" y="4631000"/>
              <a:ext cx="317875" cy="207575"/>
            </a:xfrm>
            <a:custGeom>
              <a:avLst/>
              <a:gdLst/>
              <a:ahLst/>
              <a:cxnLst/>
              <a:rect l="l" t="t" r="r" b="b"/>
              <a:pathLst>
                <a:path w="12715" h="8303" extrusionOk="0">
                  <a:moveTo>
                    <a:pt x="4585" y="1"/>
                  </a:moveTo>
                  <a:cubicBezTo>
                    <a:pt x="1276" y="1"/>
                    <a:pt x="1652" y="3716"/>
                    <a:pt x="1652" y="3716"/>
                  </a:cubicBezTo>
                  <a:cubicBezTo>
                    <a:pt x="1223" y="3735"/>
                    <a:pt x="1192" y="3752"/>
                    <a:pt x="177" y="3950"/>
                  </a:cubicBezTo>
                  <a:cubicBezTo>
                    <a:pt x="818" y="5350"/>
                    <a:pt x="642" y="6770"/>
                    <a:pt x="1" y="8093"/>
                  </a:cubicBezTo>
                  <a:cubicBezTo>
                    <a:pt x="1895" y="8247"/>
                    <a:pt x="3714" y="8303"/>
                    <a:pt x="5353" y="8303"/>
                  </a:cubicBezTo>
                  <a:cubicBezTo>
                    <a:pt x="9602" y="8303"/>
                    <a:pt x="12639" y="7928"/>
                    <a:pt x="12639" y="7928"/>
                  </a:cubicBezTo>
                  <a:lnTo>
                    <a:pt x="12694" y="3462"/>
                  </a:lnTo>
                  <a:cubicBezTo>
                    <a:pt x="12714" y="2047"/>
                    <a:pt x="11560" y="997"/>
                    <a:pt x="10265" y="997"/>
                  </a:cubicBezTo>
                  <a:cubicBezTo>
                    <a:pt x="9944" y="997"/>
                    <a:pt x="9614" y="1062"/>
                    <a:pt x="9291" y="1202"/>
                  </a:cubicBezTo>
                  <a:cubicBezTo>
                    <a:pt x="8255" y="1654"/>
                    <a:pt x="7937" y="2223"/>
                    <a:pt x="7776" y="2643"/>
                  </a:cubicBezTo>
                  <a:lnTo>
                    <a:pt x="7776" y="2643"/>
                  </a:lnTo>
                  <a:cubicBezTo>
                    <a:pt x="7774" y="2646"/>
                    <a:pt x="7772" y="2652"/>
                    <a:pt x="7770" y="2658"/>
                  </a:cubicBezTo>
                  <a:cubicBezTo>
                    <a:pt x="7868" y="1821"/>
                    <a:pt x="6917" y="170"/>
                    <a:pt x="4964" y="16"/>
                  </a:cubicBezTo>
                  <a:cubicBezTo>
                    <a:pt x="4832" y="6"/>
                    <a:pt x="4706" y="1"/>
                    <a:pt x="458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0" name="Google Shape;4224;p57">
              <a:extLst>
                <a:ext uri="{FF2B5EF4-FFF2-40B4-BE49-F238E27FC236}">
                  <a16:creationId xmlns:a16="http://schemas.microsoft.com/office/drawing/2014/main" id="{D290FDFF-DC20-4529-BCBD-F91E1E5D0A3B}"/>
                </a:ext>
              </a:extLst>
            </p:cNvPr>
            <p:cNvSpPr/>
            <p:nvPr/>
          </p:nvSpPr>
          <p:spPr>
            <a:xfrm>
              <a:off x="6015350" y="4727375"/>
              <a:ext cx="57350" cy="57200"/>
            </a:xfrm>
            <a:custGeom>
              <a:avLst/>
              <a:gdLst/>
              <a:ahLst/>
              <a:cxnLst/>
              <a:rect l="l" t="t" r="r" b="b"/>
              <a:pathLst>
                <a:path w="2294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08" y="3"/>
                    <a:pt x="1" y="519"/>
                    <a:pt x="3" y="1149"/>
                  </a:cubicBezTo>
                  <a:cubicBezTo>
                    <a:pt x="6" y="1781"/>
                    <a:pt x="519" y="2288"/>
                    <a:pt x="1148" y="2288"/>
                  </a:cubicBezTo>
                  <a:cubicBezTo>
                    <a:pt x="1149" y="2288"/>
                    <a:pt x="1151" y="2288"/>
                    <a:pt x="1153" y="2288"/>
                  </a:cubicBezTo>
                  <a:cubicBezTo>
                    <a:pt x="1786" y="2285"/>
                    <a:pt x="2294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" name="Google Shape;4225;p57">
              <a:extLst>
                <a:ext uri="{FF2B5EF4-FFF2-40B4-BE49-F238E27FC236}">
                  <a16:creationId xmlns:a16="http://schemas.microsoft.com/office/drawing/2014/main" id="{751F6BE8-7B97-4729-AB4E-0B40650BCA9E}"/>
                </a:ext>
              </a:extLst>
            </p:cNvPr>
            <p:cNvSpPr/>
            <p:nvPr/>
          </p:nvSpPr>
          <p:spPr>
            <a:xfrm>
              <a:off x="570645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258" y="0"/>
                  </a:moveTo>
                  <a:cubicBezTo>
                    <a:pt x="0" y="0"/>
                    <a:pt x="338" y="1146"/>
                    <a:pt x="338" y="1146"/>
                  </a:cubicBezTo>
                  <a:cubicBezTo>
                    <a:pt x="2888" y="1808"/>
                    <a:pt x="5840" y="2010"/>
                    <a:pt x="8498" y="2010"/>
                  </a:cubicBezTo>
                  <a:cubicBezTo>
                    <a:pt x="12693" y="2010"/>
                    <a:pt x="16156" y="1506"/>
                    <a:pt x="16156" y="1506"/>
                  </a:cubicBezTo>
                  <a:lnTo>
                    <a:pt x="16165" y="504"/>
                  </a:lnTo>
                  <a:lnTo>
                    <a:pt x="16165" y="504"/>
                  </a:lnTo>
                  <a:cubicBezTo>
                    <a:pt x="16164" y="504"/>
                    <a:pt x="13754" y="742"/>
                    <a:pt x="10269" y="742"/>
                  </a:cubicBezTo>
                  <a:cubicBezTo>
                    <a:pt x="7414" y="742"/>
                    <a:pt x="3838" y="582"/>
                    <a:pt x="274" y="2"/>
                  </a:cubicBezTo>
                  <a:cubicBezTo>
                    <a:pt x="268" y="1"/>
                    <a:pt x="263" y="0"/>
                    <a:pt x="258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" name="Google Shape;4226;p57">
              <a:extLst>
                <a:ext uri="{FF2B5EF4-FFF2-40B4-BE49-F238E27FC236}">
                  <a16:creationId xmlns:a16="http://schemas.microsoft.com/office/drawing/2014/main" id="{1D5669ED-9709-4830-8160-4A7092B6FA9B}"/>
                </a:ext>
              </a:extLst>
            </p:cNvPr>
            <p:cNvSpPr/>
            <p:nvPr/>
          </p:nvSpPr>
          <p:spPr>
            <a:xfrm>
              <a:off x="5829825" y="4720450"/>
              <a:ext cx="110725" cy="18025"/>
            </a:xfrm>
            <a:custGeom>
              <a:avLst/>
              <a:gdLst/>
              <a:ahLst/>
              <a:cxnLst/>
              <a:rect l="l" t="t" r="r" b="b"/>
              <a:pathLst>
                <a:path w="4429" h="721" extrusionOk="0">
                  <a:moveTo>
                    <a:pt x="236" y="0"/>
                  </a:moveTo>
                  <a:cubicBezTo>
                    <a:pt x="120" y="0"/>
                    <a:pt x="17" y="90"/>
                    <a:pt x="6" y="216"/>
                  </a:cubicBezTo>
                  <a:cubicBezTo>
                    <a:pt x="1" y="338"/>
                    <a:pt x="96" y="444"/>
                    <a:pt x="221" y="456"/>
                  </a:cubicBezTo>
                  <a:lnTo>
                    <a:pt x="4177" y="721"/>
                  </a:lnTo>
                  <a:lnTo>
                    <a:pt x="4191" y="721"/>
                  </a:lnTo>
                  <a:cubicBezTo>
                    <a:pt x="4311" y="721"/>
                    <a:pt x="4409" y="629"/>
                    <a:pt x="4420" y="506"/>
                  </a:cubicBezTo>
                  <a:cubicBezTo>
                    <a:pt x="4428" y="383"/>
                    <a:pt x="4336" y="277"/>
                    <a:pt x="4211" y="266"/>
                  </a:cubicBezTo>
                  <a:lnTo>
                    <a:pt x="252" y="1"/>
                  </a:lnTo>
                  <a:cubicBezTo>
                    <a:pt x="247" y="0"/>
                    <a:pt x="242" y="0"/>
                    <a:pt x="236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4227;p57">
              <a:extLst>
                <a:ext uri="{FF2B5EF4-FFF2-40B4-BE49-F238E27FC236}">
                  <a16:creationId xmlns:a16="http://schemas.microsoft.com/office/drawing/2014/main" id="{7672E186-6A13-4D03-BDD4-558FDA2380AC}"/>
                </a:ext>
              </a:extLst>
            </p:cNvPr>
            <p:cNvSpPr/>
            <p:nvPr/>
          </p:nvSpPr>
          <p:spPr>
            <a:xfrm>
              <a:off x="5786025" y="4621600"/>
              <a:ext cx="161975" cy="95400"/>
            </a:xfrm>
            <a:custGeom>
              <a:avLst/>
              <a:gdLst/>
              <a:ahLst/>
              <a:cxnLst/>
              <a:rect l="l" t="t" r="r" b="b"/>
              <a:pathLst>
                <a:path w="6479" h="3816" extrusionOk="0">
                  <a:moveTo>
                    <a:pt x="2090" y="448"/>
                  </a:moveTo>
                  <a:cubicBezTo>
                    <a:pt x="2124" y="448"/>
                    <a:pt x="2166" y="462"/>
                    <a:pt x="2205" y="482"/>
                  </a:cubicBezTo>
                  <a:cubicBezTo>
                    <a:pt x="2300" y="543"/>
                    <a:pt x="2369" y="657"/>
                    <a:pt x="2431" y="755"/>
                  </a:cubicBezTo>
                  <a:cubicBezTo>
                    <a:pt x="2682" y="1173"/>
                    <a:pt x="2788" y="1625"/>
                    <a:pt x="2897" y="2105"/>
                  </a:cubicBezTo>
                  <a:cubicBezTo>
                    <a:pt x="2927" y="2264"/>
                    <a:pt x="2964" y="2429"/>
                    <a:pt x="3008" y="2585"/>
                  </a:cubicBezTo>
                  <a:lnTo>
                    <a:pt x="2933" y="2513"/>
                  </a:lnTo>
                  <a:cubicBezTo>
                    <a:pt x="2545" y="2010"/>
                    <a:pt x="2241" y="1444"/>
                    <a:pt x="2040" y="839"/>
                  </a:cubicBezTo>
                  <a:cubicBezTo>
                    <a:pt x="1982" y="655"/>
                    <a:pt x="1979" y="509"/>
                    <a:pt x="2032" y="465"/>
                  </a:cubicBezTo>
                  <a:cubicBezTo>
                    <a:pt x="2046" y="454"/>
                    <a:pt x="2065" y="448"/>
                    <a:pt x="2090" y="448"/>
                  </a:cubicBezTo>
                  <a:close/>
                  <a:moveTo>
                    <a:pt x="721" y="1536"/>
                  </a:moveTo>
                  <a:cubicBezTo>
                    <a:pt x="874" y="1539"/>
                    <a:pt x="1033" y="1625"/>
                    <a:pt x="1184" y="1720"/>
                  </a:cubicBezTo>
                  <a:cubicBezTo>
                    <a:pt x="1694" y="2035"/>
                    <a:pt x="2168" y="2404"/>
                    <a:pt x="2592" y="2817"/>
                  </a:cubicBezTo>
                  <a:cubicBezTo>
                    <a:pt x="2620" y="2853"/>
                    <a:pt x="2651" y="2889"/>
                    <a:pt x="2685" y="2925"/>
                  </a:cubicBezTo>
                  <a:cubicBezTo>
                    <a:pt x="2015" y="2794"/>
                    <a:pt x="1292" y="2457"/>
                    <a:pt x="704" y="1974"/>
                  </a:cubicBezTo>
                  <a:cubicBezTo>
                    <a:pt x="517" y="1821"/>
                    <a:pt x="483" y="1729"/>
                    <a:pt x="489" y="1678"/>
                  </a:cubicBezTo>
                  <a:cubicBezTo>
                    <a:pt x="497" y="1606"/>
                    <a:pt x="612" y="1536"/>
                    <a:pt x="721" y="1536"/>
                  </a:cubicBezTo>
                  <a:close/>
                  <a:moveTo>
                    <a:pt x="2088" y="1"/>
                  </a:moveTo>
                  <a:cubicBezTo>
                    <a:pt x="1963" y="1"/>
                    <a:pt x="1842" y="39"/>
                    <a:pt x="1744" y="116"/>
                  </a:cubicBezTo>
                  <a:cubicBezTo>
                    <a:pt x="1591" y="239"/>
                    <a:pt x="1446" y="490"/>
                    <a:pt x="1610" y="984"/>
                  </a:cubicBezTo>
                  <a:cubicBezTo>
                    <a:pt x="1680" y="1204"/>
                    <a:pt x="1767" y="1416"/>
                    <a:pt x="1862" y="1625"/>
                  </a:cubicBezTo>
                  <a:cubicBezTo>
                    <a:pt x="1717" y="1525"/>
                    <a:pt x="1571" y="1427"/>
                    <a:pt x="1421" y="1335"/>
                  </a:cubicBezTo>
                  <a:cubicBezTo>
                    <a:pt x="1226" y="1215"/>
                    <a:pt x="991" y="1090"/>
                    <a:pt x="723" y="1084"/>
                  </a:cubicBezTo>
                  <a:lnTo>
                    <a:pt x="721" y="1084"/>
                  </a:lnTo>
                  <a:cubicBezTo>
                    <a:pt x="717" y="1084"/>
                    <a:pt x="712" y="1084"/>
                    <a:pt x="708" y="1084"/>
                  </a:cubicBezTo>
                  <a:cubicBezTo>
                    <a:pt x="405" y="1084"/>
                    <a:pt x="76" y="1290"/>
                    <a:pt x="40" y="1631"/>
                  </a:cubicBezTo>
                  <a:cubicBezTo>
                    <a:pt x="1" y="1985"/>
                    <a:pt x="316" y="2239"/>
                    <a:pt x="416" y="2323"/>
                  </a:cubicBezTo>
                  <a:cubicBezTo>
                    <a:pt x="796" y="2632"/>
                    <a:pt x="1306" y="2945"/>
                    <a:pt x="1867" y="3157"/>
                  </a:cubicBezTo>
                  <a:cubicBezTo>
                    <a:pt x="1853" y="3283"/>
                    <a:pt x="1945" y="3391"/>
                    <a:pt x="2071" y="3405"/>
                  </a:cubicBezTo>
                  <a:lnTo>
                    <a:pt x="3259" y="3522"/>
                  </a:lnTo>
                  <a:cubicBezTo>
                    <a:pt x="3293" y="3545"/>
                    <a:pt x="3332" y="3559"/>
                    <a:pt x="3371" y="3559"/>
                  </a:cubicBezTo>
                  <a:cubicBezTo>
                    <a:pt x="3399" y="3559"/>
                    <a:pt x="3427" y="3550"/>
                    <a:pt x="3455" y="3539"/>
                  </a:cubicBezTo>
                  <a:lnTo>
                    <a:pt x="6216" y="3813"/>
                  </a:lnTo>
                  <a:cubicBezTo>
                    <a:pt x="6222" y="3813"/>
                    <a:pt x="6230" y="3815"/>
                    <a:pt x="6236" y="3815"/>
                  </a:cubicBezTo>
                  <a:cubicBezTo>
                    <a:pt x="6353" y="3815"/>
                    <a:pt x="6454" y="3729"/>
                    <a:pt x="6465" y="3612"/>
                  </a:cubicBezTo>
                  <a:cubicBezTo>
                    <a:pt x="6479" y="3483"/>
                    <a:pt x="6387" y="3377"/>
                    <a:pt x="6261" y="3363"/>
                  </a:cubicBezTo>
                  <a:lnTo>
                    <a:pt x="3675" y="3107"/>
                  </a:lnTo>
                  <a:cubicBezTo>
                    <a:pt x="3510" y="2769"/>
                    <a:pt x="3427" y="2401"/>
                    <a:pt x="3335" y="2010"/>
                  </a:cubicBezTo>
                  <a:cubicBezTo>
                    <a:pt x="3223" y="1517"/>
                    <a:pt x="3106" y="1009"/>
                    <a:pt x="2816" y="526"/>
                  </a:cubicBezTo>
                  <a:cubicBezTo>
                    <a:pt x="2721" y="370"/>
                    <a:pt x="2609" y="211"/>
                    <a:pt x="2442" y="105"/>
                  </a:cubicBezTo>
                  <a:cubicBezTo>
                    <a:pt x="2332" y="35"/>
                    <a:pt x="2208" y="1"/>
                    <a:pt x="2088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4" name="Google Shape;4228;p57">
              <a:extLst>
                <a:ext uri="{FF2B5EF4-FFF2-40B4-BE49-F238E27FC236}">
                  <a16:creationId xmlns:a16="http://schemas.microsoft.com/office/drawing/2014/main" id="{3FCED952-3A95-4C6E-999E-0E7CF4B731F6}"/>
                </a:ext>
              </a:extLst>
            </p:cNvPr>
            <p:cNvSpPr/>
            <p:nvPr/>
          </p:nvSpPr>
          <p:spPr>
            <a:xfrm>
              <a:off x="6083150" y="1657775"/>
              <a:ext cx="977700" cy="804300"/>
            </a:xfrm>
            <a:custGeom>
              <a:avLst/>
              <a:gdLst/>
              <a:ahLst/>
              <a:cxnLst/>
              <a:rect l="l" t="t" r="r" b="b"/>
              <a:pathLst>
                <a:path w="39108" h="32172" extrusionOk="0">
                  <a:moveTo>
                    <a:pt x="0" y="0"/>
                  </a:moveTo>
                  <a:cubicBezTo>
                    <a:pt x="0" y="0"/>
                    <a:pt x="10362" y="23936"/>
                    <a:pt x="10680" y="24469"/>
                  </a:cubicBezTo>
                  <a:cubicBezTo>
                    <a:pt x="22341" y="28944"/>
                    <a:pt x="39108" y="32172"/>
                    <a:pt x="39108" y="32172"/>
                  </a:cubicBezTo>
                  <a:lnTo>
                    <a:pt x="28679" y="6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5" name="Google Shape;4229;p57">
              <a:extLst>
                <a:ext uri="{FF2B5EF4-FFF2-40B4-BE49-F238E27FC236}">
                  <a16:creationId xmlns:a16="http://schemas.microsoft.com/office/drawing/2014/main" id="{7BE15AE2-5A3C-4566-824F-AF00C03D574B}"/>
                </a:ext>
              </a:extLst>
            </p:cNvPr>
            <p:cNvSpPr/>
            <p:nvPr/>
          </p:nvSpPr>
          <p:spPr>
            <a:xfrm>
              <a:off x="6079450" y="1647925"/>
              <a:ext cx="1022350" cy="809900"/>
            </a:xfrm>
            <a:custGeom>
              <a:avLst/>
              <a:gdLst/>
              <a:ahLst/>
              <a:cxnLst/>
              <a:rect l="l" t="t" r="r" b="b"/>
              <a:pathLst>
                <a:path w="40894" h="32396" extrusionOk="0">
                  <a:moveTo>
                    <a:pt x="0" y="1"/>
                  </a:moveTo>
                  <a:cubicBezTo>
                    <a:pt x="1" y="1"/>
                    <a:pt x="10663" y="24428"/>
                    <a:pt x="10649" y="24470"/>
                  </a:cubicBezTo>
                  <a:cubicBezTo>
                    <a:pt x="23011" y="29026"/>
                    <a:pt x="40893" y="32396"/>
                    <a:pt x="40893" y="32396"/>
                  </a:cubicBezTo>
                  <a:lnTo>
                    <a:pt x="30549" y="6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6" name="Google Shape;4230;p57">
              <a:extLst>
                <a:ext uri="{FF2B5EF4-FFF2-40B4-BE49-F238E27FC236}">
                  <a16:creationId xmlns:a16="http://schemas.microsoft.com/office/drawing/2014/main" id="{1A06A715-5945-4D6C-A9B5-D91D5F8A7202}"/>
                </a:ext>
              </a:extLst>
            </p:cNvPr>
            <p:cNvSpPr/>
            <p:nvPr/>
          </p:nvSpPr>
          <p:spPr>
            <a:xfrm>
              <a:off x="6076300" y="1638800"/>
              <a:ext cx="1061050" cy="813175"/>
            </a:xfrm>
            <a:custGeom>
              <a:avLst/>
              <a:gdLst/>
              <a:ahLst/>
              <a:cxnLst/>
              <a:rect l="l" t="t" r="r" b="b"/>
              <a:pathLst>
                <a:path w="42442" h="3252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0661" y="24422"/>
                    <a:pt x="10650" y="24467"/>
                  </a:cubicBezTo>
                  <a:cubicBezTo>
                    <a:pt x="21608" y="28445"/>
                    <a:pt x="42442" y="32526"/>
                    <a:pt x="42442" y="32526"/>
                  </a:cubicBezTo>
                  <a:lnTo>
                    <a:pt x="30549" y="698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7" name="Google Shape;4231;p57">
              <a:extLst>
                <a:ext uri="{FF2B5EF4-FFF2-40B4-BE49-F238E27FC236}">
                  <a16:creationId xmlns:a16="http://schemas.microsoft.com/office/drawing/2014/main" id="{EEFB4085-0195-4CC3-B57B-2BE53B762E40}"/>
                </a:ext>
              </a:extLst>
            </p:cNvPr>
            <p:cNvSpPr/>
            <p:nvPr/>
          </p:nvSpPr>
          <p:spPr>
            <a:xfrm>
              <a:off x="5480825" y="1669750"/>
              <a:ext cx="894375" cy="944450"/>
            </a:xfrm>
            <a:custGeom>
              <a:avLst/>
              <a:gdLst/>
              <a:ahLst/>
              <a:cxnLst/>
              <a:rect l="l" t="t" r="r" b="b"/>
              <a:pathLst>
                <a:path w="35775" h="37778" extrusionOk="0">
                  <a:moveTo>
                    <a:pt x="23940" y="1"/>
                  </a:moveTo>
                  <a:lnTo>
                    <a:pt x="1" y="13124"/>
                  </a:lnTo>
                  <a:lnTo>
                    <a:pt x="12998" y="37777"/>
                  </a:lnTo>
                  <a:cubicBezTo>
                    <a:pt x="12998" y="37777"/>
                    <a:pt x="27673" y="30730"/>
                    <a:pt x="35774" y="23898"/>
                  </a:cubicBezTo>
                  <a:cubicBezTo>
                    <a:pt x="35724" y="23865"/>
                    <a:pt x="23940" y="1"/>
                    <a:pt x="239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8" name="Google Shape;4232;p57">
              <a:extLst>
                <a:ext uri="{FF2B5EF4-FFF2-40B4-BE49-F238E27FC236}">
                  <a16:creationId xmlns:a16="http://schemas.microsoft.com/office/drawing/2014/main" id="{E3555497-3CF6-44CF-99B2-B105A6C7D927}"/>
                </a:ext>
              </a:extLst>
            </p:cNvPr>
            <p:cNvSpPr/>
            <p:nvPr/>
          </p:nvSpPr>
          <p:spPr>
            <a:xfrm>
              <a:off x="5431600" y="1660425"/>
              <a:ext cx="939050" cy="960400"/>
            </a:xfrm>
            <a:custGeom>
              <a:avLst/>
              <a:gdLst/>
              <a:ahLst/>
              <a:cxnLst/>
              <a:rect l="l" t="t" r="r" b="b"/>
              <a:pathLst>
                <a:path w="37562" h="38416" extrusionOk="0">
                  <a:moveTo>
                    <a:pt x="25697" y="0"/>
                  </a:moveTo>
                  <a:lnTo>
                    <a:pt x="0" y="13793"/>
                  </a:lnTo>
                  <a:lnTo>
                    <a:pt x="13073" y="38415"/>
                  </a:lnTo>
                  <a:cubicBezTo>
                    <a:pt x="13073" y="38415"/>
                    <a:pt x="28796" y="30964"/>
                    <a:pt x="37562" y="23881"/>
                  </a:cubicBezTo>
                  <a:cubicBezTo>
                    <a:pt x="37509" y="23853"/>
                    <a:pt x="25697" y="0"/>
                    <a:pt x="256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9" name="Google Shape;4233;p57">
              <a:extLst>
                <a:ext uri="{FF2B5EF4-FFF2-40B4-BE49-F238E27FC236}">
                  <a16:creationId xmlns:a16="http://schemas.microsoft.com/office/drawing/2014/main" id="{DDA5E0F7-82D5-4CF1-BC9D-50B7504B7DF4}"/>
                </a:ext>
              </a:extLst>
            </p:cNvPr>
            <p:cNvSpPr/>
            <p:nvPr/>
          </p:nvSpPr>
          <p:spPr>
            <a:xfrm>
              <a:off x="5426350" y="1651700"/>
              <a:ext cx="939075" cy="973175"/>
            </a:xfrm>
            <a:custGeom>
              <a:avLst/>
              <a:gdLst/>
              <a:ahLst/>
              <a:cxnLst/>
              <a:rect l="l" t="t" r="r" b="b"/>
              <a:pathLst>
                <a:path w="37563" h="38927" extrusionOk="0">
                  <a:moveTo>
                    <a:pt x="25698" y="0"/>
                  </a:moveTo>
                  <a:lnTo>
                    <a:pt x="1" y="13793"/>
                  </a:lnTo>
                  <a:lnTo>
                    <a:pt x="11565" y="38926"/>
                  </a:lnTo>
                  <a:cubicBezTo>
                    <a:pt x="11565" y="38926"/>
                    <a:pt x="29740" y="30108"/>
                    <a:pt x="37563" y="23886"/>
                  </a:cubicBezTo>
                  <a:cubicBezTo>
                    <a:pt x="37510" y="23853"/>
                    <a:pt x="25698" y="0"/>
                    <a:pt x="256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0" name="Google Shape;4234;p57">
              <a:extLst>
                <a:ext uri="{FF2B5EF4-FFF2-40B4-BE49-F238E27FC236}">
                  <a16:creationId xmlns:a16="http://schemas.microsoft.com/office/drawing/2014/main" id="{4F24AB7E-3896-4AD2-98AA-45D242643A77}"/>
                </a:ext>
              </a:extLst>
            </p:cNvPr>
            <p:cNvSpPr/>
            <p:nvPr/>
          </p:nvSpPr>
          <p:spPr>
            <a:xfrm>
              <a:off x="6087100" y="1596550"/>
              <a:ext cx="1105350" cy="826050"/>
            </a:xfrm>
            <a:custGeom>
              <a:avLst/>
              <a:gdLst/>
              <a:ahLst/>
              <a:cxnLst/>
              <a:rect l="l" t="t" r="r" b="b"/>
              <a:pathLst>
                <a:path w="44214" h="33042" extrusionOk="0">
                  <a:moveTo>
                    <a:pt x="989" y="0"/>
                  </a:moveTo>
                  <a:cubicBezTo>
                    <a:pt x="307" y="0"/>
                    <a:pt x="1" y="448"/>
                    <a:pt x="300" y="1116"/>
                  </a:cubicBezTo>
                  <a:lnTo>
                    <a:pt x="11426" y="25632"/>
                  </a:lnTo>
                  <a:cubicBezTo>
                    <a:pt x="11777" y="26405"/>
                    <a:pt x="12823" y="27183"/>
                    <a:pt x="13758" y="27365"/>
                  </a:cubicBezTo>
                  <a:lnTo>
                    <a:pt x="42855" y="33003"/>
                  </a:lnTo>
                  <a:cubicBezTo>
                    <a:pt x="42989" y="33029"/>
                    <a:pt x="43114" y="33041"/>
                    <a:pt x="43228" y="33041"/>
                  </a:cubicBezTo>
                  <a:cubicBezTo>
                    <a:pt x="43909" y="33041"/>
                    <a:pt x="44214" y="32596"/>
                    <a:pt x="43913" y="31929"/>
                  </a:cubicBezTo>
                  <a:lnTo>
                    <a:pt x="32787" y="7415"/>
                  </a:lnTo>
                  <a:cubicBezTo>
                    <a:pt x="32435" y="6639"/>
                    <a:pt x="31389" y="5861"/>
                    <a:pt x="30455" y="5680"/>
                  </a:cubicBezTo>
                  <a:lnTo>
                    <a:pt x="1360" y="39"/>
                  </a:lnTo>
                  <a:cubicBezTo>
                    <a:pt x="1227" y="13"/>
                    <a:pt x="1103" y="0"/>
                    <a:pt x="98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1" name="Google Shape;4235;p57">
              <a:extLst>
                <a:ext uri="{FF2B5EF4-FFF2-40B4-BE49-F238E27FC236}">
                  <a16:creationId xmlns:a16="http://schemas.microsoft.com/office/drawing/2014/main" id="{187FB599-8A2C-477E-A071-64B2349C5CBC}"/>
                </a:ext>
              </a:extLst>
            </p:cNvPr>
            <p:cNvSpPr/>
            <p:nvPr/>
          </p:nvSpPr>
          <p:spPr>
            <a:xfrm>
              <a:off x="6087050" y="1596550"/>
              <a:ext cx="1095650" cy="818775"/>
            </a:xfrm>
            <a:custGeom>
              <a:avLst/>
              <a:gdLst/>
              <a:ahLst/>
              <a:cxnLst/>
              <a:rect l="l" t="t" r="r" b="b"/>
              <a:pathLst>
                <a:path w="43826" h="32751" extrusionOk="0">
                  <a:moveTo>
                    <a:pt x="979" y="0"/>
                  </a:moveTo>
                  <a:cubicBezTo>
                    <a:pt x="303" y="0"/>
                    <a:pt x="1" y="445"/>
                    <a:pt x="302" y="1104"/>
                  </a:cubicBezTo>
                  <a:lnTo>
                    <a:pt x="11330" y="25403"/>
                  </a:lnTo>
                  <a:cubicBezTo>
                    <a:pt x="11679" y="26173"/>
                    <a:pt x="12714" y="26941"/>
                    <a:pt x="13640" y="27125"/>
                  </a:cubicBezTo>
                  <a:lnTo>
                    <a:pt x="42481" y="32713"/>
                  </a:lnTo>
                  <a:cubicBezTo>
                    <a:pt x="42612" y="32738"/>
                    <a:pt x="42735" y="32750"/>
                    <a:pt x="42847" y="32750"/>
                  </a:cubicBezTo>
                  <a:cubicBezTo>
                    <a:pt x="43524" y="32750"/>
                    <a:pt x="43826" y="32307"/>
                    <a:pt x="43527" y="31647"/>
                  </a:cubicBezTo>
                  <a:lnTo>
                    <a:pt x="32499" y="7348"/>
                  </a:lnTo>
                  <a:cubicBezTo>
                    <a:pt x="32150" y="6578"/>
                    <a:pt x="31115" y="5811"/>
                    <a:pt x="30189" y="5629"/>
                  </a:cubicBezTo>
                  <a:lnTo>
                    <a:pt x="1348" y="39"/>
                  </a:lnTo>
                  <a:cubicBezTo>
                    <a:pt x="1215" y="13"/>
                    <a:pt x="1092" y="0"/>
                    <a:pt x="97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" name="Google Shape;4236;p57">
              <a:extLst>
                <a:ext uri="{FF2B5EF4-FFF2-40B4-BE49-F238E27FC236}">
                  <a16:creationId xmlns:a16="http://schemas.microsoft.com/office/drawing/2014/main" id="{4CEBD6B5-0A2B-4D44-92B1-963F4443B5AF}"/>
                </a:ext>
              </a:extLst>
            </p:cNvPr>
            <p:cNvSpPr/>
            <p:nvPr/>
          </p:nvSpPr>
          <p:spPr>
            <a:xfrm>
              <a:off x="6108525" y="1609850"/>
              <a:ext cx="1052750" cy="792250"/>
            </a:xfrm>
            <a:custGeom>
              <a:avLst/>
              <a:gdLst/>
              <a:ahLst/>
              <a:cxnLst/>
              <a:rect l="l" t="t" r="r" b="b"/>
              <a:pathLst>
                <a:path w="42110" h="31690" extrusionOk="0">
                  <a:moveTo>
                    <a:pt x="1175" y="586"/>
                  </a:moveTo>
                  <a:cubicBezTo>
                    <a:pt x="1267" y="586"/>
                    <a:pt x="1365" y="597"/>
                    <a:pt x="1468" y="617"/>
                  </a:cubicBezTo>
                  <a:lnTo>
                    <a:pt x="28856" y="5929"/>
                  </a:lnTo>
                  <a:cubicBezTo>
                    <a:pt x="29640" y="6082"/>
                    <a:pt x="30549" y="6752"/>
                    <a:pt x="30839" y="7393"/>
                  </a:cubicBezTo>
                  <a:lnTo>
                    <a:pt x="41306" y="30470"/>
                  </a:lnTo>
                  <a:cubicBezTo>
                    <a:pt x="41404" y="30685"/>
                    <a:pt x="41418" y="30867"/>
                    <a:pt x="41337" y="30967"/>
                  </a:cubicBezTo>
                  <a:cubicBezTo>
                    <a:pt x="41266" y="31057"/>
                    <a:pt x="41119" y="31102"/>
                    <a:pt x="40926" y="31102"/>
                  </a:cubicBezTo>
                  <a:cubicBezTo>
                    <a:pt x="40837" y="31102"/>
                    <a:pt x="40739" y="31092"/>
                    <a:pt x="40634" y="31073"/>
                  </a:cubicBezTo>
                  <a:lnTo>
                    <a:pt x="13250" y="25761"/>
                  </a:lnTo>
                  <a:cubicBezTo>
                    <a:pt x="12463" y="25608"/>
                    <a:pt x="11553" y="24938"/>
                    <a:pt x="11266" y="24297"/>
                  </a:cubicBezTo>
                  <a:lnTo>
                    <a:pt x="796" y="1222"/>
                  </a:lnTo>
                  <a:cubicBezTo>
                    <a:pt x="698" y="1005"/>
                    <a:pt x="684" y="823"/>
                    <a:pt x="765" y="723"/>
                  </a:cubicBezTo>
                  <a:cubicBezTo>
                    <a:pt x="835" y="634"/>
                    <a:pt x="986" y="586"/>
                    <a:pt x="1175" y="586"/>
                  </a:cubicBezTo>
                  <a:close/>
                  <a:moveTo>
                    <a:pt x="1173" y="0"/>
                  </a:moveTo>
                  <a:cubicBezTo>
                    <a:pt x="793" y="0"/>
                    <a:pt x="493" y="123"/>
                    <a:pt x="308" y="360"/>
                  </a:cubicBezTo>
                  <a:cubicBezTo>
                    <a:pt x="179" y="525"/>
                    <a:pt x="1" y="885"/>
                    <a:pt x="266" y="1465"/>
                  </a:cubicBezTo>
                  <a:lnTo>
                    <a:pt x="10736" y="24542"/>
                  </a:lnTo>
                  <a:cubicBezTo>
                    <a:pt x="11104" y="25357"/>
                    <a:pt x="12161" y="26149"/>
                    <a:pt x="13141" y="26336"/>
                  </a:cubicBezTo>
                  <a:lnTo>
                    <a:pt x="40525" y="31648"/>
                  </a:lnTo>
                  <a:cubicBezTo>
                    <a:pt x="40668" y="31676"/>
                    <a:pt x="40804" y="31690"/>
                    <a:pt x="40935" y="31690"/>
                  </a:cubicBezTo>
                  <a:cubicBezTo>
                    <a:pt x="41315" y="31690"/>
                    <a:pt x="41613" y="31564"/>
                    <a:pt x="41803" y="31330"/>
                  </a:cubicBezTo>
                  <a:cubicBezTo>
                    <a:pt x="41931" y="31168"/>
                    <a:pt x="42110" y="30808"/>
                    <a:pt x="41845" y="30225"/>
                  </a:cubicBezTo>
                  <a:lnTo>
                    <a:pt x="31375" y="7151"/>
                  </a:lnTo>
                  <a:cubicBezTo>
                    <a:pt x="31007" y="6333"/>
                    <a:pt x="29946" y="5544"/>
                    <a:pt x="28970" y="5354"/>
                  </a:cubicBezTo>
                  <a:lnTo>
                    <a:pt x="1585" y="42"/>
                  </a:lnTo>
                  <a:cubicBezTo>
                    <a:pt x="1440" y="14"/>
                    <a:pt x="1302" y="0"/>
                    <a:pt x="11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" name="Google Shape;4237;p57">
              <a:extLst>
                <a:ext uri="{FF2B5EF4-FFF2-40B4-BE49-F238E27FC236}">
                  <a16:creationId xmlns:a16="http://schemas.microsoft.com/office/drawing/2014/main" id="{D9114EB8-95D6-4A89-8135-AE2EC17AF1D2}"/>
                </a:ext>
              </a:extLst>
            </p:cNvPr>
            <p:cNvSpPr/>
            <p:nvPr/>
          </p:nvSpPr>
          <p:spPr>
            <a:xfrm>
              <a:off x="5324325" y="1617275"/>
              <a:ext cx="1003500" cy="991300"/>
            </a:xfrm>
            <a:custGeom>
              <a:avLst/>
              <a:gdLst/>
              <a:ahLst/>
              <a:cxnLst/>
              <a:rect l="l" t="t" r="r" b="b"/>
              <a:pathLst>
                <a:path w="40140" h="39652" extrusionOk="0">
                  <a:moveTo>
                    <a:pt x="27015" y="0"/>
                  </a:moveTo>
                  <a:cubicBezTo>
                    <a:pt x="26764" y="0"/>
                    <a:pt x="26506" y="58"/>
                    <a:pt x="26261" y="180"/>
                  </a:cubicBezTo>
                  <a:lnTo>
                    <a:pt x="1169" y="12670"/>
                  </a:lnTo>
                  <a:cubicBezTo>
                    <a:pt x="363" y="13069"/>
                    <a:pt x="0" y="14012"/>
                    <a:pt x="360" y="14771"/>
                  </a:cubicBezTo>
                  <a:lnTo>
                    <a:pt x="11768" y="38822"/>
                  </a:lnTo>
                  <a:cubicBezTo>
                    <a:pt x="12020" y="39349"/>
                    <a:pt x="12553" y="39651"/>
                    <a:pt x="13124" y="39651"/>
                  </a:cubicBezTo>
                  <a:cubicBezTo>
                    <a:pt x="13375" y="39651"/>
                    <a:pt x="13634" y="39593"/>
                    <a:pt x="13880" y="39469"/>
                  </a:cubicBezTo>
                  <a:lnTo>
                    <a:pt x="38971" y="26982"/>
                  </a:lnTo>
                  <a:cubicBezTo>
                    <a:pt x="39777" y="26580"/>
                    <a:pt x="40140" y="25640"/>
                    <a:pt x="39780" y="24878"/>
                  </a:cubicBezTo>
                  <a:lnTo>
                    <a:pt x="28373" y="831"/>
                  </a:lnTo>
                  <a:cubicBezTo>
                    <a:pt x="28120" y="303"/>
                    <a:pt x="27587" y="0"/>
                    <a:pt x="2701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4" name="Google Shape;4238;p57">
              <a:extLst>
                <a:ext uri="{FF2B5EF4-FFF2-40B4-BE49-F238E27FC236}">
                  <a16:creationId xmlns:a16="http://schemas.microsoft.com/office/drawing/2014/main" id="{923782AB-5880-47A7-99E2-B7EFE4EDBA8A}"/>
                </a:ext>
              </a:extLst>
            </p:cNvPr>
            <p:cNvSpPr/>
            <p:nvPr/>
          </p:nvSpPr>
          <p:spPr>
            <a:xfrm>
              <a:off x="5330450" y="1617200"/>
              <a:ext cx="994725" cy="982650"/>
            </a:xfrm>
            <a:custGeom>
              <a:avLst/>
              <a:gdLst/>
              <a:ahLst/>
              <a:cxnLst/>
              <a:rect l="l" t="t" r="r" b="b"/>
              <a:pathLst>
                <a:path w="39789" h="39306" extrusionOk="0">
                  <a:moveTo>
                    <a:pt x="26777" y="0"/>
                  </a:moveTo>
                  <a:cubicBezTo>
                    <a:pt x="26529" y="0"/>
                    <a:pt x="26273" y="57"/>
                    <a:pt x="26030" y="178"/>
                  </a:cubicBezTo>
                  <a:lnTo>
                    <a:pt x="1159" y="12559"/>
                  </a:lnTo>
                  <a:cubicBezTo>
                    <a:pt x="361" y="12955"/>
                    <a:pt x="1" y="13890"/>
                    <a:pt x="355" y="14643"/>
                  </a:cubicBezTo>
                  <a:lnTo>
                    <a:pt x="11665" y="38482"/>
                  </a:lnTo>
                  <a:cubicBezTo>
                    <a:pt x="11915" y="39005"/>
                    <a:pt x="12445" y="39305"/>
                    <a:pt x="13012" y="39305"/>
                  </a:cubicBezTo>
                  <a:cubicBezTo>
                    <a:pt x="13261" y="39305"/>
                    <a:pt x="13517" y="39248"/>
                    <a:pt x="13760" y="39126"/>
                  </a:cubicBezTo>
                  <a:lnTo>
                    <a:pt x="38631" y="26748"/>
                  </a:lnTo>
                  <a:cubicBezTo>
                    <a:pt x="39432" y="26349"/>
                    <a:pt x="39789" y="25414"/>
                    <a:pt x="39435" y="24661"/>
                  </a:cubicBezTo>
                  <a:lnTo>
                    <a:pt x="28128" y="822"/>
                  </a:lnTo>
                  <a:cubicBezTo>
                    <a:pt x="27875" y="299"/>
                    <a:pt x="27345" y="0"/>
                    <a:pt x="2677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5" name="Google Shape;4239;p57">
              <a:extLst>
                <a:ext uri="{FF2B5EF4-FFF2-40B4-BE49-F238E27FC236}">
                  <a16:creationId xmlns:a16="http://schemas.microsoft.com/office/drawing/2014/main" id="{9EF7B604-1571-41A6-94DE-19ACD27B3C82}"/>
                </a:ext>
              </a:extLst>
            </p:cNvPr>
            <p:cNvSpPr/>
            <p:nvPr/>
          </p:nvSpPr>
          <p:spPr>
            <a:xfrm>
              <a:off x="5342325" y="1629875"/>
              <a:ext cx="970650" cy="957250"/>
            </a:xfrm>
            <a:custGeom>
              <a:avLst/>
              <a:gdLst/>
              <a:ahLst/>
              <a:cxnLst/>
              <a:rect l="l" t="t" r="r" b="b"/>
              <a:pathLst>
                <a:path w="38826" h="38290" extrusionOk="0">
                  <a:moveTo>
                    <a:pt x="26021" y="591"/>
                  </a:moveTo>
                  <a:cubicBezTo>
                    <a:pt x="26158" y="591"/>
                    <a:pt x="26295" y="613"/>
                    <a:pt x="26425" y="658"/>
                  </a:cubicBezTo>
                  <a:cubicBezTo>
                    <a:pt x="26704" y="756"/>
                    <a:pt x="26927" y="951"/>
                    <a:pt x="27050" y="1211"/>
                  </a:cubicBezTo>
                  <a:lnTo>
                    <a:pt x="37897" y="24079"/>
                  </a:lnTo>
                  <a:cubicBezTo>
                    <a:pt x="38170" y="24656"/>
                    <a:pt x="37888" y="25379"/>
                    <a:pt x="37263" y="25688"/>
                  </a:cubicBezTo>
                  <a:lnTo>
                    <a:pt x="13408" y="37565"/>
                  </a:lnTo>
                  <a:cubicBezTo>
                    <a:pt x="13219" y="37659"/>
                    <a:pt x="13019" y="37706"/>
                    <a:pt x="12822" y="37706"/>
                  </a:cubicBezTo>
                  <a:cubicBezTo>
                    <a:pt x="12688" y="37706"/>
                    <a:pt x="12554" y="37684"/>
                    <a:pt x="12426" y="37640"/>
                  </a:cubicBezTo>
                  <a:cubicBezTo>
                    <a:pt x="12141" y="37542"/>
                    <a:pt x="11918" y="37344"/>
                    <a:pt x="11793" y="37082"/>
                  </a:cubicBezTo>
                  <a:lnTo>
                    <a:pt x="949" y="14217"/>
                  </a:lnTo>
                  <a:cubicBezTo>
                    <a:pt x="672" y="13637"/>
                    <a:pt x="954" y="12917"/>
                    <a:pt x="1579" y="12604"/>
                  </a:cubicBezTo>
                  <a:lnTo>
                    <a:pt x="25432" y="731"/>
                  </a:lnTo>
                  <a:cubicBezTo>
                    <a:pt x="25619" y="638"/>
                    <a:pt x="25821" y="591"/>
                    <a:pt x="26021" y="591"/>
                  </a:cubicBezTo>
                  <a:close/>
                  <a:moveTo>
                    <a:pt x="26018" y="0"/>
                  </a:moveTo>
                  <a:cubicBezTo>
                    <a:pt x="25728" y="0"/>
                    <a:pt x="25435" y="68"/>
                    <a:pt x="25167" y="201"/>
                  </a:cubicBezTo>
                  <a:lnTo>
                    <a:pt x="1314" y="12074"/>
                  </a:lnTo>
                  <a:cubicBezTo>
                    <a:pt x="405" y="12526"/>
                    <a:pt x="0" y="13600"/>
                    <a:pt x="410" y="14465"/>
                  </a:cubicBezTo>
                  <a:lnTo>
                    <a:pt x="11257" y="37330"/>
                  </a:lnTo>
                  <a:cubicBezTo>
                    <a:pt x="11449" y="37738"/>
                    <a:pt x="11793" y="38042"/>
                    <a:pt x="12225" y="38192"/>
                  </a:cubicBezTo>
                  <a:cubicBezTo>
                    <a:pt x="12415" y="38256"/>
                    <a:pt x="12613" y="38290"/>
                    <a:pt x="12811" y="38290"/>
                  </a:cubicBezTo>
                  <a:cubicBezTo>
                    <a:pt x="13104" y="38290"/>
                    <a:pt x="13397" y="38220"/>
                    <a:pt x="13659" y="38083"/>
                  </a:cubicBezTo>
                  <a:lnTo>
                    <a:pt x="37512" y="26210"/>
                  </a:lnTo>
                  <a:cubicBezTo>
                    <a:pt x="38421" y="25758"/>
                    <a:pt x="38826" y="24684"/>
                    <a:pt x="38416" y="23819"/>
                  </a:cubicBezTo>
                  <a:lnTo>
                    <a:pt x="27569" y="954"/>
                  </a:lnTo>
                  <a:cubicBezTo>
                    <a:pt x="27382" y="550"/>
                    <a:pt x="27036" y="246"/>
                    <a:pt x="26606" y="98"/>
                  </a:cubicBezTo>
                  <a:cubicBezTo>
                    <a:pt x="26418" y="33"/>
                    <a:pt x="26219" y="0"/>
                    <a:pt x="2601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6" name="Google Shape;4240;p57">
              <a:extLst>
                <a:ext uri="{FF2B5EF4-FFF2-40B4-BE49-F238E27FC236}">
                  <a16:creationId xmlns:a16="http://schemas.microsoft.com/office/drawing/2014/main" id="{CEB7A980-3272-4FBA-967E-96A540B9A007}"/>
                </a:ext>
              </a:extLst>
            </p:cNvPr>
            <p:cNvSpPr/>
            <p:nvPr/>
          </p:nvSpPr>
          <p:spPr>
            <a:xfrm>
              <a:off x="5976025" y="1594825"/>
              <a:ext cx="485800" cy="696775"/>
            </a:xfrm>
            <a:custGeom>
              <a:avLst/>
              <a:gdLst/>
              <a:ahLst/>
              <a:cxnLst/>
              <a:rect l="l" t="t" r="r" b="b"/>
              <a:pathLst>
                <a:path w="19432" h="27871" extrusionOk="0">
                  <a:moveTo>
                    <a:pt x="5764" y="0"/>
                  </a:moveTo>
                  <a:cubicBezTo>
                    <a:pt x="5720" y="0"/>
                    <a:pt x="5676" y="2"/>
                    <a:pt x="5633" y="7"/>
                  </a:cubicBezTo>
                  <a:lnTo>
                    <a:pt x="767" y="551"/>
                  </a:lnTo>
                  <a:cubicBezTo>
                    <a:pt x="260" y="607"/>
                    <a:pt x="0" y="978"/>
                    <a:pt x="193" y="1380"/>
                  </a:cubicBezTo>
                  <a:lnTo>
                    <a:pt x="12529" y="27238"/>
                  </a:lnTo>
                  <a:cubicBezTo>
                    <a:pt x="12705" y="27606"/>
                    <a:pt x="13196" y="27870"/>
                    <a:pt x="13667" y="27870"/>
                  </a:cubicBezTo>
                  <a:cubicBezTo>
                    <a:pt x="13711" y="27870"/>
                    <a:pt x="13755" y="27868"/>
                    <a:pt x="13798" y="27863"/>
                  </a:cubicBezTo>
                  <a:lnTo>
                    <a:pt x="18664" y="27319"/>
                  </a:lnTo>
                  <a:cubicBezTo>
                    <a:pt x="19174" y="27263"/>
                    <a:pt x="19431" y="26890"/>
                    <a:pt x="19239" y="26488"/>
                  </a:cubicBezTo>
                  <a:lnTo>
                    <a:pt x="6902" y="629"/>
                  </a:lnTo>
                  <a:cubicBezTo>
                    <a:pt x="6726" y="265"/>
                    <a:pt x="6235" y="0"/>
                    <a:pt x="5764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7" name="Google Shape;4241;p57">
              <a:extLst>
                <a:ext uri="{FF2B5EF4-FFF2-40B4-BE49-F238E27FC236}">
                  <a16:creationId xmlns:a16="http://schemas.microsoft.com/office/drawing/2014/main" id="{C6231A9F-0C37-4BEC-BEB2-45988CB22685}"/>
                </a:ext>
              </a:extLst>
            </p:cNvPr>
            <p:cNvSpPr/>
            <p:nvPr/>
          </p:nvSpPr>
          <p:spPr>
            <a:xfrm>
              <a:off x="6596050" y="2037400"/>
              <a:ext cx="310650" cy="210900"/>
            </a:xfrm>
            <a:custGeom>
              <a:avLst/>
              <a:gdLst/>
              <a:ahLst/>
              <a:cxnLst/>
              <a:rect l="l" t="t" r="r" b="b"/>
              <a:pathLst>
                <a:path w="12426" h="8436" extrusionOk="0">
                  <a:moveTo>
                    <a:pt x="1601" y="316"/>
                  </a:moveTo>
                  <a:cubicBezTo>
                    <a:pt x="1692" y="316"/>
                    <a:pt x="1787" y="324"/>
                    <a:pt x="1886" y="340"/>
                  </a:cubicBezTo>
                  <a:lnTo>
                    <a:pt x="8693" y="1428"/>
                  </a:lnTo>
                  <a:cubicBezTo>
                    <a:pt x="9675" y="1584"/>
                    <a:pt x="10683" y="2488"/>
                    <a:pt x="10948" y="3445"/>
                  </a:cubicBezTo>
                  <a:lnTo>
                    <a:pt x="11829" y="6648"/>
                  </a:lnTo>
                  <a:cubicBezTo>
                    <a:pt x="12068" y="7513"/>
                    <a:pt x="11623" y="8124"/>
                    <a:pt x="10811" y="8124"/>
                  </a:cubicBezTo>
                  <a:cubicBezTo>
                    <a:pt x="10723" y="8124"/>
                    <a:pt x="10629" y="8117"/>
                    <a:pt x="10532" y="8101"/>
                  </a:cubicBezTo>
                  <a:lnTo>
                    <a:pt x="3725" y="7013"/>
                  </a:lnTo>
                  <a:cubicBezTo>
                    <a:pt x="2746" y="6857"/>
                    <a:pt x="1738" y="5953"/>
                    <a:pt x="1473" y="4994"/>
                  </a:cubicBezTo>
                  <a:lnTo>
                    <a:pt x="589" y="1794"/>
                  </a:lnTo>
                  <a:cubicBezTo>
                    <a:pt x="351" y="929"/>
                    <a:pt x="798" y="316"/>
                    <a:pt x="1601" y="316"/>
                  </a:cubicBezTo>
                  <a:close/>
                  <a:moveTo>
                    <a:pt x="1473" y="0"/>
                  </a:moveTo>
                  <a:cubicBezTo>
                    <a:pt x="527" y="0"/>
                    <a:pt x="1" y="724"/>
                    <a:pt x="279" y="1741"/>
                  </a:cubicBezTo>
                  <a:lnTo>
                    <a:pt x="1161" y="4941"/>
                  </a:lnTo>
                  <a:cubicBezTo>
                    <a:pt x="1473" y="6068"/>
                    <a:pt x="2662" y="7136"/>
                    <a:pt x="3817" y="7320"/>
                  </a:cubicBezTo>
                  <a:lnTo>
                    <a:pt x="10624" y="8408"/>
                  </a:lnTo>
                  <a:cubicBezTo>
                    <a:pt x="10739" y="8427"/>
                    <a:pt x="10849" y="8436"/>
                    <a:pt x="10954" y="8436"/>
                  </a:cubicBezTo>
                  <a:cubicBezTo>
                    <a:pt x="11900" y="8436"/>
                    <a:pt x="12426" y="7712"/>
                    <a:pt x="12147" y="6695"/>
                  </a:cubicBezTo>
                  <a:lnTo>
                    <a:pt x="11266" y="3495"/>
                  </a:lnTo>
                  <a:cubicBezTo>
                    <a:pt x="10953" y="2368"/>
                    <a:pt x="9765" y="1303"/>
                    <a:pt x="8610" y="1116"/>
                  </a:cubicBezTo>
                  <a:lnTo>
                    <a:pt x="1803" y="28"/>
                  </a:lnTo>
                  <a:cubicBezTo>
                    <a:pt x="1688" y="9"/>
                    <a:pt x="1578" y="0"/>
                    <a:pt x="14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" name="Google Shape;4242;p57">
              <a:extLst>
                <a:ext uri="{FF2B5EF4-FFF2-40B4-BE49-F238E27FC236}">
                  <a16:creationId xmlns:a16="http://schemas.microsoft.com/office/drawing/2014/main" id="{7FC8BE99-9078-449F-B0F8-A8614062486B}"/>
                </a:ext>
              </a:extLst>
            </p:cNvPr>
            <p:cNvSpPr/>
            <p:nvPr/>
          </p:nvSpPr>
          <p:spPr>
            <a:xfrm>
              <a:off x="6604925" y="2045300"/>
              <a:ext cx="292775" cy="195225"/>
            </a:xfrm>
            <a:custGeom>
              <a:avLst/>
              <a:gdLst/>
              <a:ahLst/>
              <a:cxnLst/>
              <a:rect l="l" t="t" r="r" b="b"/>
              <a:pathLst>
                <a:path w="11711" h="7809" extrusionOk="0">
                  <a:moveTo>
                    <a:pt x="1246" y="0"/>
                  </a:moveTo>
                  <a:cubicBezTo>
                    <a:pt x="444" y="0"/>
                    <a:pt x="1" y="613"/>
                    <a:pt x="234" y="1478"/>
                  </a:cubicBezTo>
                  <a:lnTo>
                    <a:pt x="1118" y="4678"/>
                  </a:lnTo>
                  <a:cubicBezTo>
                    <a:pt x="1383" y="5637"/>
                    <a:pt x="2391" y="6541"/>
                    <a:pt x="3370" y="6697"/>
                  </a:cubicBezTo>
                  <a:lnTo>
                    <a:pt x="10177" y="7785"/>
                  </a:lnTo>
                  <a:cubicBezTo>
                    <a:pt x="10275" y="7801"/>
                    <a:pt x="10369" y="7809"/>
                    <a:pt x="10459" y="7809"/>
                  </a:cubicBezTo>
                  <a:cubicBezTo>
                    <a:pt x="11264" y="7809"/>
                    <a:pt x="11710" y="7198"/>
                    <a:pt x="11474" y="6332"/>
                  </a:cubicBezTo>
                  <a:lnTo>
                    <a:pt x="10593" y="3129"/>
                  </a:lnTo>
                  <a:cubicBezTo>
                    <a:pt x="10328" y="2172"/>
                    <a:pt x="9320" y="1268"/>
                    <a:pt x="8338" y="1112"/>
                  </a:cubicBezTo>
                  <a:lnTo>
                    <a:pt x="1531" y="24"/>
                  </a:lnTo>
                  <a:cubicBezTo>
                    <a:pt x="1432" y="8"/>
                    <a:pt x="1337" y="0"/>
                    <a:pt x="12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" name="Google Shape;4243;p57">
              <a:extLst>
                <a:ext uri="{FF2B5EF4-FFF2-40B4-BE49-F238E27FC236}">
                  <a16:creationId xmlns:a16="http://schemas.microsoft.com/office/drawing/2014/main" id="{4E36D1C5-B3EE-4578-9633-16C0563F7994}"/>
                </a:ext>
              </a:extLst>
            </p:cNvPr>
            <p:cNvSpPr/>
            <p:nvPr/>
          </p:nvSpPr>
          <p:spPr>
            <a:xfrm>
              <a:off x="6662175" y="2184550"/>
              <a:ext cx="212950" cy="35250"/>
            </a:xfrm>
            <a:custGeom>
              <a:avLst/>
              <a:gdLst/>
              <a:ahLst/>
              <a:cxnLst/>
              <a:rect l="l" t="t" r="r" b="b"/>
              <a:pathLst>
                <a:path w="8518" h="1410" extrusionOk="0">
                  <a:moveTo>
                    <a:pt x="0" y="0"/>
                  </a:moveTo>
                  <a:lnTo>
                    <a:pt x="14" y="48"/>
                  </a:lnTo>
                  <a:lnTo>
                    <a:pt x="201" y="78"/>
                  </a:lnTo>
                  <a:lnTo>
                    <a:pt x="187" y="34"/>
                  </a:lnTo>
                  <a:lnTo>
                    <a:pt x="0" y="0"/>
                  </a:lnTo>
                  <a:close/>
                  <a:moveTo>
                    <a:pt x="377" y="62"/>
                  </a:moveTo>
                  <a:lnTo>
                    <a:pt x="388" y="106"/>
                  </a:lnTo>
                  <a:lnTo>
                    <a:pt x="578" y="137"/>
                  </a:lnTo>
                  <a:lnTo>
                    <a:pt x="564" y="92"/>
                  </a:lnTo>
                  <a:lnTo>
                    <a:pt x="377" y="62"/>
                  </a:lnTo>
                  <a:close/>
                  <a:moveTo>
                    <a:pt x="756" y="120"/>
                  </a:moveTo>
                  <a:lnTo>
                    <a:pt x="770" y="165"/>
                  </a:lnTo>
                  <a:lnTo>
                    <a:pt x="957" y="196"/>
                  </a:lnTo>
                  <a:lnTo>
                    <a:pt x="943" y="151"/>
                  </a:lnTo>
                  <a:lnTo>
                    <a:pt x="756" y="120"/>
                  </a:lnTo>
                  <a:close/>
                  <a:moveTo>
                    <a:pt x="1133" y="182"/>
                  </a:moveTo>
                  <a:lnTo>
                    <a:pt x="1147" y="229"/>
                  </a:lnTo>
                  <a:lnTo>
                    <a:pt x="1334" y="260"/>
                  </a:lnTo>
                  <a:lnTo>
                    <a:pt x="1334" y="260"/>
                  </a:lnTo>
                  <a:lnTo>
                    <a:pt x="1320" y="215"/>
                  </a:lnTo>
                  <a:lnTo>
                    <a:pt x="1133" y="182"/>
                  </a:lnTo>
                  <a:close/>
                  <a:moveTo>
                    <a:pt x="1509" y="243"/>
                  </a:moveTo>
                  <a:lnTo>
                    <a:pt x="1523" y="288"/>
                  </a:lnTo>
                  <a:lnTo>
                    <a:pt x="1710" y="318"/>
                  </a:lnTo>
                  <a:lnTo>
                    <a:pt x="1710" y="318"/>
                  </a:lnTo>
                  <a:lnTo>
                    <a:pt x="1696" y="274"/>
                  </a:lnTo>
                  <a:lnTo>
                    <a:pt x="1509" y="243"/>
                  </a:lnTo>
                  <a:close/>
                  <a:moveTo>
                    <a:pt x="1889" y="304"/>
                  </a:moveTo>
                  <a:lnTo>
                    <a:pt x="1903" y="349"/>
                  </a:lnTo>
                  <a:lnTo>
                    <a:pt x="2092" y="382"/>
                  </a:lnTo>
                  <a:lnTo>
                    <a:pt x="2079" y="335"/>
                  </a:lnTo>
                  <a:lnTo>
                    <a:pt x="1889" y="304"/>
                  </a:lnTo>
                  <a:close/>
                  <a:moveTo>
                    <a:pt x="2265" y="363"/>
                  </a:moveTo>
                  <a:lnTo>
                    <a:pt x="2279" y="410"/>
                  </a:lnTo>
                  <a:lnTo>
                    <a:pt x="2469" y="441"/>
                  </a:lnTo>
                  <a:lnTo>
                    <a:pt x="2455" y="396"/>
                  </a:lnTo>
                  <a:lnTo>
                    <a:pt x="2265" y="363"/>
                  </a:lnTo>
                  <a:close/>
                  <a:moveTo>
                    <a:pt x="2645" y="424"/>
                  </a:moveTo>
                  <a:lnTo>
                    <a:pt x="2659" y="469"/>
                  </a:lnTo>
                  <a:lnTo>
                    <a:pt x="2849" y="500"/>
                  </a:lnTo>
                  <a:lnTo>
                    <a:pt x="2849" y="500"/>
                  </a:lnTo>
                  <a:lnTo>
                    <a:pt x="2835" y="455"/>
                  </a:lnTo>
                  <a:lnTo>
                    <a:pt x="2645" y="424"/>
                  </a:lnTo>
                  <a:close/>
                  <a:moveTo>
                    <a:pt x="3021" y="486"/>
                  </a:moveTo>
                  <a:lnTo>
                    <a:pt x="3035" y="530"/>
                  </a:lnTo>
                  <a:lnTo>
                    <a:pt x="3225" y="564"/>
                  </a:lnTo>
                  <a:lnTo>
                    <a:pt x="3225" y="564"/>
                  </a:lnTo>
                  <a:lnTo>
                    <a:pt x="3211" y="516"/>
                  </a:lnTo>
                  <a:lnTo>
                    <a:pt x="3021" y="486"/>
                  </a:lnTo>
                  <a:close/>
                  <a:moveTo>
                    <a:pt x="3404" y="544"/>
                  </a:moveTo>
                  <a:lnTo>
                    <a:pt x="3418" y="592"/>
                  </a:lnTo>
                  <a:lnTo>
                    <a:pt x="3605" y="622"/>
                  </a:lnTo>
                  <a:lnTo>
                    <a:pt x="3591" y="578"/>
                  </a:lnTo>
                  <a:lnTo>
                    <a:pt x="3404" y="544"/>
                  </a:lnTo>
                  <a:close/>
                  <a:moveTo>
                    <a:pt x="3780" y="608"/>
                  </a:moveTo>
                  <a:lnTo>
                    <a:pt x="3794" y="653"/>
                  </a:lnTo>
                  <a:lnTo>
                    <a:pt x="3981" y="684"/>
                  </a:lnTo>
                  <a:lnTo>
                    <a:pt x="3967" y="639"/>
                  </a:lnTo>
                  <a:lnTo>
                    <a:pt x="3780" y="608"/>
                  </a:lnTo>
                  <a:close/>
                  <a:moveTo>
                    <a:pt x="4157" y="667"/>
                  </a:moveTo>
                  <a:lnTo>
                    <a:pt x="4171" y="712"/>
                  </a:lnTo>
                  <a:lnTo>
                    <a:pt x="4358" y="745"/>
                  </a:lnTo>
                  <a:lnTo>
                    <a:pt x="4344" y="698"/>
                  </a:lnTo>
                  <a:lnTo>
                    <a:pt x="4157" y="667"/>
                  </a:lnTo>
                  <a:close/>
                  <a:moveTo>
                    <a:pt x="4536" y="731"/>
                  </a:moveTo>
                  <a:lnTo>
                    <a:pt x="4550" y="776"/>
                  </a:lnTo>
                  <a:lnTo>
                    <a:pt x="4737" y="807"/>
                  </a:lnTo>
                  <a:lnTo>
                    <a:pt x="4723" y="762"/>
                  </a:lnTo>
                  <a:lnTo>
                    <a:pt x="4536" y="731"/>
                  </a:lnTo>
                  <a:close/>
                  <a:moveTo>
                    <a:pt x="4913" y="790"/>
                  </a:moveTo>
                  <a:lnTo>
                    <a:pt x="4927" y="834"/>
                  </a:lnTo>
                  <a:lnTo>
                    <a:pt x="5114" y="865"/>
                  </a:lnTo>
                  <a:lnTo>
                    <a:pt x="5100" y="820"/>
                  </a:lnTo>
                  <a:lnTo>
                    <a:pt x="4913" y="790"/>
                  </a:lnTo>
                  <a:close/>
                  <a:moveTo>
                    <a:pt x="5292" y="848"/>
                  </a:moveTo>
                  <a:lnTo>
                    <a:pt x="5306" y="893"/>
                  </a:lnTo>
                  <a:lnTo>
                    <a:pt x="5493" y="926"/>
                  </a:lnTo>
                  <a:lnTo>
                    <a:pt x="5493" y="926"/>
                  </a:lnTo>
                  <a:lnTo>
                    <a:pt x="5479" y="879"/>
                  </a:lnTo>
                  <a:lnTo>
                    <a:pt x="5292" y="848"/>
                  </a:lnTo>
                  <a:close/>
                  <a:moveTo>
                    <a:pt x="5669" y="913"/>
                  </a:moveTo>
                  <a:lnTo>
                    <a:pt x="5683" y="957"/>
                  </a:lnTo>
                  <a:lnTo>
                    <a:pt x="5870" y="988"/>
                  </a:lnTo>
                  <a:lnTo>
                    <a:pt x="5859" y="943"/>
                  </a:lnTo>
                  <a:lnTo>
                    <a:pt x="5669" y="913"/>
                  </a:lnTo>
                  <a:close/>
                  <a:moveTo>
                    <a:pt x="6048" y="971"/>
                  </a:moveTo>
                  <a:lnTo>
                    <a:pt x="6062" y="1016"/>
                  </a:lnTo>
                  <a:lnTo>
                    <a:pt x="6252" y="1046"/>
                  </a:lnTo>
                  <a:lnTo>
                    <a:pt x="6238" y="1002"/>
                  </a:lnTo>
                  <a:lnTo>
                    <a:pt x="6048" y="971"/>
                  </a:lnTo>
                  <a:close/>
                  <a:moveTo>
                    <a:pt x="6425" y="1030"/>
                  </a:moveTo>
                  <a:lnTo>
                    <a:pt x="6439" y="1074"/>
                  </a:lnTo>
                  <a:lnTo>
                    <a:pt x="6629" y="1108"/>
                  </a:lnTo>
                  <a:lnTo>
                    <a:pt x="6629" y="1108"/>
                  </a:lnTo>
                  <a:lnTo>
                    <a:pt x="6615" y="1060"/>
                  </a:lnTo>
                  <a:lnTo>
                    <a:pt x="6425" y="1030"/>
                  </a:lnTo>
                  <a:close/>
                  <a:moveTo>
                    <a:pt x="6807" y="1094"/>
                  </a:moveTo>
                  <a:lnTo>
                    <a:pt x="6821" y="1138"/>
                  </a:lnTo>
                  <a:lnTo>
                    <a:pt x="7008" y="1169"/>
                  </a:lnTo>
                  <a:lnTo>
                    <a:pt x="7008" y="1169"/>
                  </a:lnTo>
                  <a:lnTo>
                    <a:pt x="6994" y="1125"/>
                  </a:lnTo>
                  <a:lnTo>
                    <a:pt x="6807" y="1094"/>
                  </a:lnTo>
                  <a:close/>
                  <a:moveTo>
                    <a:pt x="7184" y="1152"/>
                  </a:moveTo>
                  <a:lnTo>
                    <a:pt x="7198" y="1197"/>
                  </a:lnTo>
                  <a:lnTo>
                    <a:pt x="7385" y="1228"/>
                  </a:lnTo>
                  <a:lnTo>
                    <a:pt x="7371" y="1183"/>
                  </a:lnTo>
                  <a:lnTo>
                    <a:pt x="7184" y="1152"/>
                  </a:lnTo>
                  <a:close/>
                  <a:moveTo>
                    <a:pt x="7560" y="1211"/>
                  </a:moveTo>
                  <a:lnTo>
                    <a:pt x="7572" y="1256"/>
                  </a:lnTo>
                  <a:lnTo>
                    <a:pt x="7761" y="1289"/>
                  </a:lnTo>
                  <a:lnTo>
                    <a:pt x="7761" y="1289"/>
                  </a:lnTo>
                  <a:lnTo>
                    <a:pt x="7747" y="1242"/>
                  </a:lnTo>
                  <a:lnTo>
                    <a:pt x="7560" y="1211"/>
                  </a:lnTo>
                  <a:close/>
                  <a:moveTo>
                    <a:pt x="7940" y="1275"/>
                  </a:moveTo>
                  <a:lnTo>
                    <a:pt x="7954" y="1320"/>
                  </a:lnTo>
                  <a:lnTo>
                    <a:pt x="8141" y="1351"/>
                  </a:lnTo>
                  <a:lnTo>
                    <a:pt x="8141" y="1351"/>
                  </a:lnTo>
                  <a:lnTo>
                    <a:pt x="8127" y="1306"/>
                  </a:lnTo>
                  <a:lnTo>
                    <a:pt x="7940" y="1275"/>
                  </a:lnTo>
                  <a:close/>
                  <a:moveTo>
                    <a:pt x="8317" y="1334"/>
                  </a:moveTo>
                  <a:lnTo>
                    <a:pt x="8330" y="1378"/>
                  </a:lnTo>
                  <a:lnTo>
                    <a:pt x="8517" y="1409"/>
                  </a:lnTo>
                  <a:lnTo>
                    <a:pt x="8517" y="1409"/>
                  </a:lnTo>
                  <a:lnTo>
                    <a:pt x="8503" y="1364"/>
                  </a:lnTo>
                  <a:lnTo>
                    <a:pt x="8317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0" name="Google Shape;4244;p57">
              <a:extLst>
                <a:ext uri="{FF2B5EF4-FFF2-40B4-BE49-F238E27FC236}">
                  <a16:creationId xmlns:a16="http://schemas.microsoft.com/office/drawing/2014/main" id="{2D100B5E-70F7-4C53-B41D-B8726756F479}"/>
                </a:ext>
              </a:extLst>
            </p:cNvPr>
            <p:cNvSpPr/>
            <p:nvPr/>
          </p:nvSpPr>
          <p:spPr>
            <a:xfrm>
              <a:off x="6652050" y="2148125"/>
              <a:ext cx="213100" cy="35325"/>
            </a:xfrm>
            <a:custGeom>
              <a:avLst/>
              <a:gdLst/>
              <a:ahLst/>
              <a:cxnLst/>
              <a:rect l="l" t="t" r="r" b="b"/>
              <a:pathLst>
                <a:path w="8524" h="1413" extrusionOk="0">
                  <a:moveTo>
                    <a:pt x="1" y="1"/>
                  </a:moveTo>
                  <a:lnTo>
                    <a:pt x="15" y="46"/>
                  </a:lnTo>
                  <a:lnTo>
                    <a:pt x="201" y="76"/>
                  </a:lnTo>
                  <a:lnTo>
                    <a:pt x="188" y="32"/>
                  </a:lnTo>
                  <a:lnTo>
                    <a:pt x="1" y="1"/>
                  </a:lnTo>
                  <a:close/>
                  <a:moveTo>
                    <a:pt x="380" y="62"/>
                  </a:moveTo>
                  <a:lnTo>
                    <a:pt x="394" y="110"/>
                  </a:lnTo>
                  <a:lnTo>
                    <a:pt x="581" y="140"/>
                  </a:lnTo>
                  <a:lnTo>
                    <a:pt x="567" y="96"/>
                  </a:lnTo>
                  <a:lnTo>
                    <a:pt x="380" y="62"/>
                  </a:lnTo>
                  <a:close/>
                  <a:moveTo>
                    <a:pt x="757" y="124"/>
                  </a:moveTo>
                  <a:lnTo>
                    <a:pt x="771" y="168"/>
                  </a:lnTo>
                  <a:lnTo>
                    <a:pt x="958" y="199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7" y="124"/>
                  </a:lnTo>
                  <a:close/>
                  <a:moveTo>
                    <a:pt x="1136" y="182"/>
                  </a:moveTo>
                  <a:lnTo>
                    <a:pt x="1150" y="227"/>
                  </a:lnTo>
                  <a:lnTo>
                    <a:pt x="1340" y="258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4"/>
                  </a:moveTo>
                  <a:lnTo>
                    <a:pt x="1527" y="291"/>
                  </a:lnTo>
                  <a:lnTo>
                    <a:pt x="1714" y="322"/>
                  </a:lnTo>
                  <a:lnTo>
                    <a:pt x="1714" y="322"/>
                  </a:lnTo>
                  <a:lnTo>
                    <a:pt x="1700" y="277"/>
                  </a:lnTo>
                  <a:lnTo>
                    <a:pt x="1513" y="244"/>
                  </a:lnTo>
                  <a:close/>
                  <a:moveTo>
                    <a:pt x="1892" y="305"/>
                  </a:moveTo>
                  <a:lnTo>
                    <a:pt x="1906" y="350"/>
                  </a:lnTo>
                  <a:lnTo>
                    <a:pt x="2096" y="380"/>
                  </a:lnTo>
                  <a:lnTo>
                    <a:pt x="2096" y="380"/>
                  </a:lnTo>
                  <a:lnTo>
                    <a:pt x="2082" y="336"/>
                  </a:lnTo>
                  <a:lnTo>
                    <a:pt x="1892" y="305"/>
                  </a:lnTo>
                  <a:close/>
                  <a:moveTo>
                    <a:pt x="2269" y="364"/>
                  </a:moveTo>
                  <a:lnTo>
                    <a:pt x="2283" y="408"/>
                  </a:lnTo>
                  <a:lnTo>
                    <a:pt x="2472" y="439"/>
                  </a:lnTo>
                  <a:lnTo>
                    <a:pt x="2458" y="394"/>
                  </a:lnTo>
                  <a:lnTo>
                    <a:pt x="2269" y="364"/>
                  </a:lnTo>
                  <a:close/>
                  <a:moveTo>
                    <a:pt x="2651" y="425"/>
                  </a:moveTo>
                  <a:lnTo>
                    <a:pt x="2665" y="472"/>
                  </a:lnTo>
                  <a:lnTo>
                    <a:pt x="2852" y="503"/>
                  </a:lnTo>
                  <a:lnTo>
                    <a:pt x="2838" y="459"/>
                  </a:lnTo>
                  <a:lnTo>
                    <a:pt x="2651" y="425"/>
                  </a:lnTo>
                  <a:close/>
                  <a:moveTo>
                    <a:pt x="3028" y="486"/>
                  </a:moveTo>
                  <a:lnTo>
                    <a:pt x="3042" y="531"/>
                  </a:lnTo>
                  <a:lnTo>
                    <a:pt x="3228" y="562"/>
                  </a:lnTo>
                  <a:lnTo>
                    <a:pt x="3214" y="517"/>
                  </a:lnTo>
                  <a:lnTo>
                    <a:pt x="3028" y="486"/>
                  </a:lnTo>
                  <a:close/>
                  <a:moveTo>
                    <a:pt x="3404" y="545"/>
                  </a:moveTo>
                  <a:lnTo>
                    <a:pt x="3418" y="590"/>
                  </a:lnTo>
                  <a:lnTo>
                    <a:pt x="3605" y="620"/>
                  </a:lnTo>
                  <a:lnTo>
                    <a:pt x="3591" y="576"/>
                  </a:lnTo>
                  <a:lnTo>
                    <a:pt x="3404" y="545"/>
                  </a:lnTo>
                  <a:close/>
                  <a:moveTo>
                    <a:pt x="3784" y="606"/>
                  </a:moveTo>
                  <a:lnTo>
                    <a:pt x="3798" y="654"/>
                  </a:lnTo>
                  <a:lnTo>
                    <a:pt x="3984" y="684"/>
                  </a:lnTo>
                  <a:lnTo>
                    <a:pt x="3971" y="640"/>
                  </a:lnTo>
                  <a:lnTo>
                    <a:pt x="3784" y="606"/>
                  </a:lnTo>
                  <a:close/>
                  <a:moveTo>
                    <a:pt x="4160" y="668"/>
                  </a:moveTo>
                  <a:lnTo>
                    <a:pt x="4174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60" y="668"/>
                  </a:lnTo>
                  <a:close/>
                  <a:moveTo>
                    <a:pt x="4540" y="726"/>
                  </a:moveTo>
                  <a:lnTo>
                    <a:pt x="4554" y="771"/>
                  </a:lnTo>
                  <a:lnTo>
                    <a:pt x="4740" y="802"/>
                  </a:lnTo>
                  <a:lnTo>
                    <a:pt x="4729" y="757"/>
                  </a:lnTo>
                  <a:lnTo>
                    <a:pt x="4540" y="726"/>
                  </a:lnTo>
                  <a:close/>
                  <a:moveTo>
                    <a:pt x="4916" y="788"/>
                  </a:moveTo>
                  <a:lnTo>
                    <a:pt x="4930" y="835"/>
                  </a:lnTo>
                  <a:lnTo>
                    <a:pt x="5117" y="866"/>
                  </a:lnTo>
                  <a:lnTo>
                    <a:pt x="5106" y="821"/>
                  </a:lnTo>
                  <a:lnTo>
                    <a:pt x="4916" y="788"/>
                  </a:lnTo>
                  <a:close/>
                  <a:moveTo>
                    <a:pt x="5296" y="852"/>
                  </a:moveTo>
                  <a:lnTo>
                    <a:pt x="5310" y="897"/>
                  </a:lnTo>
                  <a:lnTo>
                    <a:pt x="5499" y="927"/>
                  </a:lnTo>
                  <a:lnTo>
                    <a:pt x="5499" y="927"/>
                  </a:lnTo>
                  <a:lnTo>
                    <a:pt x="5485" y="883"/>
                  </a:lnTo>
                  <a:lnTo>
                    <a:pt x="5296" y="852"/>
                  </a:lnTo>
                  <a:close/>
                  <a:moveTo>
                    <a:pt x="5672" y="910"/>
                  </a:moveTo>
                  <a:lnTo>
                    <a:pt x="5686" y="955"/>
                  </a:lnTo>
                  <a:lnTo>
                    <a:pt x="5876" y="989"/>
                  </a:lnTo>
                  <a:lnTo>
                    <a:pt x="5876" y="989"/>
                  </a:lnTo>
                  <a:lnTo>
                    <a:pt x="5862" y="941"/>
                  </a:lnTo>
                  <a:lnTo>
                    <a:pt x="5672" y="910"/>
                  </a:lnTo>
                  <a:close/>
                  <a:moveTo>
                    <a:pt x="6054" y="969"/>
                  </a:moveTo>
                  <a:lnTo>
                    <a:pt x="6068" y="1016"/>
                  </a:lnTo>
                  <a:lnTo>
                    <a:pt x="6255" y="1047"/>
                  </a:lnTo>
                  <a:lnTo>
                    <a:pt x="6241" y="1003"/>
                  </a:lnTo>
                  <a:lnTo>
                    <a:pt x="6054" y="969"/>
                  </a:lnTo>
                  <a:close/>
                  <a:moveTo>
                    <a:pt x="6431" y="1033"/>
                  </a:moveTo>
                  <a:lnTo>
                    <a:pt x="6442" y="1078"/>
                  </a:lnTo>
                  <a:lnTo>
                    <a:pt x="6632" y="1109"/>
                  </a:lnTo>
                  <a:lnTo>
                    <a:pt x="6618" y="1064"/>
                  </a:lnTo>
                  <a:lnTo>
                    <a:pt x="6431" y="1033"/>
                  </a:lnTo>
                  <a:close/>
                  <a:moveTo>
                    <a:pt x="6811" y="1092"/>
                  </a:moveTo>
                  <a:lnTo>
                    <a:pt x="6824" y="1136"/>
                  </a:lnTo>
                  <a:lnTo>
                    <a:pt x="7011" y="1170"/>
                  </a:lnTo>
                  <a:lnTo>
                    <a:pt x="7011" y="1170"/>
                  </a:lnTo>
                  <a:lnTo>
                    <a:pt x="6997" y="1122"/>
                  </a:lnTo>
                  <a:lnTo>
                    <a:pt x="6811" y="1092"/>
                  </a:lnTo>
                  <a:close/>
                  <a:moveTo>
                    <a:pt x="7187" y="1150"/>
                  </a:moveTo>
                  <a:lnTo>
                    <a:pt x="7201" y="1198"/>
                  </a:lnTo>
                  <a:lnTo>
                    <a:pt x="7388" y="1229"/>
                  </a:lnTo>
                  <a:lnTo>
                    <a:pt x="7388" y="1229"/>
                  </a:lnTo>
                  <a:lnTo>
                    <a:pt x="7374" y="1184"/>
                  </a:lnTo>
                  <a:lnTo>
                    <a:pt x="7187" y="1150"/>
                  </a:lnTo>
                  <a:close/>
                  <a:moveTo>
                    <a:pt x="7564" y="1215"/>
                  </a:moveTo>
                  <a:lnTo>
                    <a:pt x="7578" y="1259"/>
                  </a:lnTo>
                  <a:lnTo>
                    <a:pt x="7765" y="1290"/>
                  </a:lnTo>
                  <a:lnTo>
                    <a:pt x="7765" y="1290"/>
                  </a:lnTo>
                  <a:lnTo>
                    <a:pt x="7751" y="1245"/>
                  </a:lnTo>
                  <a:lnTo>
                    <a:pt x="7564" y="1215"/>
                  </a:lnTo>
                  <a:close/>
                  <a:moveTo>
                    <a:pt x="7943" y="1273"/>
                  </a:moveTo>
                  <a:lnTo>
                    <a:pt x="7957" y="1318"/>
                  </a:lnTo>
                  <a:lnTo>
                    <a:pt x="8147" y="1351"/>
                  </a:lnTo>
                  <a:lnTo>
                    <a:pt x="8133" y="1304"/>
                  </a:lnTo>
                  <a:lnTo>
                    <a:pt x="7943" y="1273"/>
                  </a:lnTo>
                  <a:close/>
                  <a:moveTo>
                    <a:pt x="8320" y="1337"/>
                  </a:moveTo>
                  <a:lnTo>
                    <a:pt x="8334" y="1382"/>
                  </a:lnTo>
                  <a:lnTo>
                    <a:pt x="8523" y="1413"/>
                  </a:lnTo>
                  <a:lnTo>
                    <a:pt x="8509" y="1368"/>
                  </a:lnTo>
                  <a:lnTo>
                    <a:pt x="8320" y="1337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4245;p57">
              <a:extLst>
                <a:ext uri="{FF2B5EF4-FFF2-40B4-BE49-F238E27FC236}">
                  <a16:creationId xmlns:a16="http://schemas.microsoft.com/office/drawing/2014/main" id="{C5D925FE-4097-4829-9206-C974CBDF3DB7}"/>
                </a:ext>
              </a:extLst>
            </p:cNvPr>
            <p:cNvSpPr/>
            <p:nvPr/>
          </p:nvSpPr>
          <p:spPr>
            <a:xfrm>
              <a:off x="6642000" y="2111800"/>
              <a:ext cx="213100" cy="35250"/>
            </a:xfrm>
            <a:custGeom>
              <a:avLst/>
              <a:gdLst/>
              <a:ahLst/>
              <a:cxnLst/>
              <a:rect l="l" t="t" r="r" b="b"/>
              <a:pathLst>
                <a:path w="8524" h="1410" extrusionOk="0">
                  <a:moveTo>
                    <a:pt x="1" y="1"/>
                  </a:moveTo>
                  <a:lnTo>
                    <a:pt x="15" y="45"/>
                  </a:lnTo>
                  <a:lnTo>
                    <a:pt x="202" y="76"/>
                  </a:lnTo>
                  <a:lnTo>
                    <a:pt x="188" y="31"/>
                  </a:lnTo>
                  <a:lnTo>
                    <a:pt x="1" y="1"/>
                  </a:lnTo>
                  <a:close/>
                  <a:moveTo>
                    <a:pt x="380" y="59"/>
                  </a:moveTo>
                  <a:lnTo>
                    <a:pt x="394" y="104"/>
                  </a:lnTo>
                  <a:lnTo>
                    <a:pt x="581" y="134"/>
                  </a:lnTo>
                  <a:lnTo>
                    <a:pt x="567" y="90"/>
                  </a:lnTo>
                  <a:lnTo>
                    <a:pt x="380" y="59"/>
                  </a:lnTo>
                  <a:close/>
                  <a:moveTo>
                    <a:pt x="757" y="118"/>
                  </a:moveTo>
                  <a:lnTo>
                    <a:pt x="771" y="162"/>
                  </a:lnTo>
                  <a:lnTo>
                    <a:pt x="958" y="196"/>
                  </a:lnTo>
                  <a:lnTo>
                    <a:pt x="958" y="196"/>
                  </a:lnTo>
                  <a:lnTo>
                    <a:pt x="947" y="148"/>
                  </a:lnTo>
                  <a:lnTo>
                    <a:pt x="757" y="118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40" y="257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0"/>
                  </a:moveTo>
                  <a:lnTo>
                    <a:pt x="1527" y="285"/>
                  </a:lnTo>
                  <a:lnTo>
                    <a:pt x="1717" y="316"/>
                  </a:lnTo>
                  <a:lnTo>
                    <a:pt x="1703" y="271"/>
                  </a:lnTo>
                  <a:lnTo>
                    <a:pt x="1513" y="240"/>
                  </a:lnTo>
                  <a:close/>
                  <a:moveTo>
                    <a:pt x="1890" y="299"/>
                  </a:moveTo>
                  <a:lnTo>
                    <a:pt x="1904" y="344"/>
                  </a:lnTo>
                  <a:lnTo>
                    <a:pt x="2093" y="377"/>
                  </a:lnTo>
                  <a:lnTo>
                    <a:pt x="2079" y="330"/>
                  </a:lnTo>
                  <a:lnTo>
                    <a:pt x="1890" y="299"/>
                  </a:lnTo>
                  <a:close/>
                  <a:moveTo>
                    <a:pt x="2272" y="363"/>
                  </a:moveTo>
                  <a:lnTo>
                    <a:pt x="2286" y="408"/>
                  </a:lnTo>
                  <a:lnTo>
                    <a:pt x="2473" y="439"/>
                  </a:lnTo>
                  <a:lnTo>
                    <a:pt x="2459" y="394"/>
                  </a:lnTo>
                  <a:lnTo>
                    <a:pt x="2272" y="363"/>
                  </a:lnTo>
                  <a:close/>
                  <a:moveTo>
                    <a:pt x="2648" y="422"/>
                  </a:moveTo>
                  <a:lnTo>
                    <a:pt x="2660" y="466"/>
                  </a:lnTo>
                  <a:lnTo>
                    <a:pt x="2849" y="497"/>
                  </a:lnTo>
                  <a:lnTo>
                    <a:pt x="2835" y="452"/>
                  </a:lnTo>
                  <a:lnTo>
                    <a:pt x="2648" y="422"/>
                  </a:lnTo>
                  <a:close/>
                  <a:moveTo>
                    <a:pt x="3028" y="483"/>
                  </a:moveTo>
                  <a:lnTo>
                    <a:pt x="3042" y="53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8" y="483"/>
                  </a:lnTo>
                  <a:close/>
                  <a:moveTo>
                    <a:pt x="3404" y="545"/>
                  </a:moveTo>
                  <a:lnTo>
                    <a:pt x="3418" y="589"/>
                  </a:lnTo>
                  <a:lnTo>
                    <a:pt x="3605" y="620"/>
                  </a:lnTo>
                  <a:lnTo>
                    <a:pt x="3591" y="575"/>
                  </a:lnTo>
                  <a:lnTo>
                    <a:pt x="3404" y="545"/>
                  </a:lnTo>
                  <a:close/>
                  <a:moveTo>
                    <a:pt x="3784" y="603"/>
                  </a:moveTo>
                  <a:lnTo>
                    <a:pt x="3798" y="648"/>
                  </a:lnTo>
                  <a:lnTo>
                    <a:pt x="3985" y="678"/>
                  </a:lnTo>
                  <a:lnTo>
                    <a:pt x="3974" y="634"/>
                  </a:lnTo>
                  <a:lnTo>
                    <a:pt x="3784" y="603"/>
                  </a:lnTo>
                  <a:close/>
                  <a:moveTo>
                    <a:pt x="4160" y="664"/>
                  </a:moveTo>
                  <a:lnTo>
                    <a:pt x="4174" y="712"/>
                  </a:lnTo>
                  <a:lnTo>
                    <a:pt x="4364" y="743"/>
                  </a:lnTo>
                  <a:lnTo>
                    <a:pt x="4364" y="743"/>
                  </a:lnTo>
                  <a:lnTo>
                    <a:pt x="4350" y="698"/>
                  </a:lnTo>
                  <a:lnTo>
                    <a:pt x="4160" y="664"/>
                  </a:lnTo>
                  <a:close/>
                  <a:moveTo>
                    <a:pt x="4537" y="726"/>
                  </a:moveTo>
                  <a:lnTo>
                    <a:pt x="4551" y="771"/>
                  </a:lnTo>
                  <a:lnTo>
                    <a:pt x="4741" y="801"/>
                  </a:lnTo>
                  <a:lnTo>
                    <a:pt x="4727" y="757"/>
                  </a:lnTo>
                  <a:lnTo>
                    <a:pt x="4537" y="726"/>
                  </a:lnTo>
                  <a:close/>
                  <a:moveTo>
                    <a:pt x="4917" y="784"/>
                  </a:moveTo>
                  <a:lnTo>
                    <a:pt x="4930" y="829"/>
                  </a:lnTo>
                  <a:lnTo>
                    <a:pt x="5120" y="860"/>
                  </a:lnTo>
                  <a:lnTo>
                    <a:pt x="5106" y="815"/>
                  </a:lnTo>
                  <a:lnTo>
                    <a:pt x="4917" y="784"/>
                  </a:lnTo>
                  <a:close/>
                  <a:moveTo>
                    <a:pt x="5293" y="846"/>
                  </a:moveTo>
                  <a:lnTo>
                    <a:pt x="5307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3" y="846"/>
                  </a:lnTo>
                  <a:close/>
                  <a:moveTo>
                    <a:pt x="5675" y="907"/>
                  </a:moveTo>
                  <a:lnTo>
                    <a:pt x="5689" y="952"/>
                  </a:lnTo>
                  <a:lnTo>
                    <a:pt x="5876" y="983"/>
                  </a:lnTo>
                  <a:lnTo>
                    <a:pt x="5862" y="938"/>
                  </a:lnTo>
                  <a:lnTo>
                    <a:pt x="5675" y="907"/>
                  </a:lnTo>
                  <a:close/>
                  <a:moveTo>
                    <a:pt x="6052" y="966"/>
                  </a:moveTo>
                  <a:lnTo>
                    <a:pt x="6066" y="1010"/>
                  </a:lnTo>
                  <a:lnTo>
                    <a:pt x="6253" y="1041"/>
                  </a:lnTo>
                  <a:lnTo>
                    <a:pt x="6239" y="996"/>
                  </a:lnTo>
                  <a:lnTo>
                    <a:pt x="6052" y="966"/>
                  </a:lnTo>
                  <a:close/>
                  <a:moveTo>
                    <a:pt x="6431" y="1027"/>
                  </a:moveTo>
                  <a:lnTo>
                    <a:pt x="6445" y="1075"/>
                  </a:lnTo>
                  <a:lnTo>
                    <a:pt x="6632" y="1105"/>
                  </a:lnTo>
                  <a:lnTo>
                    <a:pt x="6618" y="1061"/>
                  </a:lnTo>
                  <a:lnTo>
                    <a:pt x="6431" y="1027"/>
                  </a:lnTo>
                  <a:close/>
                  <a:moveTo>
                    <a:pt x="6808" y="1089"/>
                  </a:moveTo>
                  <a:lnTo>
                    <a:pt x="6822" y="1133"/>
                  </a:lnTo>
                  <a:lnTo>
                    <a:pt x="7009" y="1164"/>
                  </a:lnTo>
                  <a:lnTo>
                    <a:pt x="6995" y="1119"/>
                  </a:lnTo>
                  <a:lnTo>
                    <a:pt x="6808" y="1089"/>
                  </a:lnTo>
                  <a:close/>
                  <a:moveTo>
                    <a:pt x="7187" y="1150"/>
                  </a:moveTo>
                  <a:lnTo>
                    <a:pt x="7201" y="1195"/>
                  </a:lnTo>
                  <a:lnTo>
                    <a:pt x="7391" y="1228"/>
                  </a:lnTo>
                  <a:lnTo>
                    <a:pt x="7377" y="1181"/>
                  </a:lnTo>
                  <a:lnTo>
                    <a:pt x="7187" y="1150"/>
                  </a:lnTo>
                  <a:close/>
                  <a:moveTo>
                    <a:pt x="7564" y="1208"/>
                  </a:moveTo>
                  <a:lnTo>
                    <a:pt x="7578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4" y="1208"/>
                  </a:lnTo>
                  <a:close/>
                  <a:moveTo>
                    <a:pt x="7943" y="1273"/>
                  </a:moveTo>
                  <a:lnTo>
                    <a:pt x="7957" y="1317"/>
                  </a:lnTo>
                  <a:lnTo>
                    <a:pt x="8147" y="1348"/>
                  </a:lnTo>
                  <a:lnTo>
                    <a:pt x="8133" y="1303"/>
                  </a:lnTo>
                  <a:lnTo>
                    <a:pt x="7943" y="1273"/>
                  </a:lnTo>
                  <a:close/>
                  <a:moveTo>
                    <a:pt x="8320" y="1331"/>
                  </a:moveTo>
                  <a:lnTo>
                    <a:pt x="8334" y="1376"/>
                  </a:lnTo>
                  <a:lnTo>
                    <a:pt x="8524" y="1409"/>
                  </a:lnTo>
                  <a:lnTo>
                    <a:pt x="8524" y="1409"/>
                  </a:lnTo>
                  <a:lnTo>
                    <a:pt x="8510" y="1362"/>
                  </a:lnTo>
                  <a:lnTo>
                    <a:pt x="8320" y="1331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4246;p57">
              <a:extLst>
                <a:ext uri="{FF2B5EF4-FFF2-40B4-BE49-F238E27FC236}">
                  <a16:creationId xmlns:a16="http://schemas.microsoft.com/office/drawing/2014/main" id="{05B5E07C-04A0-42A9-876F-9E39BC57211D}"/>
                </a:ext>
              </a:extLst>
            </p:cNvPr>
            <p:cNvSpPr/>
            <p:nvPr/>
          </p:nvSpPr>
          <p:spPr>
            <a:xfrm>
              <a:off x="6632025" y="2075325"/>
              <a:ext cx="213025" cy="35250"/>
            </a:xfrm>
            <a:custGeom>
              <a:avLst/>
              <a:gdLst/>
              <a:ahLst/>
              <a:cxnLst/>
              <a:rect l="l" t="t" r="r" b="b"/>
              <a:pathLst>
                <a:path w="8521" h="1410" extrusionOk="0">
                  <a:moveTo>
                    <a:pt x="1" y="0"/>
                  </a:moveTo>
                  <a:lnTo>
                    <a:pt x="15" y="45"/>
                  </a:lnTo>
                  <a:lnTo>
                    <a:pt x="205" y="79"/>
                  </a:lnTo>
                  <a:lnTo>
                    <a:pt x="205" y="79"/>
                  </a:lnTo>
                  <a:lnTo>
                    <a:pt x="191" y="31"/>
                  </a:lnTo>
                  <a:lnTo>
                    <a:pt x="1" y="0"/>
                  </a:lnTo>
                  <a:close/>
                  <a:moveTo>
                    <a:pt x="378" y="65"/>
                  </a:moveTo>
                  <a:lnTo>
                    <a:pt x="392" y="109"/>
                  </a:lnTo>
                  <a:lnTo>
                    <a:pt x="581" y="140"/>
                  </a:lnTo>
                  <a:lnTo>
                    <a:pt x="567" y="95"/>
                  </a:lnTo>
                  <a:lnTo>
                    <a:pt x="378" y="65"/>
                  </a:lnTo>
                  <a:close/>
                  <a:moveTo>
                    <a:pt x="754" y="123"/>
                  </a:moveTo>
                  <a:lnTo>
                    <a:pt x="768" y="168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4" y="123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37" y="260"/>
                  </a:lnTo>
                  <a:lnTo>
                    <a:pt x="1323" y="212"/>
                  </a:lnTo>
                  <a:lnTo>
                    <a:pt x="1136" y="182"/>
                  </a:lnTo>
                  <a:close/>
                  <a:moveTo>
                    <a:pt x="1513" y="246"/>
                  </a:moveTo>
                  <a:lnTo>
                    <a:pt x="1524" y="291"/>
                  </a:lnTo>
                  <a:lnTo>
                    <a:pt x="1714" y="321"/>
                  </a:lnTo>
                  <a:lnTo>
                    <a:pt x="1714" y="321"/>
                  </a:lnTo>
                  <a:lnTo>
                    <a:pt x="1700" y="277"/>
                  </a:lnTo>
                  <a:lnTo>
                    <a:pt x="1513" y="246"/>
                  </a:lnTo>
                  <a:close/>
                  <a:moveTo>
                    <a:pt x="1892" y="305"/>
                  </a:moveTo>
                  <a:lnTo>
                    <a:pt x="1906" y="349"/>
                  </a:lnTo>
                  <a:lnTo>
                    <a:pt x="2093" y="380"/>
                  </a:lnTo>
                  <a:lnTo>
                    <a:pt x="2079" y="335"/>
                  </a:lnTo>
                  <a:lnTo>
                    <a:pt x="1892" y="305"/>
                  </a:lnTo>
                  <a:close/>
                  <a:moveTo>
                    <a:pt x="2269" y="363"/>
                  </a:moveTo>
                  <a:lnTo>
                    <a:pt x="2283" y="408"/>
                  </a:lnTo>
                  <a:lnTo>
                    <a:pt x="2470" y="441"/>
                  </a:lnTo>
                  <a:lnTo>
                    <a:pt x="2456" y="394"/>
                  </a:lnTo>
                  <a:lnTo>
                    <a:pt x="2269" y="363"/>
                  </a:lnTo>
                  <a:close/>
                  <a:moveTo>
                    <a:pt x="2648" y="427"/>
                  </a:moveTo>
                  <a:lnTo>
                    <a:pt x="2662" y="472"/>
                  </a:lnTo>
                  <a:lnTo>
                    <a:pt x="2849" y="503"/>
                  </a:lnTo>
                  <a:lnTo>
                    <a:pt x="2849" y="503"/>
                  </a:lnTo>
                  <a:lnTo>
                    <a:pt x="2838" y="458"/>
                  </a:lnTo>
                  <a:lnTo>
                    <a:pt x="2648" y="427"/>
                  </a:lnTo>
                  <a:close/>
                  <a:moveTo>
                    <a:pt x="3025" y="486"/>
                  </a:moveTo>
                  <a:lnTo>
                    <a:pt x="3039" y="531"/>
                  </a:lnTo>
                  <a:lnTo>
                    <a:pt x="3229" y="56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5" y="486"/>
                  </a:lnTo>
                  <a:close/>
                  <a:moveTo>
                    <a:pt x="3402" y="544"/>
                  </a:moveTo>
                  <a:lnTo>
                    <a:pt x="3416" y="589"/>
                  </a:lnTo>
                  <a:lnTo>
                    <a:pt x="3605" y="623"/>
                  </a:lnTo>
                  <a:lnTo>
                    <a:pt x="3591" y="575"/>
                  </a:lnTo>
                  <a:lnTo>
                    <a:pt x="3402" y="544"/>
                  </a:lnTo>
                  <a:close/>
                  <a:moveTo>
                    <a:pt x="3781" y="609"/>
                  </a:moveTo>
                  <a:lnTo>
                    <a:pt x="3795" y="653"/>
                  </a:lnTo>
                  <a:lnTo>
                    <a:pt x="3985" y="684"/>
                  </a:lnTo>
                  <a:lnTo>
                    <a:pt x="3985" y="684"/>
                  </a:lnTo>
                  <a:lnTo>
                    <a:pt x="3971" y="639"/>
                  </a:lnTo>
                  <a:lnTo>
                    <a:pt x="3781" y="609"/>
                  </a:lnTo>
                  <a:close/>
                  <a:moveTo>
                    <a:pt x="4158" y="667"/>
                  </a:moveTo>
                  <a:lnTo>
                    <a:pt x="4172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58" y="667"/>
                  </a:lnTo>
                  <a:close/>
                  <a:moveTo>
                    <a:pt x="4540" y="726"/>
                  </a:moveTo>
                  <a:lnTo>
                    <a:pt x="4554" y="770"/>
                  </a:lnTo>
                  <a:lnTo>
                    <a:pt x="4741" y="804"/>
                  </a:lnTo>
                  <a:lnTo>
                    <a:pt x="4741" y="804"/>
                  </a:lnTo>
                  <a:lnTo>
                    <a:pt x="4727" y="756"/>
                  </a:lnTo>
                  <a:lnTo>
                    <a:pt x="4540" y="726"/>
                  </a:lnTo>
                  <a:close/>
                  <a:moveTo>
                    <a:pt x="4917" y="790"/>
                  </a:moveTo>
                  <a:lnTo>
                    <a:pt x="4931" y="835"/>
                  </a:lnTo>
                  <a:lnTo>
                    <a:pt x="5117" y="865"/>
                  </a:lnTo>
                  <a:lnTo>
                    <a:pt x="5103" y="821"/>
                  </a:lnTo>
                  <a:lnTo>
                    <a:pt x="4917" y="790"/>
                  </a:lnTo>
                  <a:close/>
                  <a:moveTo>
                    <a:pt x="5296" y="849"/>
                  </a:moveTo>
                  <a:lnTo>
                    <a:pt x="5310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6" y="849"/>
                  </a:lnTo>
                  <a:close/>
                  <a:moveTo>
                    <a:pt x="5673" y="907"/>
                  </a:moveTo>
                  <a:lnTo>
                    <a:pt x="5687" y="952"/>
                  </a:lnTo>
                  <a:lnTo>
                    <a:pt x="5873" y="985"/>
                  </a:lnTo>
                  <a:lnTo>
                    <a:pt x="5860" y="938"/>
                  </a:lnTo>
                  <a:lnTo>
                    <a:pt x="5673" y="907"/>
                  </a:lnTo>
                  <a:close/>
                  <a:moveTo>
                    <a:pt x="6052" y="971"/>
                  </a:moveTo>
                  <a:lnTo>
                    <a:pt x="6066" y="1016"/>
                  </a:lnTo>
                  <a:lnTo>
                    <a:pt x="6256" y="1047"/>
                  </a:lnTo>
                  <a:lnTo>
                    <a:pt x="6242" y="1002"/>
                  </a:lnTo>
                  <a:lnTo>
                    <a:pt x="6052" y="971"/>
                  </a:lnTo>
                  <a:close/>
                  <a:moveTo>
                    <a:pt x="6429" y="1030"/>
                  </a:moveTo>
                  <a:lnTo>
                    <a:pt x="6443" y="1075"/>
                  </a:lnTo>
                  <a:lnTo>
                    <a:pt x="6630" y="1105"/>
                  </a:lnTo>
                  <a:lnTo>
                    <a:pt x="6616" y="1061"/>
                  </a:lnTo>
                  <a:lnTo>
                    <a:pt x="6429" y="1030"/>
                  </a:lnTo>
                  <a:close/>
                  <a:moveTo>
                    <a:pt x="6805" y="1091"/>
                  </a:moveTo>
                  <a:lnTo>
                    <a:pt x="6819" y="1139"/>
                  </a:lnTo>
                  <a:lnTo>
                    <a:pt x="7006" y="1169"/>
                  </a:lnTo>
                  <a:lnTo>
                    <a:pt x="6995" y="1125"/>
                  </a:lnTo>
                  <a:lnTo>
                    <a:pt x="6805" y="1091"/>
                  </a:lnTo>
                  <a:close/>
                  <a:moveTo>
                    <a:pt x="7185" y="1153"/>
                  </a:moveTo>
                  <a:lnTo>
                    <a:pt x="7199" y="1197"/>
                  </a:lnTo>
                  <a:lnTo>
                    <a:pt x="7388" y="1228"/>
                  </a:lnTo>
                  <a:lnTo>
                    <a:pt x="7374" y="1183"/>
                  </a:lnTo>
                  <a:lnTo>
                    <a:pt x="7185" y="1153"/>
                  </a:lnTo>
                  <a:close/>
                  <a:moveTo>
                    <a:pt x="7561" y="1211"/>
                  </a:moveTo>
                  <a:lnTo>
                    <a:pt x="7575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1" y="1211"/>
                  </a:lnTo>
                  <a:close/>
                  <a:moveTo>
                    <a:pt x="7944" y="1273"/>
                  </a:moveTo>
                  <a:lnTo>
                    <a:pt x="7957" y="1320"/>
                  </a:lnTo>
                  <a:lnTo>
                    <a:pt x="8144" y="1351"/>
                  </a:lnTo>
                  <a:lnTo>
                    <a:pt x="8144" y="1351"/>
                  </a:lnTo>
                  <a:lnTo>
                    <a:pt x="8130" y="1306"/>
                  </a:lnTo>
                  <a:lnTo>
                    <a:pt x="7944" y="1273"/>
                  </a:lnTo>
                  <a:close/>
                  <a:moveTo>
                    <a:pt x="8320" y="1334"/>
                  </a:moveTo>
                  <a:lnTo>
                    <a:pt x="8334" y="1379"/>
                  </a:lnTo>
                  <a:lnTo>
                    <a:pt x="8521" y="1409"/>
                  </a:lnTo>
                  <a:lnTo>
                    <a:pt x="8507" y="1365"/>
                  </a:lnTo>
                  <a:lnTo>
                    <a:pt x="8320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4247;p57">
              <a:extLst>
                <a:ext uri="{FF2B5EF4-FFF2-40B4-BE49-F238E27FC236}">
                  <a16:creationId xmlns:a16="http://schemas.microsoft.com/office/drawing/2014/main" id="{2BCE62D9-26D2-4A71-9EB7-F15DBCA3E08E}"/>
                </a:ext>
              </a:extLst>
            </p:cNvPr>
            <p:cNvSpPr/>
            <p:nvPr/>
          </p:nvSpPr>
          <p:spPr>
            <a:xfrm>
              <a:off x="5502025" y="2359325"/>
              <a:ext cx="220575" cy="253775"/>
            </a:xfrm>
            <a:custGeom>
              <a:avLst/>
              <a:gdLst/>
              <a:ahLst/>
              <a:cxnLst/>
              <a:rect l="l" t="t" r="r" b="b"/>
              <a:pathLst>
                <a:path w="8823" h="10151" extrusionOk="0">
                  <a:moveTo>
                    <a:pt x="1114" y="0"/>
                  </a:moveTo>
                  <a:cubicBezTo>
                    <a:pt x="1077" y="0"/>
                    <a:pt x="1038" y="6"/>
                    <a:pt x="997" y="17"/>
                  </a:cubicBezTo>
                  <a:cubicBezTo>
                    <a:pt x="112" y="254"/>
                    <a:pt x="1" y="3273"/>
                    <a:pt x="1" y="3273"/>
                  </a:cubicBezTo>
                  <a:cubicBezTo>
                    <a:pt x="1" y="3273"/>
                    <a:pt x="1465" y="8423"/>
                    <a:pt x="3388" y="9773"/>
                  </a:cubicBezTo>
                  <a:cubicBezTo>
                    <a:pt x="3765" y="10039"/>
                    <a:pt x="4206" y="10151"/>
                    <a:pt x="4669" y="10151"/>
                  </a:cubicBezTo>
                  <a:cubicBezTo>
                    <a:pt x="6560" y="10151"/>
                    <a:pt x="8823" y="8286"/>
                    <a:pt x="8688" y="7399"/>
                  </a:cubicBezTo>
                  <a:cubicBezTo>
                    <a:pt x="8647" y="7123"/>
                    <a:pt x="8389" y="7020"/>
                    <a:pt x="8023" y="7020"/>
                  </a:cubicBezTo>
                  <a:cubicBezTo>
                    <a:pt x="7025" y="7020"/>
                    <a:pt x="5229" y="7794"/>
                    <a:pt x="4910" y="7935"/>
                  </a:cubicBezTo>
                  <a:lnTo>
                    <a:pt x="4910" y="7935"/>
                  </a:lnTo>
                  <a:cubicBezTo>
                    <a:pt x="5348" y="7738"/>
                    <a:pt x="8550" y="6252"/>
                    <a:pt x="8111" y="5215"/>
                  </a:cubicBezTo>
                  <a:cubicBezTo>
                    <a:pt x="8004" y="4964"/>
                    <a:pt x="7722" y="4866"/>
                    <a:pt x="7350" y="4866"/>
                  </a:cubicBezTo>
                  <a:cubicBezTo>
                    <a:pt x="6068" y="4866"/>
                    <a:pt x="3708" y="6021"/>
                    <a:pt x="3708" y="6021"/>
                  </a:cubicBezTo>
                  <a:cubicBezTo>
                    <a:pt x="3708" y="6021"/>
                    <a:pt x="7302" y="4160"/>
                    <a:pt x="6627" y="2893"/>
                  </a:cubicBezTo>
                  <a:cubicBezTo>
                    <a:pt x="6486" y="2631"/>
                    <a:pt x="6220" y="2527"/>
                    <a:pt x="5885" y="2527"/>
                  </a:cubicBezTo>
                  <a:cubicBezTo>
                    <a:pt x="4992" y="2527"/>
                    <a:pt x="3615" y="3271"/>
                    <a:pt x="2867" y="3719"/>
                  </a:cubicBezTo>
                  <a:lnTo>
                    <a:pt x="2867" y="3719"/>
                  </a:lnTo>
                  <a:cubicBezTo>
                    <a:pt x="3956" y="3017"/>
                    <a:pt x="6308" y="1394"/>
                    <a:pt x="5689" y="832"/>
                  </a:cubicBezTo>
                  <a:cubicBezTo>
                    <a:pt x="5573" y="726"/>
                    <a:pt x="5408" y="681"/>
                    <a:pt x="5210" y="681"/>
                  </a:cubicBezTo>
                  <a:cubicBezTo>
                    <a:pt x="4042" y="681"/>
                    <a:pt x="1744" y="2255"/>
                    <a:pt x="1744" y="2255"/>
                  </a:cubicBezTo>
                  <a:cubicBezTo>
                    <a:pt x="1744" y="2255"/>
                    <a:pt x="1871" y="0"/>
                    <a:pt x="111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4" name="Google Shape;4248;p57">
              <a:extLst>
                <a:ext uri="{FF2B5EF4-FFF2-40B4-BE49-F238E27FC236}">
                  <a16:creationId xmlns:a16="http://schemas.microsoft.com/office/drawing/2014/main" id="{7ACBD249-84B2-4D6D-8F67-200166C74D14}"/>
                </a:ext>
              </a:extLst>
            </p:cNvPr>
            <p:cNvSpPr/>
            <p:nvPr/>
          </p:nvSpPr>
          <p:spPr>
            <a:xfrm>
              <a:off x="6993800" y="2120825"/>
              <a:ext cx="217500" cy="273450"/>
            </a:xfrm>
            <a:custGeom>
              <a:avLst/>
              <a:gdLst/>
              <a:ahLst/>
              <a:cxnLst/>
              <a:rect l="l" t="t" r="r" b="b"/>
              <a:pathLst>
                <a:path w="8700" h="10938" extrusionOk="0">
                  <a:moveTo>
                    <a:pt x="2668" y="1"/>
                  </a:moveTo>
                  <a:cubicBezTo>
                    <a:pt x="2510" y="1"/>
                    <a:pt x="2375" y="35"/>
                    <a:pt x="2274" y="114"/>
                  </a:cubicBezTo>
                  <a:cubicBezTo>
                    <a:pt x="1549" y="675"/>
                    <a:pt x="3608" y="2055"/>
                    <a:pt x="3608" y="2055"/>
                  </a:cubicBezTo>
                  <a:cubicBezTo>
                    <a:pt x="3608" y="2055"/>
                    <a:pt x="1" y="3266"/>
                    <a:pt x="98" y="4343"/>
                  </a:cubicBezTo>
                  <a:cubicBezTo>
                    <a:pt x="121" y="4590"/>
                    <a:pt x="373" y="4685"/>
                    <a:pt x="750" y="4685"/>
                  </a:cubicBezTo>
                  <a:cubicBezTo>
                    <a:pt x="1645" y="4685"/>
                    <a:pt x="3240" y="4147"/>
                    <a:pt x="4097" y="3832"/>
                  </a:cubicBezTo>
                  <a:lnTo>
                    <a:pt x="4097" y="3832"/>
                  </a:lnTo>
                  <a:cubicBezTo>
                    <a:pt x="2986" y="4282"/>
                    <a:pt x="716" y="5344"/>
                    <a:pt x="1175" y="6338"/>
                  </a:cubicBezTo>
                  <a:cubicBezTo>
                    <a:pt x="1339" y="6690"/>
                    <a:pt x="1726" y="6819"/>
                    <a:pt x="2205" y="6819"/>
                  </a:cubicBezTo>
                  <a:cubicBezTo>
                    <a:pt x="3490" y="6819"/>
                    <a:pt x="5428" y="5892"/>
                    <a:pt x="5430" y="5891"/>
                  </a:cubicBezTo>
                  <a:lnTo>
                    <a:pt x="5430" y="5891"/>
                  </a:lnTo>
                  <a:cubicBezTo>
                    <a:pt x="5428" y="5892"/>
                    <a:pt x="1530" y="7872"/>
                    <a:pt x="2135" y="8921"/>
                  </a:cubicBezTo>
                  <a:cubicBezTo>
                    <a:pt x="2261" y="9140"/>
                    <a:pt x="2514" y="9227"/>
                    <a:pt x="2837" y="9227"/>
                  </a:cubicBezTo>
                  <a:cubicBezTo>
                    <a:pt x="3945" y="9227"/>
                    <a:pt x="5866" y="8207"/>
                    <a:pt x="6223" y="8013"/>
                  </a:cubicBezTo>
                  <a:lnTo>
                    <a:pt x="6223" y="8013"/>
                  </a:lnTo>
                  <a:cubicBezTo>
                    <a:pt x="5768" y="8266"/>
                    <a:pt x="2803" y="9958"/>
                    <a:pt x="3530" y="10695"/>
                  </a:cubicBezTo>
                  <a:cubicBezTo>
                    <a:pt x="3690" y="10859"/>
                    <a:pt x="3994" y="10937"/>
                    <a:pt x="4377" y="10937"/>
                  </a:cubicBezTo>
                  <a:cubicBezTo>
                    <a:pt x="5867" y="10937"/>
                    <a:pt x="8551" y="9763"/>
                    <a:pt x="8615" y="7897"/>
                  </a:cubicBezTo>
                  <a:cubicBezTo>
                    <a:pt x="8699" y="5554"/>
                    <a:pt x="5471" y="1280"/>
                    <a:pt x="5471" y="1280"/>
                  </a:cubicBezTo>
                  <a:cubicBezTo>
                    <a:pt x="5471" y="1280"/>
                    <a:pt x="3637" y="1"/>
                    <a:pt x="2668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45" name="Google Shape;4250;p57">
            <a:extLst>
              <a:ext uri="{FF2B5EF4-FFF2-40B4-BE49-F238E27FC236}">
                <a16:creationId xmlns:a16="http://schemas.microsoft.com/office/drawing/2014/main" id="{7F5EED5A-8063-4516-BA34-27B4736369A9}"/>
              </a:ext>
            </a:extLst>
          </p:cNvPr>
          <p:cNvGrpSpPr/>
          <p:nvPr/>
        </p:nvGrpSpPr>
        <p:grpSpPr>
          <a:xfrm rot="-1541473">
            <a:off x="7354702" y="3770513"/>
            <a:ext cx="4049217" cy="2998711"/>
            <a:chOff x="75004" y="2532151"/>
            <a:chExt cx="3037060" cy="2249141"/>
          </a:xfrm>
        </p:grpSpPr>
        <p:grpSp>
          <p:nvGrpSpPr>
            <p:cNvPr id="246" name="Google Shape;4251;p57">
              <a:extLst>
                <a:ext uri="{FF2B5EF4-FFF2-40B4-BE49-F238E27FC236}">
                  <a16:creationId xmlns:a16="http://schemas.microsoft.com/office/drawing/2014/main" id="{353C96D9-1149-4F40-8A20-355F6AEA61B2}"/>
                </a:ext>
              </a:extLst>
            </p:cNvPr>
            <p:cNvGrpSpPr/>
            <p:nvPr/>
          </p:nvGrpSpPr>
          <p:grpSpPr>
            <a:xfrm rot="925807">
              <a:off x="236870" y="2864556"/>
              <a:ext cx="2713328" cy="1584332"/>
              <a:chOff x="1677050" y="1326500"/>
              <a:chExt cx="2265900" cy="1323075"/>
            </a:xfrm>
          </p:grpSpPr>
          <p:sp>
            <p:nvSpPr>
              <p:cNvPr id="254" name="Google Shape;4252;p57">
                <a:extLst>
                  <a:ext uri="{FF2B5EF4-FFF2-40B4-BE49-F238E27FC236}">
                    <a16:creationId xmlns:a16="http://schemas.microsoft.com/office/drawing/2014/main" id="{981E7162-6DAD-43FD-A0F9-99F6FC5E3B61}"/>
                  </a:ext>
                </a:extLst>
              </p:cNvPr>
              <p:cNvSpPr/>
              <p:nvPr/>
            </p:nvSpPr>
            <p:spPr>
              <a:xfrm>
                <a:off x="1677050" y="1326500"/>
                <a:ext cx="2265900" cy="1323075"/>
              </a:xfrm>
              <a:custGeom>
                <a:avLst/>
                <a:gdLst/>
                <a:ahLst/>
                <a:cxnLst/>
                <a:rect l="l" t="t" r="r" b="b"/>
                <a:pathLst>
                  <a:path w="90636" h="52923" extrusionOk="0">
                    <a:moveTo>
                      <a:pt x="41008" y="0"/>
                    </a:moveTo>
                    <a:cubicBezTo>
                      <a:pt x="40985" y="0"/>
                      <a:pt x="40962" y="4"/>
                      <a:pt x="40939" y="11"/>
                    </a:cubicBezTo>
                    <a:cubicBezTo>
                      <a:pt x="40013" y="291"/>
                      <a:pt x="39082" y="592"/>
                      <a:pt x="38168" y="905"/>
                    </a:cubicBezTo>
                    <a:cubicBezTo>
                      <a:pt x="38043" y="949"/>
                      <a:pt x="37976" y="1085"/>
                      <a:pt x="38019" y="1210"/>
                    </a:cubicBezTo>
                    <a:cubicBezTo>
                      <a:pt x="38054" y="1310"/>
                      <a:pt x="38145" y="1373"/>
                      <a:pt x="38246" y="1373"/>
                    </a:cubicBezTo>
                    <a:cubicBezTo>
                      <a:pt x="38271" y="1373"/>
                      <a:pt x="38298" y="1368"/>
                      <a:pt x="38325" y="1358"/>
                    </a:cubicBezTo>
                    <a:cubicBezTo>
                      <a:pt x="39233" y="1047"/>
                      <a:pt x="40159" y="748"/>
                      <a:pt x="41079" y="469"/>
                    </a:cubicBezTo>
                    <a:cubicBezTo>
                      <a:pt x="41204" y="431"/>
                      <a:pt x="41277" y="296"/>
                      <a:pt x="41238" y="170"/>
                    </a:cubicBezTo>
                    <a:cubicBezTo>
                      <a:pt x="41207" y="67"/>
                      <a:pt x="41111" y="0"/>
                      <a:pt x="41008" y="0"/>
                    </a:cubicBezTo>
                    <a:close/>
                    <a:moveTo>
                      <a:pt x="35515" y="1880"/>
                    </a:moveTo>
                    <a:cubicBezTo>
                      <a:pt x="35487" y="1880"/>
                      <a:pt x="35458" y="1885"/>
                      <a:pt x="35430" y="1895"/>
                    </a:cubicBezTo>
                    <a:cubicBezTo>
                      <a:pt x="34525" y="2242"/>
                      <a:pt x="33617" y="2607"/>
                      <a:pt x="32730" y="2982"/>
                    </a:cubicBezTo>
                    <a:cubicBezTo>
                      <a:pt x="32608" y="3034"/>
                      <a:pt x="32551" y="3175"/>
                      <a:pt x="32602" y="3297"/>
                    </a:cubicBezTo>
                    <a:cubicBezTo>
                      <a:pt x="32641" y="3388"/>
                      <a:pt x="32730" y="3444"/>
                      <a:pt x="32822" y="3444"/>
                    </a:cubicBezTo>
                    <a:cubicBezTo>
                      <a:pt x="32854" y="3444"/>
                      <a:pt x="32887" y="3438"/>
                      <a:pt x="32915" y="3423"/>
                    </a:cubicBezTo>
                    <a:cubicBezTo>
                      <a:pt x="33798" y="3051"/>
                      <a:pt x="34701" y="2688"/>
                      <a:pt x="35600" y="2344"/>
                    </a:cubicBezTo>
                    <a:cubicBezTo>
                      <a:pt x="35724" y="2296"/>
                      <a:pt x="35785" y="2159"/>
                      <a:pt x="35739" y="2034"/>
                    </a:cubicBezTo>
                    <a:cubicBezTo>
                      <a:pt x="35703" y="1938"/>
                      <a:pt x="35612" y="1880"/>
                      <a:pt x="35515" y="1880"/>
                    </a:cubicBezTo>
                    <a:close/>
                    <a:moveTo>
                      <a:pt x="30170" y="4140"/>
                    </a:moveTo>
                    <a:cubicBezTo>
                      <a:pt x="30136" y="4140"/>
                      <a:pt x="30102" y="4148"/>
                      <a:pt x="30069" y="4163"/>
                    </a:cubicBezTo>
                    <a:cubicBezTo>
                      <a:pt x="29195" y="4568"/>
                      <a:pt x="28315" y="4996"/>
                      <a:pt x="27451" y="5433"/>
                    </a:cubicBezTo>
                    <a:cubicBezTo>
                      <a:pt x="27332" y="5494"/>
                      <a:pt x="27286" y="5638"/>
                      <a:pt x="27345" y="5756"/>
                    </a:cubicBezTo>
                    <a:cubicBezTo>
                      <a:pt x="27388" y="5840"/>
                      <a:pt x="27472" y="5888"/>
                      <a:pt x="27559" y="5888"/>
                    </a:cubicBezTo>
                    <a:cubicBezTo>
                      <a:pt x="27596" y="5888"/>
                      <a:pt x="27633" y="5879"/>
                      <a:pt x="27666" y="5862"/>
                    </a:cubicBezTo>
                    <a:cubicBezTo>
                      <a:pt x="28526" y="5426"/>
                      <a:pt x="29401" y="5001"/>
                      <a:pt x="30270" y="4598"/>
                    </a:cubicBezTo>
                    <a:cubicBezTo>
                      <a:pt x="30391" y="4541"/>
                      <a:pt x="30443" y="4399"/>
                      <a:pt x="30388" y="4278"/>
                    </a:cubicBezTo>
                    <a:cubicBezTo>
                      <a:pt x="30347" y="4192"/>
                      <a:pt x="30260" y="4140"/>
                      <a:pt x="30170" y="4140"/>
                    </a:cubicBezTo>
                    <a:close/>
                    <a:moveTo>
                      <a:pt x="82832" y="7504"/>
                    </a:moveTo>
                    <a:cubicBezTo>
                      <a:pt x="82704" y="7505"/>
                      <a:pt x="82587" y="7605"/>
                      <a:pt x="82583" y="7736"/>
                    </a:cubicBezTo>
                    <a:cubicBezTo>
                      <a:pt x="82579" y="7868"/>
                      <a:pt x="82681" y="7980"/>
                      <a:pt x="82815" y="7984"/>
                    </a:cubicBezTo>
                    <a:cubicBezTo>
                      <a:pt x="83120" y="7994"/>
                      <a:pt x="83427" y="8018"/>
                      <a:pt x="83732" y="8056"/>
                    </a:cubicBezTo>
                    <a:cubicBezTo>
                      <a:pt x="84396" y="8138"/>
                      <a:pt x="85022" y="8280"/>
                      <a:pt x="85590" y="8478"/>
                    </a:cubicBezTo>
                    <a:cubicBezTo>
                      <a:pt x="85617" y="8487"/>
                      <a:pt x="85643" y="8491"/>
                      <a:pt x="85669" y="8491"/>
                    </a:cubicBezTo>
                    <a:cubicBezTo>
                      <a:pt x="85770" y="8491"/>
                      <a:pt x="85861" y="8427"/>
                      <a:pt x="85897" y="8330"/>
                    </a:cubicBezTo>
                    <a:cubicBezTo>
                      <a:pt x="85939" y="8205"/>
                      <a:pt x="85875" y="8069"/>
                      <a:pt x="85748" y="8025"/>
                    </a:cubicBezTo>
                    <a:cubicBezTo>
                      <a:pt x="85148" y="7816"/>
                      <a:pt x="84489" y="7667"/>
                      <a:pt x="83791" y="7580"/>
                    </a:cubicBezTo>
                    <a:cubicBezTo>
                      <a:pt x="83472" y="7540"/>
                      <a:pt x="83150" y="7516"/>
                      <a:pt x="82832" y="7504"/>
                    </a:cubicBezTo>
                    <a:close/>
                    <a:moveTo>
                      <a:pt x="24992" y="6765"/>
                    </a:moveTo>
                    <a:cubicBezTo>
                      <a:pt x="24953" y="6765"/>
                      <a:pt x="24914" y="6775"/>
                      <a:pt x="24877" y="6795"/>
                    </a:cubicBezTo>
                    <a:cubicBezTo>
                      <a:pt x="24041" y="7258"/>
                      <a:pt x="23190" y="7745"/>
                      <a:pt x="22354" y="8245"/>
                    </a:cubicBezTo>
                    <a:cubicBezTo>
                      <a:pt x="22239" y="8313"/>
                      <a:pt x="22202" y="8461"/>
                      <a:pt x="22270" y="8574"/>
                    </a:cubicBezTo>
                    <a:cubicBezTo>
                      <a:pt x="22315" y="8649"/>
                      <a:pt x="22394" y="8691"/>
                      <a:pt x="22477" y="8691"/>
                    </a:cubicBezTo>
                    <a:cubicBezTo>
                      <a:pt x="22518" y="8691"/>
                      <a:pt x="22560" y="8680"/>
                      <a:pt x="22600" y="8657"/>
                    </a:cubicBezTo>
                    <a:cubicBezTo>
                      <a:pt x="23432" y="8160"/>
                      <a:pt x="24277" y="7675"/>
                      <a:pt x="25109" y="7216"/>
                    </a:cubicBezTo>
                    <a:cubicBezTo>
                      <a:pt x="25225" y="7151"/>
                      <a:pt x="25267" y="7005"/>
                      <a:pt x="25204" y="6890"/>
                    </a:cubicBezTo>
                    <a:cubicBezTo>
                      <a:pt x="25159" y="6811"/>
                      <a:pt x="25077" y="6765"/>
                      <a:pt x="24992" y="6765"/>
                    </a:cubicBezTo>
                    <a:close/>
                    <a:moveTo>
                      <a:pt x="79941" y="7774"/>
                    </a:moveTo>
                    <a:cubicBezTo>
                      <a:pt x="79924" y="7774"/>
                      <a:pt x="79907" y="7776"/>
                      <a:pt x="79890" y="7780"/>
                    </a:cubicBezTo>
                    <a:cubicBezTo>
                      <a:pt x="78950" y="7989"/>
                      <a:pt x="78013" y="8314"/>
                      <a:pt x="77103" y="8746"/>
                    </a:cubicBezTo>
                    <a:cubicBezTo>
                      <a:pt x="76983" y="8803"/>
                      <a:pt x="76933" y="8945"/>
                      <a:pt x="76989" y="9065"/>
                    </a:cubicBezTo>
                    <a:cubicBezTo>
                      <a:pt x="77030" y="9152"/>
                      <a:pt x="77116" y="9203"/>
                      <a:pt x="77206" y="9203"/>
                    </a:cubicBezTo>
                    <a:cubicBezTo>
                      <a:pt x="77240" y="9203"/>
                      <a:pt x="77276" y="9195"/>
                      <a:pt x="77310" y="9180"/>
                    </a:cubicBezTo>
                    <a:cubicBezTo>
                      <a:pt x="78187" y="8763"/>
                      <a:pt x="79090" y="8449"/>
                      <a:pt x="79994" y="8248"/>
                    </a:cubicBezTo>
                    <a:cubicBezTo>
                      <a:pt x="80124" y="8218"/>
                      <a:pt x="80204" y="8091"/>
                      <a:pt x="80176" y="7962"/>
                    </a:cubicBezTo>
                    <a:cubicBezTo>
                      <a:pt x="80150" y="7849"/>
                      <a:pt x="80052" y="7774"/>
                      <a:pt x="79941" y="7774"/>
                    </a:cubicBezTo>
                    <a:close/>
                    <a:moveTo>
                      <a:pt x="20011" y="9744"/>
                    </a:moveTo>
                    <a:cubicBezTo>
                      <a:pt x="19967" y="9744"/>
                      <a:pt x="19922" y="9756"/>
                      <a:pt x="19882" y="9782"/>
                    </a:cubicBezTo>
                    <a:cubicBezTo>
                      <a:pt x="19075" y="10304"/>
                      <a:pt x="18261" y="10848"/>
                      <a:pt x="17464" y="11405"/>
                    </a:cubicBezTo>
                    <a:cubicBezTo>
                      <a:pt x="17356" y="11479"/>
                      <a:pt x="17329" y="11628"/>
                      <a:pt x="17404" y="11738"/>
                    </a:cubicBezTo>
                    <a:cubicBezTo>
                      <a:pt x="17452" y="11803"/>
                      <a:pt x="17525" y="11840"/>
                      <a:pt x="17601" y="11840"/>
                    </a:cubicBezTo>
                    <a:cubicBezTo>
                      <a:pt x="17648" y="11840"/>
                      <a:pt x="17696" y="11826"/>
                      <a:pt x="17737" y="11796"/>
                    </a:cubicBezTo>
                    <a:cubicBezTo>
                      <a:pt x="18531" y="11244"/>
                      <a:pt x="19340" y="10702"/>
                      <a:pt x="20141" y="10185"/>
                    </a:cubicBezTo>
                    <a:cubicBezTo>
                      <a:pt x="20253" y="10113"/>
                      <a:pt x="20286" y="9965"/>
                      <a:pt x="20214" y="9853"/>
                    </a:cubicBezTo>
                    <a:cubicBezTo>
                      <a:pt x="20168" y="9782"/>
                      <a:pt x="20090" y="9744"/>
                      <a:pt x="20011" y="9744"/>
                    </a:cubicBezTo>
                    <a:close/>
                    <a:moveTo>
                      <a:pt x="88132" y="9499"/>
                    </a:moveTo>
                    <a:cubicBezTo>
                      <a:pt x="88070" y="9499"/>
                      <a:pt x="88008" y="9523"/>
                      <a:pt x="87962" y="9571"/>
                    </a:cubicBezTo>
                    <a:cubicBezTo>
                      <a:pt x="87869" y="9666"/>
                      <a:pt x="87871" y="9818"/>
                      <a:pt x="87966" y="9909"/>
                    </a:cubicBezTo>
                    <a:cubicBezTo>
                      <a:pt x="88613" y="10537"/>
                      <a:pt x="89123" y="11320"/>
                      <a:pt x="89488" y="12237"/>
                    </a:cubicBezTo>
                    <a:cubicBezTo>
                      <a:pt x="89525" y="12332"/>
                      <a:pt x="89615" y="12388"/>
                      <a:pt x="89711" y="12388"/>
                    </a:cubicBezTo>
                    <a:cubicBezTo>
                      <a:pt x="89740" y="12388"/>
                      <a:pt x="89772" y="12382"/>
                      <a:pt x="89800" y="12372"/>
                    </a:cubicBezTo>
                    <a:cubicBezTo>
                      <a:pt x="89922" y="12323"/>
                      <a:pt x="89982" y="12183"/>
                      <a:pt x="89933" y="12061"/>
                    </a:cubicBezTo>
                    <a:cubicBezTo>
                      <a:pt x="89545" y="11079"/>
                      <a:pt x="88995" y="10241"/>
                      <a:pt x="88300" y="9566"/>
                    </a:cubicBezTo>
                    <a:cubicBezTo>
                      <a:pt x="88254" y="9521"/>
                      <a:pt x="88193" y="9499"/>
                      <a:pt x="88132" y="9499"/>
                    </a:cubicBezTo>
                    <a:close/>
                    <a:moveTo>
                      <a:pt x="74727" y="10225"/>
                    </a:moveTo>
                    <a:cubicBezTo>
                      <a:pt x="74677" y="10225"/>
                      <a:pt x="74627" y="10241"/>
                      <a:pt x="74584" y="10273"/>
                    </a:cubicBezTo>
                    <a:cubicBezTo>
                      <a:pt x="73804" y="10858"/>
                      <a:pt x="73067" y="11521"/>
                      <a:pt x="72400" y="12247"/>
                    </a:cubicBezTo>
                    <a:cubicBezTo>
                      <a:pt x="72311" y="12344"/>
                      <a:pt x="72316" y="12495"/>
                      <a:pt x="72415" y="12586"/>
                    </a:cubicBezTo>
                    <a:cubicBezTo>
                      <a:pt x="72461" y="12627"/>
                      <a:pt x="72519" y="12649"/>
                      <a:pt x="72576" y="12649"/>
                    </a:cubicBezTo>
                    <a:cubicBezTo>
                      <a:pt x="72642" y="12649"/>
                      <a:pt x="72706" y="12624"/>
                      <a:pt x="72755" y="12573"/>
                    </a:cubicBezTo>
                    <a:cubicBezTo>
                      <a:pt x="73403" y="11869"/>
                      <a:pt x="74115" y="11224"/>
                      <a:pt x="74872" y="10657"/>
                    </a:cubicBezTo>
                    <a:cubicBezTo>
                      <a:pt x="74978" y="10578"/>
                      <a:pt x="74998" y="10428"/>
                      <a:pt x="74919" y="10322"/>
                    </a:cubicBezTo>
                    <a:cubicBezTo>
                      <a:pt x="74872" y="10259"/>
                      <a:pt x="74800" y="10225"/>
                      <a:pt x="74727" y="10225"/>
                    </a:cubicBezTo>
                    <a:close/>
                    <a:moveTo>
                      <a:pt x="15249" y="13063"/>
                    </a:moveTo>
                    <a:cubicBezTo>
                      <a:pt x="15199" y="13063"/>
                      <a:pt x="15148" y="13079"/>
                      <a:pt x="15105" y="13111"/>
                    </a:cubicBezTo>
                    <a:cubicBezTo>
                      <a:pt x="14335" y="13689"/>
                      <a:pt x="13562" y="14291"/>
                      <a:pt x="12807" y="14897"/>
                    </a:cubicBezTo>
                    <a:cubicBezTo>
                      <a:pt x="12704" y="14981"/>
                      <a:pt x="12688" y="15132"/>
                      <a:pt x="12771" y="15235"/>
                    </a:cubicBezTo>
                    <a:cubicBezTo>
                      <a:pt x="12817" y="15292"/>
                      <a:pt x="12886" y="15324"/>
                      <a:pt x="12957" y="15324"/>
                    </a:cubicBezTo>
                    <a:cubicBezTo>
                      <a:pt x="13009" y="15324"/>
                      <a:pt x="13062" y="15306"/>
                      <a:pt x="13110" y="15272"/>
                    </a:cubicBezTo>
                    <a:cubicBezTo>
                      <a:pt x="13857" y="14666"/>
                      <a:pt x="14627" y="14069"/>
                      <a:pt x="15393" y="13495"/>
                    </a:cubicBezTo>
                    <a:cubicBezTo>
                      <a:pt x="15499" y="13415"/>
                      <a:pt x="15521" y="13264"/>
                      <a:pt x="15442" y="13158"/>
                    </a:cubicBezTo>
                    <a:cubicBezTo>
                      <a:pt x="15394" y="13096"/>
                      <a:pt x="15322" y="13063"/>
                      <a:pt x="15249" y="13063"/>
                    </a:cubicBezTo>
                    <a:close/>
                    <a:moveTo>
                      <a:pt x="70814" y="14473"/>
                    </a:moveTo>
                    <a:cubicBezTo>
                      <a:pt x="70735" y="14473"/>
                      <a:pt x="70657" y="14512"/>
                      <a:pt x="70611" y="14584"/>
                    </a:cubicBezTo>
                    <a:cubicBezTo>
                      <a:pt x="70445" y="14849"/>
                      <a:pt x="70287" y="15117"/>
                      <a:pt x="70137" y="15391"/>
                    </a:cubicBezTo>
                    <a:cubicBezTo>
                      <a:pt x="69821" y="15968"/>
                      <a:pt x="69530" y="16576"/>
                      <a:pt x="69271" y="17200"/>
                    </a:cubicBezTo>
                    <a:cubicBezTo>
                      <a:pt x="69220" y="17323"/>
                      <a:pt x="69278" y="17462"/>
                      <a:pt x="69401" y="17514"/>
                    </a:cubicBezTo>
                    <a:cubicBezTo>
                      <a:pt x="69430" y="17526"/>
                      <a:pt x="69462" y="17532"/>
                      <a:pt x="69492" y="17532"/>
                    </a:cubicBezTo>
                    <a:cubicBezTo>
                      <a:pt x="69586" y="17532"/>
                      <a:pt x="69674" y="17476"/>
                      <a:pt x="69712" y="17385"/>
                    </a:cubicBezTo>
                    <a:cubicBezTo>
                      <a:pt x="69965" y="16777"/>
                      <a:pt x="70249" y="16183"/>
                      <a:pt x="70557" y="15621"/>
                    </a:cubicBezTo>
                    <a:cubicBezTo>
                      <a:pt x="70702" y="15357"/>
                      <a:pt x="70856" y="15095"/>
                      <a:pt x="71017" y="14840"/>
                    </a:cubicBezTo>
                    <a:cubicBezTo>
                      <a:pt x="71088" y="14728"/>
                      <a:pt x="71054" y="14580"/>
                      <a:pt x="70942" y="14510"/>
                    </a:cubicBezTo>
                    <a:cubicBezTo>
                      <a:pt x="70902" y="14485"/>
                      <a:pt x="70858" y="14473"/>
                      <a:pt x="70814" y="14473"/>
                    </a:cubicBezTo>
                    <a:close/>
                    <a:moveTo>
                      <a:pt x="90341" y="14730"/>
                    </a:moveTo>
                    <a:cubicBezTo>
                      <a:pt x="90336" y="14730"/>
                      <a:pt x="90331" y="14730"/>
                      <a:pt x="90326" y="14730"/>
                    </a:cubicBezTo>
                    <a:cubicBezTo>
                      <a:pt x="90194" y="14740"/>
                      <a:pt x="90096" y="14858"/>
                      <a:pt x="90107" y="14990"/>
                    </a:cubicBezTo>
                    <a:cubicBezTo>
                      <a:pt x="90140" y="15351"/>
                      <a:pt x="90156" y="15728"/>
                      <a:pt x="90156" y="16111"/>
                    </a:cubicBezTo>
                    <a:cubicBezTo>
                      <a:pt x="90156" y="16675"/>
                      <a:pt x="90122" y="17256"/>
                      <a:pt x="90054" y="17841"/>
                    </a:cubicBezTo>
                    <a:cubicBezTo>
                      <a:pt x="90039" y="17972"/>
                      <a:pt x="90134" y="18091"/>
                      <a:pt x="90265" y="18106"/>
                    </a:cubicBezTo>
                    <a:cubicBezTo>
                      <a:pt x="90275" y="18108"/>
                      <a:pt x="90284" y="18108"/>
                      <a:pt x="90293" y="18108"/>
                    </a:cubicBezTo>
                    <a:cubicBezTo>
                      <a:pt x="90414" y="18108"/>
                      <a:pt x="90518" y="18018"/>
                      <a:pt x="90530" y="17894"/>
                    </a:cubicBezTo>
                    <a:cubicBezTo>
                      <a:pt x="90601" y="17291"/>
                      <a:pt x="90636" y="16693"/>
                      <a:pt x="90636" y="16111"/>
                    </a:cubicBezTo>
                    <a:cubicBezTo>
                      <a:pt x="90636" y="15715"/>
                      <a:pt x="90619" y="15324"/>
                      <a:pt x="90586" y="14948"/>
                    </a:cubicBezTo>
                    <a:cubicBezTo>
                      <a:pt x="90574" y="14821"/>
                      <a:pt x="90465" y="14730"/>
                      <a:pt x="90341" y="14730"/>
                    </a:cubicBezTo>
                    <a:close/>
                    <a:moveTo>
                      <a:pt x="10730" y="16706"/>
                    </a:moveTo>
                    <a:cubicBezTo>
                      <a:pt x="10674" y="16706"/>
                      <a:pt x="10617" y="16726"/>
                      <a:pt x="10571" y="16765"/>
                    </a:cubicBezTo>
                    <a:cubicBezTo>
                      <a:pt x="10226" y="17066"/>
                      <a:pt x="9880" y="17370"/>
                      <a:pt x="9538" y="17676"/>
                    </a:cubicBezTo>
                    <a:cubicBezTo>
                      <a:pt x="9159" y="18017"/>
                      <a:pt x="8782" y="18363"/>
                      <a:pt x="8408" y="18714"/>
                    </a:cubicBezTo>
                    <a:cubicBezTo>
                      <a:pt x="8312" y="18804"/>
                      <a:pt x="8307" y="18957"/>
                      <a:pt x="8398" y="19053"/>
                    </a:cubicBezTo>
                    <a:cubicBezTo>
                      <a:pt x="8446" y="19102"/>
                      <a:pt x="8509" y="19127"/>
                      <a:pt x="8573" y="19127"/>
                    </a:cubicBezTo>
                    <a:cubicBezTo>
                      <a:pt x="8633" y="19127"/>
                      <a:pt x="8691" y="19107"/>
                      <a:pt x="8736" y="19063"/>
                    </a:cubicBezTo>
                    <a:cubicBezTo>
                      <a:pt x="9108" y="18714"/>
                      <a:pt x="9484" y="18369"/>
                      <a:pt x="9859" y="18032"/>
                    </a:cubicBezTo>
                    <a:cubicBezTo>
                      <a:pt x="10199" y="17727"/>
                      <a:pt x="10541" y="17425"/>
                      <a:pt x="10886" y="17126"/>
                    </a:cubicBezTo>
                    <a:cubicBezTo>
                      <a:pt x="10987" y="17040"/>
                      <a:pt x="10996" y="16889"/>
                      <a:pt x="10910" y="16789"/>
                    </a:cubicBezTo>
                    <a:cubicBezTo>
                      <a:pt x="10863" y="16734"/>
                      <a:pt x="10797" y="16706"/>
                      <a:pt x="10730" y="16706"/>
                    </a:cubicBezTo>
                    <a:close/>
                    <a:moveTo>
                      <a:pt x="68578" y="19806"/>
                    </a:moveTo>
                    <a:cubicBezTo>
                      <a:pt x="68471" y="19806"/>
                      <a:pt x="68375" y="19878"/>
                      <a:pt x="68347" y="19987"/>
                    </a:cubicBezTo>
                    <a:cubicBezTo>
                      <a:pt x="68113" y="20905"/>
                      <a:pt x="67932" y="21873"/>
                      <a:pt x="67804" y="22866"/>
                    </a:cubicBezTo>
                    <a:cubicBezTo>
                      <a:pt x="67787" y="22997"/>
                      <a:pt x="67881" y="23117"/>
                      <a:pt x="68012" y="23134"/>
                    </a:cubicBezTo>
                    <a:cubicBezTo>
                      <a:pt x="68023" y="23135"/>
                      <a:pt x="68033" y="23135"/>
                      <a:pt x="68042" y="23135"/>
                    </a:cubicBezTo>
                    <a:cubicBezTo>
                      <a:pt x="68161" y="23135"/>
                      <a:pt x="68265" y="23048"/>
                      <a:pt x="68279" y="22927"/>
                    </a:cubicBezTo>
                    <a:cubicBezTo>
                      <a:pt x="68403" y="21954"/>
                      <a:pt x="68582" y="21005"/>
                      <a:pt x="68812" y="20106"/>
                    </a:cubicBezTo>
                    <a:cubicBezTo>
                      <a:pt x="68844" y="19977"/>
                      <a:pt x="68767" y="19847"/>
                      <a:pt x="68639" y="19814"/>
                    </a:cubicBezTo>
                    <a:cubicBezTo>
                      <a:pt x="68618" y="19808"/>
                      <a:pt x="68598" y="19806"/>
                      <a:pt x="68578" y="19806"/>
                    </a:cubicBezTo>
                    <a:close/>
                    <a:moveTo>
                      <a:pt x="6519" y="20700"/>
                    </a:moveTo>
                    <a:cubicBezTo>
                      <a:pt x="6455" y="20700"/>
                      <a:pt x="6392" y="20725"/>
                      <a:pt x="6345" y="20776"/>
                    </a:cubicBezTo>
                    <a:cubicBezTo>
                      <a:pt x="5647" y="21519"/>
                      <a:pt x="5003" y="22261"/>
                      <a:pt x="4432" y="22987"/>
                    </a:cubicBezTo>
                    <a:cubicBezTo>
                      <a:pt x="4349" y="23090"/>
                      <a:pt x="4366" y="23241"/>
                      <a:pt x="4471" y="23322"/>
                    </a:cubicBezTo>
                    <a:cubicBezTo>
                      <a:pt x="4515" y="23357"/>
                      <a:pt x="4567" y="23374"/>
                      <a:pt x="4619" y="23374"/>
                    </a:cubicBezTo>
                    <a:cubicBezTo>
                      <a:pt x="4690" y="23374"/>
                      <a:pt x="4760" y="23341"/>
                      <a:pt x="4809" y="23283"/>
                    </a:cubicBezTo>
                    <a:cubicBezTo>
                      <a:pt x="5374" y="22569"/>
                      <a:pt x="6007" y="21836"/>
                      <a:pt x="6695" y="21103"/>
                    </a:cubicBezTo>
                    <a:cubicBezTo>
                      <a:pt x="6785" y="21006"/>
                      <a:pt x="6780" y="20855"/>
                      <a:pt x="6684" y="20765"/>
                    </a:cubicBezTo>
                    <a:cubicBezTo>
                      <a:pt x="6636" y="20721"/>
                      <a:pt x="6578" y="20700"/>
                      <a:pt x="6519" y="20700"/>
                    </a:cubicBezTo>
                    <a:close/>
                    <a:moveTo>
                      <a:pt x="89726" y="20472"/>
                    </a:moveTo>
                    <a:cubicBezTo>
                      <a:pt x="89620" y="20472"/>
                      <a:pt x="89523" y="20541"/>
                      <a:pt x="89493" y="20648"/>
                    </a:cubicBezTo>
                    <a:cubicBezTo>
                      <a:pt x="89245" y="21556"/>
                      <a:pt x="88942" y="22476"/>
                      <a:pt x="88594" y="23382"/>
                    </a:cubicBezTo>
                    <a:cubicBezTo>
                      <a:pt x="88548" y="23505"/>
                      <a:pt x="88609" y="23643"/>
                      <a:pt x="88733" y="23691"/>
                    </a:cubicBezTo>
                    <a:cubicBezTo>
                      <a:pt x="88761" y="23702"/>
                      <a:pt x="88790" y="23707"/>
                      <a:pt x="88819" y="23707"/>
                    </a:cubicBezTo>
                    <a:cubicBezTo>
                      <a:pt x="88915" y="23707"/>
                      <a:pt x="89006" y="23649"/>
                      <a:pt x="89043" y="23553"/>
                    </a:cubicBezTo>
                    <a:cubicBezTo>
                      <a:pt x="89396" y="22632"/>
                      <a:pt x="89704" y="21698"/>
                      <a:pt x="89956" y="20775"/>
                    </a:cubicBezTo>
                    <a:cubicBezTo>
                      <a:pt x="89992" y="20647"/>
                      <a:pt x="89916" y="20515"/>
                      <a:pt x="89789" y="20480"/>
                    </a:cubicBezTo>
                    <a:cubicBezTo>
                      <a:pt x="89768" y="20474"/>
                      <a:pt x="89747" y="20472"/>
                      <a:pt x="89726" y="20472"/>
                    </a:cubicBezTo>
                    <a:close/>
                    <a:moveTo>
                      <a:pt x="28468" y="25752"/>
                    </a:moveTo>
                    <a:cubicBezTo>
                      <a:pt x="28394" y="25752"/>
                      <a:pt x="28319" y="25754"/>
                      <a:pt x="28243" y="25758"/>
                    </a:cubicBezTo>
                    <a:cubicBezTo>
                      <a:pt x="28111" y="25765"/>
                      <a:pt x="28011" y="25878"/>
                      <a:pt x="28018" y="26011"/>
                    </a:cubicBezTo>
                    <a:cubicBezTo>
                      <a:pt x="28024" y="26135"/>
                      <a:pt x="28126" y="26238"/>
                      <a:pt x="28250" y="26238"/>
                    </a:cubicBezTo>
                    <a:cubicBezTo>
                      <a:pt x="28256" y="26238"/>
                      <a:pt x="28263" y="26237"/>
                      <a:pt x="28271" y="26237"/>
                    </a:cubicBezTo>
                    <a:cubicBezTo>
                      <a:pt x="28333" y="26234"/>
                      <a:pt x="28395" y="26232"/>
                      <a:pt x="28456" y="26232"/>
                    </a:cubicBezTo>
                    <a:cubicBezTo>
                      <a:pt x="28982" y="26232"/>
                      <a:pt x="29480" y="26348"/>
                      <a:pt x="29926" y="26580"/>
                    </a:cubicBezTo>
                    <a:cubicBezTo>
                      <a:pt x="30220" y="26735"/>
                      <a:pt x="30483" y="26932"/>
                      <a:pt x="30709" y="27168"/>
                    </a:cubicBezTo>
                    <a:cubicBezTo>
                      <a:pt x="30755" y="27217"/>
                      <a:pt x="30818" y="27243"/>
                      <a:pt x="30882" y="27243"/>
                    </a:cubicBezTo>
                    <a:cubicBezTo>
                      <a:pt x="30941" y="27243"/>
                      <a:pt x="31001" y="27220"/>
                      <a:pt x="31047" y="27176"/>
                    </a:cubicBezTo>
                    <a:cubicBezTo>
                      <a:pt x="31143" y="27085"/>
                      <a:pt x="31147" y="26933"/>
                      <a:pt x="31055" y="26837"/>
                    </a:cubicBezTo>
                    <a:cubicBezTo>
                      <a:pt x="30794" y="26564"/>
                      <a:pt x="30488" y="26334"/>
                      <a:pt x="30147" y="26155"/>
                    </a:cubicBezTo>
                    <a:cubicBezTo>
                      <a:pt x="29635" y="25888"/>
                      <a:pt x="29067" y="25752"/>
                      <a:pt x="28468" y="25752"/>
                    </a:cubicBezTo>
                    <a:close/>
                    <a:moveTo>
                      <a:pt x="2945" y="25263"/>
                    </a:moveTo>
                    <a:cubicBezTo>
                      <a:pt x="2866" y="25263"/>
                      <a:pt x="2788" y="25303"/>
                      <a:pt x="2743" y="25376"/>
                    </a:cubicBezTo>
                    <a:cubicBezTo>
                      <a:pt x="2210" y="26233"/>
                      <a:pt x="1747" y="27106"/>
                      <a:pt x="1367" y="27968"/>
                    </a:cubicBezTo>
                    <a:cubicBezTo>
                      <a:pt x="1314" y="28090"/>
                      <a:pt x="1368" y="28231"/>
                      <a:pt x="1490" y="28284"/>
                    </a:cubicBezTo>
                    <a:cubicBezTo>
                      <a:pt x="1521" y="28298"/>
                      <a:pt x="1554" y="28304"/>
                      <a:pt x="1586" y="28304"/>
                    </a:cubicBezTo>
                    <a:cubicBezTo>
                      <a:pt x="1679" y="28304"/>
                      <a:pt x="1767" y="28250"/>
                      <a:pt x="1806" y="28160"/>
                    </a:cubicBezTo>
                    <a:cubicBezTo>
                      <a:pt x="2176" y="27318"/>
                      <a:pt x="2630" y="26467"/>
                      <a:pt x="3150" y="25629"/>
                    </a:cubicBezTo>
                    <a:cubicBezTo>
                      <a:pt x="3219" y="25516"/>
                      <a:pt x="3185" y="25369"/>
                      <a:pt x="3072" y="25299"/>
                    </a:cubicBezTo>
                    <a:cubicBezTo>
                      <a:pt x="3033" y="25275"/>
                      <a:pt x="2989" y="25263"/>
                      <a:pt x="2945" y="25263"/>
                    </a:cubicBezTo>
                    <a:close/>
                    <a:moveTo>
                      <a:pt x="87656" y="25887"/>
                    </a:moveTo>
                    <a:cubicBezTo>
                      <a:pt x="87567" y="25887"/>
                      <a:pt x="87481" y="25935"/>
                      <a:pt x="87440" y="26020"/>
                    </a:cubicBezTo>
                    <a:cubicBezTo>
                      <a:pt x="87030" y="26859"/>
                      <a:pt x="86569" y="27711"/>
                      <a:pt x="86068" y="28555"/>
                    </a:cubicBezTo>
                    <a:cubicBezTo>
                      <a:pt x="86001" y="28670"/>
                      <a:pt x="86039" y="28817"/>
                      <a:pt x="86153" y="28885"/>
                    </a:cubicBezTo>
                    <a:cubicBezTo>
                      <a:pt x="86192" y="28907"/>
                      <a:pt x="86233" y="28919"/>
                      <a:pt x="86276" y="28919"/>
                    </a:cubicBezTo>
                    <a:cubicBezTo>
                      <a:pt x="86356" y="28919"/>
                      <a:pt x="86436" y="28876"/>
                      <a:pt x="86480" y="28799"/>
                    </a:cubicBezTo>
                    <a:cubicBezTo>
                      <a:pt x="86985" y="27944"/>
                      <a:pt x="87453" y="27080"/>
                      <a:pt x="87870" y="26230"/>
                    </a:cubicBezTo>
                    <a:cubicBezTo>
                      <a:pt x="87928" y="26112"/>
                      <a:pt x="87879" y="25968"/>
                      <a:pt x="87761" y="25910"/>
                    </a:cubicBezTo>
                    <a:cubicBezTo>
                      <a:pt x="87727" y="25894"/>
                      <a:pt x="87691" y="25887"/>
                      <a:pt x="87656" y="25887"/>
                    </a:cubicBezTo>
                    <a:close/>
                    <a:moveTo>
                      <a:pt x="67837" y="25550"/>
                    </a:moveTo>
                    <a:cubicBezTo>
                      <a:pt x="67708" y="25560"/>
                      <a:pt x="67595" y="25652"/>
                      <a:pt x="67593" y="25785"/>
                    </a:cubicBezTo>
                    <a:cubicBezTo>
                      <a:pt x="67588" y="26011"/>
                      <a:pt x="67585" y="26237"/>
                      <a:pt x="67585" y="26463"/>
                    </a:cubicBezTo>
                    <a:cubicBezTo>
                      <a:pt x="67585" y="27192"/>
                      <a:pt x="67611" y="27947"/>
                      <a:pt x="67662" y="28706"/>
                    </a:cubicBezTo>
                    <a:cubicBezTo>
                      <a:pt x="67670" y="28834"/>
                      <a:pt x="67775" y="28931"/>
                      <a:pt x="67900" y="28931"/>
                    </a:cubicBezTo>
                    <a:cubicBezTo>
                      <a:pt x="67906" y="28931"/>
                      <a:pt x="67911" y="28931"/>
                      <a:pt x="67917" y="28930"/>
                    </a:cubicBezTo>
                    <a:cubicBezTo>
                      <a:pt x="68048" y="28920"/>
                      <a:pt x="68148" y="28807"/>
                      <a:pt x="68141" y="28674"/>
                    </a:cubicBezTo>
                    <a:cubicBezTo>
                      <a:pt x="68090" y="27926"/>
                      <a:pt x="68064" y="27181"/>
                      <a:pt x="68064" y="26463"/>
                    </a:cubicBezTo>
                    <a:cubicBezTo>
                      <a:pt x="68064" y="26239"/>
                      <a:pt x="68067" y="26018"/>
                      <a:pt x="68071" y="25794"/>
                    </a:cubicBezTo>
                    <a:cubicBezTo>
                      <a:pt x="68074" y="25663"/>
                      <a:pt x="67969" y="25552"/>
                      <a:pt x="67837" y="25550"/>
                    </a:cubicBezTo>
                    <a:close/>
                    <a:moveTo>
                      <a:pt x="25555" y="26725"/>
                    </a:moveTo>
                    <a:cubicBezTo>
                      <a:pt x="25511" y="26725"/>
                      <a:pt x="25465" y="26738"/>
                      <a:pt x="25425" y="26764"/>
                    </a:cubicBezTo>
                    <a:cubicBezTo>
                      <a:pt x="24939" y="27079"/>
                      <a:pt x="24483" y="27452"/>
                      <a:pt x="24070" y="27871"/>
                    </a:cubicBezTo>
                    <a:cubicBezTo>
                      <a:pt x="23783" y="28160"/>
                      <a:pt x="23511" y="28469"/>
                      <a:pt x="23257" y="28791"/>
                    </a:cubicBezTo>
                    <a:cubicBezTo>
                      <a:pt x="23176" y="28894"/>
                      <a:pt x="23193" y="29045"/>
                      <a:pt x="23296" y="29126"/>
                    </a:cubicBezTo>
                    <a:cubicBezTo>
                      <a:pt x="23340" y="29161"/>
                      <a:pt x="23392" y="29177"/>
                      <a:pt x="23444" y="29177"/>
                    </a:cubicBezTo>
                    <a:cubicBezTo>
                      <a:pt x="23515" y="29177"/>
                      <a:pt x="23585" y="29147"/>
                      <a:pt x="23634" y="29089"/>
                    </a:cubicBezTo>
                    <a:cubicBezTo>
                      <a:pt x="23877" y="28781"/>
                      <a:pt x="24139" y="28485"/>
                      <a:pt x="24411" y="28208"/>
                    </a:cubicBezTo>
                    <a:cubicBezTo>
                      <a:pt x="24802" y="27813"/>
                      <a:pt x="25230" y="27463"/>
                      <a:pt x="25686" y="27166"/>
                    </a:cubicBezTo>
                    <a:cubicBezTo>
                      <a:pt x="25798" y="27094"/>
                      <a:pt x="25828" y="26946"/>
                      <a:pt x="25757" y="26834"/>
                    </a:cubicBezTo>
                    <a:cubicBezTo>
                      <a:pt x="25711" y="26764"/>
                      <a:pt x="25634" y="26725"/>
                      <a:pt x="25555" y="26725"/>
                    </a:cubicBezTo>
                    <a:close/>
                    <a:moveTo>
                      <a:pt x="31937" y="29402"/>
                    </a:moveTo>
                    <a:cubicBezTo>
                      <a:pt x="31936" y="29402"/>
                      <a:pt x="31934" y="29402"/>
                      <a:pt x="31933" y="29402"/>
                    </a:cubicBezTo>
                    <a:cubicBezTo>
                      <a:pt x="31799" y="29413"/>
                      <a:pt x="31702" y="29528"/>
                      <a:pt x="31714" y="29660"/>
                    </a:cubicBezTo>
                    <a:cubicBezTo>
                      <a:pt x="31727" y="29834"/>
                      <a:pt x="31735" y="30009"/>
                      <a:pt x="31735" y="30186"/>
                    </a:cubicBezTo>
                    <a:cubicBezTo>
                      <a:pt x="31735" y="30920"/>
                      <a:pt x="31611" y="31698"/>
                      <a:pt x="31376" y="32432"/>
                    </a:cubicBezTo>
                    <a:cubicBezTo>
                      <a:pt x="31335" y="32558"/>
                      <a:pt x="31405" y="32692"/>
                      <a:pt x="31532" y="32733"/>
                    </a:cubicBezTo>
                    <a:cubicBezTo>
                      <a:pt x="31557" y="32741"/>
                      <a:pt x="31580" y="32744"/>
                      <a:pt x="31605" y="32744"/>
                    </a:cubicBezTo>
                    <a:cubicBezTo>
                      <a:pt x="31707" y="32744"/>
                      <a:pt x="31800" y="32680"/>
                      <a:pt x="31833" y="32577"/>
                    </a:cubicBezTo>
                    <a:cubicBezTo>
                      <a:pt x="32083" y="31796"/>
                      <a:pt x="32215" y="30969"/>
                      <a:pt x="32215" y="30186"/>
                    </a:cubicBezTo>
                    <a:cubicBezTo>
                      <a:pt x="32215" y="29997"/>
                      <a:pt x="32206" y="29807"/>
                      <a:pt x="32190" y="29621"/>
                    </a:cubicBezTo>
                    <a:cubicBezTo>
                      <a:pt x="32181" y="29490"/>
                      <a:pt x="32066" y="29402"/>
                      <a:pt x="31937" y="29402"/>
                    </a:cubicBezTo>
                    <a:close/>
                    <a:moveTo>
                      <a:pt x="84705" y="30882"/>
                    </a:moveTo>
                    <a:cubicBezTo>
                      <a:pt x="84630" y="30882"/>
                      <a:pt x="84555" y="30918"/>
                      <a:pt x="84510" y="30986"/>
                    </a:cubicBezTo>
                    <a:cubicBezTo>
                      <a:pt x="83978" y="31756"/>
                      <a:pt x="83402" y="32539"/>
                      <a:pt x="82795" y="33311"/>
                    </a:cubicBezTo>
                    <a:cubicBezTo>
                      <a:pt x="82714" y="33414"/>
                      <a:pt x="82732" y="33565"/>
                      <a:pt x="82837" y="33647"/>
                    </a:cubicBezTo>
                    <a:cubicBezTo>
                      <a:pt x="82880" y="33680"/>
                      <a:pt x="82933" y="33697"/>
                      <a:pt x="82985" y="33697"/>
                    </a:cubicBezTo>
                    <a:cubicBezTo>
                      <a:pt x="83057" y="33697"/>
                      <a:pt x="83126" y="33667"/>
                      <a:pt x="83173" y="33607"/>
                    </a:cubicBezTo>
                    <a:cubicBezTo>
                      <a:pt x="83783" y="32827"/>
                      <a:pt x="84367" y="32036"/>
                      <a:pt x="84904" y="31258"/>
                    </a:cubicBezTo>
                    <a:cubicBezTo>
                      <a:pt x="84979" y="31150"/>
                      <a:pt x="84951" y="31000"/>
                      <a:pt x="84843" y="30925"/>
                    </a:cubicBezTo>
                    <a:cubicBezTo>
                      <a:pt x="84801" y="30896"/>
                      <a:pt x="84753" y="30882"/>
                      <a:pt x="84705" y="30882"/>
                    </a:cubicBezTo>
                    <a:close/>
                    <a:moveTo>
                      <a:pt x="638" y="30566"/>
                    </a:moveTo>
                    <a:cubicBezTo>
                      <a:pt x="530" y="30566"/>
                      <a:pt x="432" y="30639"/>
                      <a:pt x="406" y="30748"/>
                    </a:cubicBezTo>
                    <a:cubicBezTo>
                      <a:pt x="171" y="31689"/>
                      <a:pt x="38" y="32671"/>
                      <a:pt x="5" y="33668"/>
                    </a:cubicBezTo>
                    <a:cubicBezTo>
                      <a:pt x="1" y="33799"/>
                      <a:pt x="104" y="33911"/>
                      <a:pt x="237" y="33915"/>
                    </a:cubicBezTo>
                    <a:lnTo>
                      <a:pt x="245" y="33915"/>
                    </a:lnTo>
                    <a:cubicBezTo>
                      <a:pt x="374" y="33915"/>
                      <a:pt x="481" y="33814"/>
                      <a:pt x="484" y="33684"/>
                    </a:cubicBezTo>
                    <a:cubicBezTo>
                      <a:pt x="515" y="32721"/>
                      <a:pt x="646" y="31772"/>
                      <a:pt x="871" y="30863"/>
                    </a:cubicBezTo>
                    <a:cubicBezTo>
                      <a:pt x="903" y="30734"/>
                      <a:pt x="825" y="30605"/>
                      <a:pt x="696" y="30573"/>
                    </a:cubicBezTo>
                    <a:cubicBezTo>
                      <a:pt x="677" y="30568"/>
                      <a:pt x="657" y="30566"/>
                      <a:pt x="638" y="30566"/>
                    </a:cubicBezTo>
                    <a:close/>
                    <a:moveTo>
                      <a:pt x="21951" y="31179"/>
                    </a:moveTo>
                    <a:cubicBezTo>
                      <a:pt x="21859" y="31179"/>
                      <a:pt x="21772" y="31231"/>
                      <a:pt x="21732" y="31320"/>
                    </a:cubicBezTo>
                    <a:cubicBezTo>
                      <a:pt x="21333" y="32216"/>
                      <a:pt x="21039" y="33163"/>
                      <a:pt x="20856" y="34139"/>
                    </a:cubicBezTo>
                    <a:cubicBezTo>
                      <a:pt x="20830" y="34269"/>
                      <a:pt x="20917" y="34395"/>
                      <a:pt x="21047" y="34419"/>
                    </a:cubicBezTo>
                    <a:cubicBezTo>
                      <a:pt x="21062" y="34421"/>
                      <a:pt x="21078" y="34423"/>
                      <a:pt x="21092" y="34423"/>
                    </a:cubicBezTo>
                    <a:cubicBezTo>
                      <a:pt x="21205" y="34423"/>
                      <a:pt x="21304" y="34342"/>
                      <a:pt x="21326" y="34227"/>
                    </a:cubicBezTo>
                    <a:cubicBezTo>
                      <a:pt x="21502" y="33290"/>
                      <a:pt x="21787" y="32376"/>
                      <a:pt x="22171" y="31515"/>
                    </a:cubicBezTo>
                    <a:cubicBezTo>
                      <a:pt x="22224" y="31395"/>
                      <a:pt x="22171" y="31253"/>
                      <a:pt x="22049" y="31200"/>
                    </a:cubicBezTo>
                    <a:cubicBezTo>
                      <a:pt x="22017" y="31185"/>
                      <a:pt x="21984" y="31179"/>
                      <a:pt x="21951" y="31179"/>
                    </a:cubicBezTo>
                    <a:close/>
                    <a:moveTo>
                      <a:pt x="68207" y="31338"/>
                    </a:moveTo>
                    <a:cubicBezTo>
                      <a:pt x="68196" y="31338"/>
                      <a:pt x="68184" y="31339"/>
                      <a:pt x="68172" y="31341"/>
                    </a:cubicBezTo>
                    <a:cubicBezTo>
                      <a:pt x="68041" y="31359"/>
                      <a:pt x="67951" y="31480"/>
                      <a:pt x="67969" y="31612"/>
                    </a:cubicBezTo>
                    <a:cubicBezTo>
                      <a:pt x="68106" y="32567"/>
                      <a:pt x="68279" y="33533"/>
                      <a:pt x="68482" y="34483"/>
                    </a:cubicBezTo>
                    <a:cubicBezTo>
                      <a:pt x="68505" y="34595"/>
                      <a:pt x="68606" y="34673"/>
                      <a:pt x="68716" y="34673"/>
                    </a:cubicBezTo>
                    <a:cubicBezTo>
                      <a:pt x="68733" y="34673"/>
                      <a:pt x="68748" y="34672"/>
                      <a:pt x="68765" y="34670"/>
                    </a:cubicBezTo>
                    <a:cubicBezTo>
                      <a:pt x="68895" y="34641"/>
                      <a:pt x="68978" y="34515"/>
                      <a:pt x="68950" y="34385"/>
                    </a:cubicBezTo>
                    <a:cubicBezTo>
                      <a:pt x="68749" y="33444"/>
                      <a:pt x="68579" y="32489"/>
                      <a:pt x="68443" y="31544"/>
                    </a:cubicBezTo>
                    <a:cubicBezTo>
                      <a:pt x="68427" y="31424"/>
                      <a:pt x="68324" y="31338"/>
                      <a:pt x="68207" y="31338"/>
                    </a:cubicBezTo>
                    <a:close/>
                    <a:moveTo>
                      <a:pt x="30323" y="34859"/>
                    </a:moveTo>
                    <a:cubicBezTo>
                      <a:pt x="30245" y="34859"/>
                      <a:pt x="30168" y="34897"/>
                      <a:pt x="30122" y="34968"/>
                    </a:cubicBezTo>
                    <a:cubicBezTo>
                      <a:pt x="29624" y="35737"/>
                      <a:pt x="29024" y="36485"/>
                      <a:pt x="28338" y="37192"/>
                    </a:cubicBezTo>
                    <a:cubicBezTo>
                      <a:pt x="28247" y="37287"/>
                      <a:pt x="28249" y="37440"/>
                      <a:pt x="28344" y="37531"/>
                    </a:cubicBezTo>
                    <a:cubicBezTo>
                      <a:pt x="28390" y="37576"/>
                      <a:pt x="28450" y="37599"/>
                      <a:pt x="28511" y="37599"/>
                    </a:cubicBezTo>
                    <a:cubicBezTo>
                      <a:pt x="28573" y="37599"/>
                      <a:pt x="28635" y="37575"/>
                      <a:pt x="28683" y="37525"/>
                    </a:cubicBezTo>
                    <a:cubicBezTo>
                      <a:pt x="29390" y="36796"/>
                      <a:pt x="30010" y="36022"/>
                      <a:pt x="30524" y="35229"/>
                    </a:cubicBezTo>
                    <a:cubicBezTo>
                      <a:pt x="30597" y="35118"/>
                      <a:pt x="30566" y="34969"/>
                      <a:pt x="30454" y="34898"/>
                    </a:cubicBezTo>
                    <a:cubicBezTo>
                      <a:pt x="30414" y="34872"/>
                      <a:pt x="30368" y="34859"/>
                      <a:pt x="30323" y="34859"/>
                    </a:cubicBezTo>
                    <a:close/>
                    <a:moveTo>
                      <a:pt x="81135" y="35454"/>
                    </a:moveTo>
                    <a:cubicBezTo>
                      <a:pt x="81068" y="35454"/>
                      <a:pt x="81002" y="35481"/>
                      <a:pt x="80954" y="35535"/>
                    </a:cubicBezTo>
                    <a:cubicBezTo>
                      <a:pt x="80320" y="36261"/>
                      <a:pt x="79662" y="36977"/>
                      <a:pt x="78998" y="37664"/>
                    </a:cubicBezTo>
                    <a:cubicBezTo>
                      <a:pt x="78905" y="37758"/>
                      <a:pt x="78909" y="37910"/>
                      <a:pt x="79004" y="38003"/>
                    </a:cubicBezTo>
                    <a:cubicBezTo>
                      <a:pt x="79050" y="38047"/>
                      <a:pt x="79109" y="38071"/>
                      <a:pt x="79170" y="38071"/>
                    </a:cubicBezTo>
                    <a:cubicBezTo>
                      <a:pt x="79233" y="38071"/>
                      <a:pt x="79295" y="38046"/>
                      <a:pt x="79340" y="37996"/>
                    </a:cubicBezTo>
                    <a:cubicBezTo>
                      <a:pt x="80011" y="37305"/>
                      <a:pt x="80676" y="36583"/>
                      <a:pt x="81314" y="35851"/>
                    </a:cubicBezTo>
                    <a:cubicBezTo>
                      <a:pt x="81401" y="35751"/>
                      <a:pt x="81392" y="35600"/>
                      <a:pt x="81291" y="35512"/>
                    </a:cubicBezTo>
                    <a:cubicBezTo>
                      <a:pt x="81246" y="35473"/>
                      <a:pt x="81190" y="35454"/>
                      <a:pt x="81135" y="35454"/>
                    </a:cubicBezTo>
                    <a:close/>
                    <a:moveTo>
                      <a:pt x="455" y="36324"/>
                    </a:moveTo>
                    <a:cubicBezTo>
                      <a:pt x="439" y="36324"/>
                      <a:pt x="424" y="36325"/>
                      <a:pt x="409" y="36328"/>
                    </a:cubicBezTo>
                    <a:cubicBezTo>
                      <a:pt x="278" y="36352"/>
                      <a:pt x="192" y="36475"/>
                      <a:pt x="214" y="36606"/>
                    </a:cubicBezTo>
                    <a:cubicBezTo>
                      <a:pt x="388" y="37600"/>
                      <a:pt x="667" y="38552"/>
                      <a:pt x="1041" y="39439"/>
                    </a:cubicBezTo>
                    <a:cubicBezTo>
                      <a:pt x="1079" y="39531"/>
                      <a:pt x="1168" y="39586"/>
                      <a:pt x="1261" y="39586"/>
                    </a:cubicBezTo>
                    <a:cubicBezTo>
                      <a:pt x="1294" y="39586"/>
                      <a:pt x="1325" y="39581"/>
                      <a:pt x="1357" y="39568"/>
                    </a:cubicBezTo>
                    <a:cubicBezTo>
                      <a:pt x="1479" y="39516"/>
                      <a:pt x="1535" y="39375"/>
                      <a:pt x="1485" y="39253"/>
                    </a:cubicBezTo>
                    <a:cubicBezTo>
                      <a:pt x="1124" y="38399"/>
                      <a:pt x="857" y="37480"/>
                      <a:pt x="687" y="36524"/>
                    </a:cubicBezTo>
                    <a:cubicBezTo>
                      <a:pt x="666" y="36408"/>
                      <a:pt x="566" y="36324"/>
                      <a:pt x="455" y="36324"/>
                    </a:cubicBezTo>
                    <a:close/>
                    <a:moveTo>
                      <a:pt x="20899" y="36832"/>
                    </a:moveTo>
                    <a:cubicBezTo>
                      <a:pt x="20892" y="36832"/>
                      <a:pt x="20885" y="36833"/>
                      <a:pt x="20879" y="36833"/>
                    </a:cubicBezTo>
                    <a:cubicBezTo>
                      <a:pt x="20748" y="36841"/>
                      <a:pt x="20646" y="36953"/>
                      <a:pt x="20652" y="37085"/>
                    </a:cubicBezTo>
                    <a:cubicBezTo>
                      <a:pt x="20700" y="38084"/>
                      <a:pt x="20870" y="39063"/>
                      <a:pt x="21155" y="39997"/>
                    </a:cubicBezTo>
                    <a:cubicBezTo>
                      <a:pt x="21186" y="40100"/>
                      <a:pt x="21281" y="40167"/>
                      <a:pt x="21384" y="40167"/>
                    </a:cubicBezTo>
                    <a:cubicBezTo>
                      <a:pt x="21408" y="40167"/>
                      <a:pt x="21431" y="40163"/>
                      <a:pt x="21454" y="40155"/>
                    </a:cubicBezTo>
                    <a:cubicBezTo>
                      <a:pt x="21580" y="40117"/>
                      <a:pt x="21652" y="39983"/>
                      <a:pt x="21613" y="39856"/>
                    </a:cubicBezTo>
                    <a:cubicBezTo>
                      <a:pt x="21338" y="38961"/>
                      <a:pt x="21177" y="38021"/>
                      <a:pt x="21129" y="37061"/>
                    </a:cubicBezTo>
                    <a:cubicBezTo>
                      <a:pt x="21123" y="36935"/>
                      <a:pt x="21017" y="36832"/>
                      <a:pt x="20899" y="36832"/>
                    </a:cubicBezTo>
                    <a:close/>
                    <a:moveTo>
                      <a:pt x="69413" y="37010"/>
                    </a:moveTo>
                    <a:cubicBezTo>
                      <a:pt x="69392" y="37010"/>
                      <a:pt x="69370" y="37013"/>
                      <a:pt x="69349" y="37018"/>
                    </a:cubicBezTo>
                    <a:cubicBezTo>
                      <a:pt x="69221" y="37056"/>
                      <a:pt x="69147" y="37188"/>
                      <a:pt x="69183" y="37315"/>
                    </a:cubicBezTo>
                    <a:cubicBezTo>
                      <a:pt x="69446" y="38247"/>
                      <a:pt x="69744" y="39183"/>
                      <a:pt x="70068" y="40096"/>
                    </a:cubicBezTo>
                    <a:cubicBezTo>
                      <a:pt x="70103" y="40195"/>
                      <a:pt x="70196" y="40256"/>
                      <a:pt x="70294" y="40256"/>
                    </a:cubicBezTo>
                    <a:cubicBezTo>
                      <a:pt x="70321" y="40256"/>
                      <a:pt x="70348" y="40251"/>
                      <a:pt x="70376" y="40241"/>
                    </a:cubicBezTo>
                    <a:cubicBezTo>
                      <a:pt x="70501" y="40196"/>
                      <a:pt x="70565" y="40059"/>
                      <a:pt x="70521" y="39935"/>
                    </a:cubicBezTo>
                    <a:cubicBezTo>
                      <a:pt x="70199" y="39031"/>
                      <a:pt x="69906" y="38104"/>
                      <a:pt x="69645" y="37184"/>
                    </a:cubicBezTo>
                    <a:cubicBezTo>
                      <a:pt x="69615" y="37078"/>
                      <a:pt x="69517" y="37010"/>
                      <a:pt x="69413" y="37010"/>
                    </a:cubicBezTo>
                    <a:close/>
                    <a:moveTo>
                      <a:pt x="26334" y="39037"/>
                    </a:moveTo>
                    <a:cubicBezTo>
                      <a:pt x="26284" y="39037"/>
                      <a:pt x="26232" y="39054"/>
                      <a:pt x="26188" y="39087"/>
                    </a:cubicBezTo>
                    <a:cubicBezTo>
                      <a:pt x="25469" y="39635"/>
                      <a:pt x="24667" y="40173"/>
                      <a:pt x="23803" y="40692"/>
                    </a:cubicBezTo>
                    <a:cubicBezTo>
                      <a:pt x="23690" y="40759"/>
                      <a:pt x="23653" y="40907"/>
                      <a:pt x="23721" y="41020"/>
                    </a:cubicBezTo>
                    <a:cubicBezTo>
                      <a:pt x="23766" y="41095"/>
                      <a:pt x="23845" y="41138"/>
                      <a:pt x="23928" y="41138"/>
                    </a:cubicBezTo>
                    <a:cubicBezTo>
                      <a:pt x="23968" y="41138"/>
                      <a:pt x="24011" y="41126"/>
                      <a:pt x="24051" y="41104"/>
                    </a:cubicBezTo>
                    <a:cubicBezTo>
                      <a:pt x="24929" y="40575"/>
                      <a:pt x="25747" y="40027"/>
                      <a:pt x="26480" y="39468"/>
                    </a:cubicBezTo>
                    <a:cubicBezTo>
                      <a:pt x="26584" y="39388"/>
                      <a:pt x="26605" y="39237"/>
                      <a:pt x="26525" y="39132"/>
                    </a:cubicBezTo>
                    <a:cubicBezTo>
                      <a:pt x="26478" y="39070"/>
                      <a:pt x="26407" y="39037"/>
                      <a:pt x="26334" y="39037"/>
                    </a:cubicBezTo>
                    <a:close/>
                    <a:moveTo>
                      <a:pt x="77097" y="39623"/>
                    </a:moveTo>
                    <a:cubicBezTo>
                      <a:pt x="77038" y="39623"/>
                      <a:pt x="76980" y="39644"/>
                      <a:pt x="76934" y="39687"/>
                    </a:cubicBezTo>
                    <a:cubicBezTo>
                      <a:pt x="76229" y="40342"/>
                      <a:pt x="75500" y="40984"/>
                      <a:pt x="74766" y="41596"/>
                    </a:cubicBezTo>
                    <a:cubicBezTo>
                      <a:pt x="74664" y="41681"/>
                      <a:pt x="74650" y="41832"/>
                      <a:pt x="74735" y="41934"/>
                    </a:cubicBezTo>
                    <a:cubicBezTo>
                      <a:pt x="74783" y="41990"/>
                      <a:pt x="74850" y="42020"/>
                      <a:pt x="74919" y="42020"/>
                    </a:cubicBezTo>
                    <a:cubicBezTo>
                      <a:pt x="74973" y="42020"/>
                      <a:pt x="75026" y="42002"/>
                      <a:pt x="75072" y="41964"/>
                    </a:cubicBezTo>
                    <a:cubicBezTo>
                      <a:pt x="75814" y="41348"/>
                      <a:pt x="76550" y="40699"/>
                      <a:pt x="77260" y="40038"/>
                    </a:cubicBezTo>
                    <a:cubicBezTo>
                      <a:pt x="77357" y="39948"/>
                      <a:pt x="77363" y="39796"/>
                      <a:pt x="77272" y="39699"/>
                    </a:cubicBezTo>
                    <a:cubicBezTo>
                      <a:pt x="77225" y="39648"/>
                      <a:pt x="77161" y="39623"/>
                      <a:pt x="77097" y="39623"/>
                    </a:cubicBezTo>
                    <a:close/>
                    <a:moveTo>
                      <a:pt x="21377" y="42045"/>
                    </a:moveTo>
                    <a:cubicBezTo>
                      <a:pt x="21341" y="42045"/>
                      <a:pt x="21305" y="42053"/>
                      <a:pt x="21271" y="42069"/>
                    </a:cubicBezTo>
                    <a:cubicBezTo>
                      <a:pt x="20770" y="42318"/>
                      <a:pt x="20235" y="42571"/>
                      <a:pt x="19677" y="42823"/>
                    </a:cubicBezTo>
                    <a:cubicBezTo>
                      <a:pt x="19339" y="42977"/>
                      <a:pt x="18994" y="43127"/>
                      <a:pt x="18645" y="43273"/>
                    </a:cubicBezTo>
                    <a:cubicBezTo>
                      <a:pt x="18523" y="43324"/>
                      <a:pt x="18467" y="43464"/>
                      <a:pt x="18518" y="43587"/>
                    </a:cubicBezTo>
                    <a:cubicBezTo>
                      <a:pt x="18557" y="43679"/>
                      <a:pt x="18645" y="43734"/>
                      <a:pt x="18739" y="43734"/>
                    </a:cubicBezTo>
                    <a:cubicBezTo>
                      <a:pt x="18769" y="43734"/>
                      <a:pt x="18801" y="43728"/>
                      <a:pt x="18832" y="43717"/>
                    </a:cubicBezTo>
                    <a:cubicBezTo>
                      <a:pt x="19184" y="43568"/>
                      <a:pt x="19532" y="43415"/>
                      <a:pt x="19875" y="43261"/>
                    </a:cubicBezTo>
                    <a:cubicBezTo>
                      <a:pt x="20438" y="43007"/>
                      <a:pt x="20979" y="42749"/>
                      <a:pt x="21484" y="42500"/>
                    </a:cubicBezTo>
                    <a:cubicBezTo>
                      <a:pt x="21603" y="42441"/>
                      <a:pt x="21652" y="42297"/>
                      <a:pt x="21592" y="42178"/>
                    </a:cubicBezTo>
                    <a:cubicBezTo>
                      <a:pt x="21551" y="42093"/>
                      <a:pt x="21466" y="42045"/>
                      <a:pt x="21377" y="42045"/>
                    </a:cubicBezTo>
                    <a:close/>
                    <a:moveTo>
                      <a:pt x="2719" y="41609"/>
                    </a:moveTo>
                    <a:cubicBezTo>
                      <a:pt x="2667" y="41609"/>
                      <a:pt x="2615" y="41625"/>
                      <a:pt x="2571" y="41659"/>
                    </a:cubicBezTo>
                    <a:cubicBezTo>
                      <a:pt x="2467" y="41741"/>
                      <a:pt x="2449" y="41891"/>
                      <a:pt x="2530" y="41996"/>
                    </a:cubicBezTo>
                    <a:cubicBezTo>
                      <a:pt x="3157" y="42794"/>
                      <a:pt x="3884" y="43478"/>
                      <a:pt x="4693" y="44024"/>
                    </a:cubicBezTo>
                    <a:cubicBezTo>
                      <a:pt x="4733" y="44052"/>
                      <a:pt x="4781" y="44065"/>
                      <a:pt x="4827" y="44065"/>
                    </a:cubicBezTo>
                    <a:cubicBezTo>
                      <a:pt x="4905" y="44065"/>
                      <a:pt x="4980" y="44029"/>
                      <a:pt x="5026" y="43961"/>
                    </a:cubicBezTo>
                    <a:cubicBezTo>
                      <a:pt x="5099" y="43850"/>
                      <a:pt x="5071" y="43701"/>
                      <a:pt x="4961" y="43628"/>
                    </a:cubicBezTo>
                    <a:cubicBezTo>
                      <a:pt x="4194" y="43109"/>
                      <a:pt x="3503" y="42461"/>
                      <a:pt x="2907" y="41701"/>
                    </a:cubicBezTo>
                    <a:cubicBezTo>
                      <a:pt x="2861" y="41640"/>
                      <a:pt x="2791" y="41609"/>
                      <a:pt x="2719" y="41609"/>
                    </a:cubicBezTo>
                    <a:close/>
                    <a:moveTo>
                      <a:pt x="22579" y="42323"/>
                    </a:moveTo>
                    <a:cubicBezTo>
                      <a:pt x="22536" y="42323"/>
                      <a:pt x="22493" y="42335"/>
                      <a:pt x="22454" y="42358"/>
                    </a:cubicBezTo>
                    <a:cubicBezTo>
                      <a:pt x="22341" y="42427"/>
                      <a:pt x="22304" y="42574"/>
                      <a:pt x="22374" y="42687"/>
                    </a:cubicBezTo>
                    <a:cubicBezTo>
                      <a:pt x="22867" y="43500"/>
                      <a:pt x="23470" y="44286"/>
                      <a:pt x="24167" y="45025"/>
                    </a:cubicBezTo>
                    <a:cubicBezTo>
                      <a:pt x="24216" y="45074"/>
                      <a:pt x="24279" y="45100"/>
                      <a:pt x="24342" y="45100"/>
                    </a:cubicBezTo>
                    <a:cubicBezTo>
                      <a:pt x="24402" y="45100"/>
                      <a:pt x="24461" y="45079"/>
                      <a:pt x="24506" y="45035"/>
                    </a:cubicBezTo>
                    <a:cubicBezTo>
                      <a:pt x="24602" y="44943"/>
                      <a:pt x="24606" y="44792"/>
                      <a:pt x="24516" y="44696"/>
                    </a:cubicBezTo>
                    <a:cubicBezTo>
                      <a:pt x="23843" y="43981"/>
                      <a:pt x="23260" y="43222"/>
                      <a:pt x="22783" y="42439"/>
                    </a:cubicBezTo>
                    <a:cubicBezTo>
                      <a:pt x="22738" y="42364"/>
                      <a:pt x="22660" y="42323"/>
                      <a:pt x="22579" y="42323"/>
                    </a:cubicBezTo>
                    <a:close/>
                    <a:moveTo>
                      <a:pt x="16017" y="44263"/>
                    </a:moveTo>
                    <a:cubicBezTo>
                      <a:pt x="15993" y="44263"/>
                      <a:pt x="15969" y="44266"/>
                      <a:pt x="15945" y="44274"/>
                    </a:cubicBezTo>
                    <a:cubicBezTo>
                      <a:pt x="14979" y="44581"/>
                      <a:pt x="14043" y="44814"/>
                      <a:pt x="13162" y="44970"/>
                    </a:cubicBezTo>
                    <a:cubicBezTo>
                      <a:pt x="13031" y="44994"/>
                      <a:pt x="12945" y="45117"/>
                      <a:pt x="12968" y="45248"/>
                    </a:cubicBezTo>
                    <a:cubicBezTo>
                      <a:pt x="12987" y="45363"/>
                      <a:pt x="13088" y="45446"/>
                      <a:pt x="13202" y="45446"/>
                    </a:cubicBezTo>
                    <a:cubicBezTo>
                      <a:pt x="13217" y="45446"/>
                      <a:pt x="13231" y="45446"/>
                      <a:pt x="13244" y="45440"/>
                    </a:cubicBezTo>
                    <a:cubicBezTo>
                      <a:pt x="14145" y="45282"/>
                      <a:pt x="15103" y="45044"/>
                      <a:pt x="16090" y="44730"/>
                    </a:cubicBezTo>
                    <a:cubicBezTo>
                      <a:pt x="16216" y="44690"/>
                      <a:pt x="16285" y="44556"/>
                      <a:pt x="16246" y="44429"/>
                    </a:cubicBezTo>
                    <a:cubicBezTo>
                      <a:pt x="16214" y="44328"/>
                      <a:pt x="16118" y="44263"/>
                      <a:pt x="16017" y="44263"/>
                    </a:cubicBezTo>
                    <a:close/>
                    <a:moveTo>
                      <a:pt x="71350" y="42481"/>
                    </a:moveTo>
                    <a:cubicBezTo>
                      <a:pt x="71319" y="42481"/>
                      <a:pt x="71287" y="42488"/>
                      <a:pt x="71257" y="42501"/>
                    </a:cubicBezTo>
                    <a:cubicBezTo>
                      <a:pt x="71135" y="42553"/>
                      <a:pt x="71079" y="42694"/>
                      <a:pt x="71131" y="42816"/>
                    </a:cubicBezTo>
                    <a:cubicBezTo>
                      <a:pt x="71300" y="43211"/>
                      <a:pt x="71475" y="43606"/>
                      <a:pt x="71658" y="43999"/>
                    </a:cubicBezTo>
                    <a:cubicBezTo>
                      <a:pt x="71152" y="44357"/>
                      <a:pt x="70643" y="44708"/>
                      <a:pt x="70130" y="45045"/>
                    </a:cubicBezTo>
                    <a:cubicBezTo>
                      <a:pt x="70021" y="45117"/>
                      <a:pt x="69989" y="45265"/>
                      <a:pt x="70062" y="45377"/>
                    </a:cubicBezTo>
                    <a:cubicBezTo>
                      <a:pt x="70109" y="45446"/>
                      <a:pt x="70185" y="45484"/>
                      <a:pt x="70263" y="45484"/>
                    </a:cubicBezTo>
                    <a:cubicBezTo>
                      <a:pt x="70308" y="45484"/>
                      <a:pt x="70354" y="45472"/>
                      <a:pt x="70394" y="45445"/>
                    </a:cubicBezTo>
                    <a:cubicBezTo>
                      <a:pt x="70887" y="45119"/>
                      <a:pt x="71378" y="44782"/>
                      <a:pt x="71864" y="44437"/>
                    </a:cubicBezTo>
                    <a:cubicBezTo>
                      <a:pt x="72026" y="44779"/>
                      <a:pt x="72192" y="45121"/>
                      <a:pt x="72364" y="45457"/>
                    </a:cubicBezTo>
                    <a:cubicBezTo>
                      <a:pt x="72406" y="45541"/>
                      <a:pt x="72490" y="45588"/>
                      <a:pt x="72578" y="45588"/>
                    </a:cubicBezTo>
                    <a:cubicBezTo>
                      <a:pt x="72615" y="45588"/>
                      <a:pt x="72652" y="45580"/>
                      <a:pt x="72687" y="45565"/>
                    </a:cubicBezTo>
                    <a:cubicBezTo>
                      <a:pt x="72805" y="45506"/>
                      <a:pt x="72852" y="45362"/>
                      <a:pt x="72793" y="45244"/>
                    </a:cubicBezTo>
                    <a:cubicBezTo>
                      <a:pt x="72610" y="44885"/>
                      <a:pt x="72434" y="44522"/>
                      <a:pt x="72260" y="44156"/>
                    </a:cubicBezTo>
                    <a:cubicBezTo>
                      <a:pt x="72435" y="44030"/>
                      <a:pt x="72609" y="43901"/>
                      <a:pt x="72783" y="43772"/>
                    </a:cubicBezTo>
                    <a:cubicBezTo>
                      <a:pt x="72889" y="43693"/>
                      <a:pt x="72911" y="43543"/>
                      <a:pt x="72832" y="43437"/>
                    </a:cubicBezTo>
                    <a:cubicBezTo>
                      <a:pt x="72784" y="43374"/>
                      <a:pt x="72711" y="43340"/>
                      <a:pt x="72638" y="43340"/>
                    </a:cubicBezTo>
                    <a:cubicBezTo>
                      <a:pt x="72589" y="43340"/>
                      <a:pt x="72539" y="43355"/>
                      <a:pt x="72496" y="43387"/>
                    </a:cubicBezTo>
                    <a:cubicBezTo>
                      <a:pt x="72349" y="43498"/>
                      <a:pt x="72202" y="43605"/>
                      <a:pt x="72054" y="43714"/>
                    </a:cubicBezTo>
                    <a:cubicBezTo>
                      <a:pt x="71887" y="43352"/>
                      <a:pt x="71727" y="42990"/>
                      <a:pt x="71571" y="42626"/>
                    </a:cubicBezTo>
                    <a:cubicBezTo>
                      <a:pt x="71532" y="42536"/>
                      <a:pt x="71443" y="42481"/>
                      <a:pt x="71350" y="42481"/>
                    </a:cubicBezTo>
                    <a:close/>
                    <a:moveTo>
                      <a:pt x="7448" y="44799"/>
                    </a:moveTo>
                    <a:cubicBezTo>
                      <a:pt x="7344" y="44799"/>
                      <a:pt x="7249" y="44868"/>
                      <a:pt x="7219" y="44973"/>
                    </a:cubicBezTo>
                    <a:cubicBezTo>
                      <a:pt x="7183" y="45100"/>
                      <a:pt x="7256" y="45232"/>
                      <a:pt x="7382" y="45270"/>
                    </a:cubicBezTo>
                    <a:cubicBezTo>
                      <a:pt x="8294" y="45532"/>
                      <a:pt x="9278" y="45674"/>
                      <a:pt x="10311" y="45691"/>
                    </a:cubicBezTo>
                    <a:lnTo>
                      <a:pt x="10315" y="45691"/>
                    </a:lnTo>
                    <a:cubicBezTo>
                      <a:pt x="10446" y="45691"/>
                      <a:pt x="10552" y="45586"/>
                      <a:pt x="10553" y="45456"/>
                    </a:cubicBezTo>
                    <a:cubicBezTo>
                      <a:pt x="10554" y="45323"/>
                      <a:pt x="10451" y="45214"/>
                      <a:pt x="10317" y="45211"/>
                    </a:cubicBezTo>
                    <a:cubicBezTo>
                      <a:pt x="9328" y="45196"/>
                      <a:pt x="8385" y="45058"/>
                      <a:pt x="7516" y="44809"/>
                    </a:cubicBezTo>
                    <a:cubicBezTo>
                      <a:pt x="7493" y="44802"/>
                      <a:pt x="7470" y="44799"/>
                      <a:pt x="7448" y="44799"/>
                    </a:cubicBezTo>
                    <a:close/>
                    <a:moveTo>
                      <a:pt x="67792" y="46529"/>
                    </a:moveTo>
                    <a:cubicBezTo>
                      <a:pt x="67751" y="46529"/>
                      <a:pt x="67710" y="46539"/>
                      <a:pt x="67673" y="46560"/>
                    </a:cubicBezTo>
                    <a:cubicBezTo>
                      <a:pt x="66842" y="47039"/>
                      <a:pt x="65985" y="47501"/>
                      <a:pt x="65129" y="47927"/>
                    </a:cubicBezTo>
                    <a:cubicBezTo>
                      <a:pt x="65010" y="47986"/>
                      <a:pt x="64963" y="48130"/>
                      <a:pt x="65022" y="48248"/>
                    </a:cubicBezTo>
                    <a:cubicBezTo>
                      <a:pt x="65065" y="48333"/>
                      <a:pt x="65149" y="48382"/>
                      <a:pt x="65236" y="48382"/>
                    </a:cubicBezTo>
                    <a:cubicBezTo>
                      <a:pt x="65274" y="48382"/>
                      <a:pt x="65310" y="48373"/>
                      <a:pt x="65344" y="48356"/>
                    </a:cubicBezTo>
                    <a:cubicBezTo>
                      <a:pt x="66210" y="47925"/>
                      <a:pt x="67073" y="47461"/>
                      <a:pt x="67912" y="46976"/>
                    </a:cubicBezTo>
                    <a:cubicBezTo>
                      <a:pt x="68028" y="46909"/>
                      <a:pt x="68067" y="46762"/>
                      <a:pt x="68001" y="46648"/>
                    </a:cubicBezTo>
                    <a:cubicBezTo>
                      <a:pt x="67956" y="46572"/>
                      <a:pt x="67875" y="46529"/>
                      <a:pt x="67792" y="46529"/>
                    </a:cubicBezTo>
                    <a:close/>
                    <a:moveTo>
                      <a:pt x="26507" y="46550"/>
                    </a:moveTo>
                    <a:cubicBezTo>
                      <a:pt x="26435" y="46550"/>
                      <a:pt x="26363" y="46583"/>
                      <a:pt x="26316" y="46645"/>
                    </a:cubicBezTo>
                    <a:cubicBezTo>
                      <a:pt x="26235" y="46751"/>
                      <a:pt x="26256" y="46902"/>
                      <a:pt x="26362" y="46981"/>
                    </a:cubicBezTo>
                    <a:cubicBezTo>
                      <a:pt x="27110" y="47548"/>
                      <a:pt x="27936" y="48089"/>
                      <a:pt x="28816" y="48589"/>
                    </a:cubicBezTo>
                    <a:cubicBezTo>
                      <a:pt x="28853" y="48610"/>
                      <a:pt x="28893" y="48620"/>
                      <a:pt x="28935" y="48620"/>
                    </a:cubicBezTo>
                    <a:cubicBezTo>
                      <a:pt x="29017" y="48620"/>
                      <a:pt x="29098" y="48576"/>
                      <a:pt x="29142" y="48499"/>
                    </a:cubicBezTo>
                    <a:cubicBezTo>
                      <a:pt x="29208" y="48383"/>
                      <a:pt x="29168" y="48236"/>
                      <a:pt x="29052" y="48172"/>
                    </a:cubicBezTo>
                    <a:cubicBezTo>
                      <a:pt x="28190" y="47682"/>
                      <a:pt x="27383" y="47152"/>
                      <a:pt x="26651" y="46599"/>
                    </a:cubicBezTo>
                    <a:cubicBezTo>
                      <a:pt x="26608" y="46566"/>
                      <a:pt x="26557" y="46550"/>
                      <a:pt x="26507" y="46550"/>
                    </a:cubicBezTo>
                    <a:close/>
                    <a:moveTo>
                      <a:pt x="62597" y="49114"/>
                    </a:moveTo>
                    <a:cubicBezTo>
                      <a:pt x="62566" y="49114"/>
                      <a:pt x="62535" y="49120"/>
                      <a:pt x="62505" y="49133"/>
                    </a:cubicBezTo>
                    <a:cubicBezTo>
                      <a:pt x="61621" y="49506"/>
                      <a:pt x="60714" y="49854"/>
                      <a:pt x="59810" y="50167"/>
                    </a:cubicBezTo>
                    <a:cubicBezTo>
                      <a:pt x="59685" y="50211"/>
                      <a:pt x="59618" y="50347"/>
                      <a:pt x="59662" y="50472"/>
                    </a:cubicBezTo>
                    <a:cubicBezTo>
                      <a:pt x="59698" y="50571"/>
                      <a:pt x="59791" y="50633"/>
                      <a:pt x="59889" y="50633"/>
                    </a:cubicBezTo>
                    <a:cubicBezTo>
                      <a:pt x="59917" y="50633"/>
                      <a:pt x="59943" y="50629"/>
                      <a:pt x="59967" y="50622"/>
                    </a:cubicBezTo>
                    <a:cubicBezTo>
                      <a:pt x="60881" y="50304"/>
                      <a:pt x="61797" y="49952"/>
                      <a:pt x="62691" y="49575"/>
                    </a:cubicBezTo>
                    <a:cubicBezTo>
                      <a:pt x="62813" y="49523"/>
                      <a:pt x="62869" y="49383"/>
                      <a:pt x="62819" y="49261"/>
                    </a:cubicBezTo>
                    <a:cubicBezTo>
                      <a:pt x="62780" y="49169"/>
                      <a:pt x="62691" y="49114"/>
                      <a:pt x="62597" y="49114"/>
                    </a:cubicBezTo>
                    <a:close/>
                    <a:moveTo>
                      <a:pt x="31529" y="49435"/>
                    </a:moveTo>
                    <a:cubicBezTo>
                      <a:pt x="31437" y="49435"/>
                      <a:pt x="31349" y="49488"/>
                      <a:pt x="31309" y="49579"/>
                    </a:cubicBezTo>
                    <a:cubicBezTo>
                      <a:pt x="31256" y="49699"/>
                      <a:pt x="31312" y="49841"/>
                      <a:pt x="31432" y="49895"/>
                    </a:cubicBezTo>
                    <a:cubicBezTo>
                      <a:pt x="32319" y="50284"/>
                      <a:pt x="33235" y="50640"/>
                      <a:pt x="34157" y="50953"/>
                    </a:cubicBezTo>
                    <a:cubicBezTo>
                      <a:pt x="34182" y="50962"/>
                      <a:pt x="34209" y="50966"/>
                      <a:pt x="34234" y="50966"/>
                    </a:cubicBezTo>
                    <a:cubicBezTo>
                      <a:pt x="34334" y="50966"/>
                      <a:pt x="34428" y="50904"/>
                      <a:pt x="34462" y="50804"/>
                    </a:cubicBezTo>
                    <a:cubicBezTo>
                      <a:pt x="34504" y="50678"/>
                      <a:pt x="34437" y="50541"/>
                      <a:pt x="34312" y="50499"/>
                    </a:cubicBezTo>
                    <a:cubicBezTo>
                      <a:pt x="33403" y="50190"/>
                      <a:pt x="32499" y="49838"/>
                      <a:pt x="31625" y="49456"/>
                    </a:cubicBezTo>
                    <a:cubicBezTo>
                      <a:pt x="31594" y="49442"/>
                      <a:pt x="31561" y="49435"/>
                      <a:pt x="31529" y="49435"/>
                    </a:cubicBezTo>
                    <a:close/>
                    <a:moveTo>
                      <a:pt x="57118" y="51010"/>
                    </a:moveTo>
                    <a:cubicBezTo>
                      <a:pt x="57097" y="51010"/>
                      <a:pt x="57076" y="51013"/>
                      <a:pt x="57055" y="51018"/>
                    </a:cubicBezTo>
                    <a:cubicBezTo>
                      <a:pt x="56129" y="51268"/>
                      <a:pt x="55184" y="51489"/>
                      <a:pt x="54245" y="51674"/>
                    </a:cubicBezTo>
                    <a:cubicBezTo>
                      <a:pt x="54115" y="51700"/>
                      <a:pt x="54030" y="51826"/>
                      <a:pt x="54056" y="51956"/>
                    </a:cubicBezTo>
                    <a:cubicBezTo>
                      <a:pt x="54079" y="52070"/>
                      <a:pt x="54179" y="52149"/>
                      <a:pt x="54291" y="52149"/>
                    </a:cubicBezTo>
                    <a:cubicBezTo>
                      <a:pt x="54306" y="52149"/>
                      <a:pt x="54321" y="52148"/>
                      <a:pt x="54338" y="52144"/>
                    </a:cubicBezTo>
                    <a:cubicBezTo>
                      <a:pt x="55288" y="51957"/>
                      <a:pt x="56244" y="51734"/>
                      <a:pt x="57182" y="51480"/>
                    </a:cubicBezTo>
                    <a:cubicBezTo>
                      <a:pt x="57308" y="51446"/>
                      <a:pt x="57385" y="51314"/>
                      <a:pt x="57349" y="51187"/>
                    </a:cubicBezTo>
                    <a:cubicBezTo>
                      <a:pt x="57320" y="51080"/>
                      <a:pt x="57224" y="51010"/>
                      <a:pt x="57118" y="51010"/>
                    </a:cubicBezTo>
                    <a:close/>
                    <a:moveTo>
                      <a:pt x="37015" y="51309"/>
                    </a:moveTo>
                    <a:cubicBezTo>
                      <a:pt x="36908" y="51309"/>
                      <a:pt x="36812" y="51383"/>
                      <a:pt x="36785" y="51492"/>
                    </a:cubicBezTo>
                    <a:cubicBezTo>
                      <a:pt x="36752" y="51619"/>
                      <a:pt x="36830" y="51749"/>
                      <a:pt x="36959" y="51782"/>
                    </a:cubicBezTo>
                    <a:cubicBezTo>
                      <a:pt x="37896" y="52019"/>
                      <a:pt x="38858" y="52221"/>
                      <a:pt x="39817" y="52384"/>
                    </a:cubicBezTo>
                    <a:cubicBezTo>
                      <a:pt x="39831" y="52385"/>
                      <a:pt x="39845" y="52386"/>
                      <a:pt x="39857" y="52386"/>
                    </a:cubicBezTo>
                    <a:cubicBezTo>
                      <a:pt x="39973" y="52386"/>
                      <a:pt x="40074" y="52305"/>
                      <a:pt x="40093" y="52187"/>
                    </a:cubicBezTo>
                    <a:cubicBezTo>
                      <a:pt x="40116" y="52056"/>
                      <a:pt x="40027" y="51933"/>
                      <a:pt x="39897" y="51910"/>
                    </a:cubicBezTo>
                    <a:cubicBezTo>
                      <a:pt x="38951" y="51749"/>
                      <a:pt x="38002" y="51550"/>
                      <a:pt x="37076" y="51318"/>
                    </a:cubicBezTo>
                    <a:cubicBezTo>
                      <a:pt x="37055" y="51312"/>
                      <a:pt x="37035" y="51309"/>
                      <a:pt x="37015" y="51309"/>
                    </a:cubicBezTo>
                    <a:close/>
                    <a:moveTo>
                      <a:pt x="51429" y="52130"/>
                    </a:moveTo>
                    <a:cubicBezTo>
                      <a:pt x="51418" y="52130"/>
                      <a:pt x="51408" y="52130"/>
                      <a:pt x="51397" y="52132"/>
                    </a:cubicBezTo>
                    <a:cubicBezTo>
                      <a:pt x="50444" y="52251"/>
                      <a:pt x="49478" y="52340"/>
                      <a:pt x="48523" y="52390"/>
                    </a:cubicBezTo>
                    <a:cubicBezTo>
                      <a:pt x="48391" y="52397"/>
                      <a:pt x="48289" y="52510"/>
                      <a:pt x="48296" y="52642"/>
                    </a:cubicBezTo>
                    <a:cubicBezTo>
                      <a:pt x="48302" y="52771"/>
                      <a:pt x="48408" y="52870"/>
                      <a:pt x="48534" y="52870"/>
                    </a:cubicBezTo>
                    <a:cubicBezTo>
                      <a:pt x="48539" y="52870"/>
                      <a:pt x="48543" y="52870"/>
                      <a:pt x="48550" y="52868"/>
                    </a:cubicBezTo>
                    <a:cubicBezTo>
                      <a:pt x="49517" y="52816"/>
                      <a:pt x="50494" y="52729"/>
                      <a:pt x="51458" y="52607"/>
                    </a:cubicBezTo>
                    <a:cubicBezTo>
                      <a:pt x="51589" y="52590"/>
                      <a:pt x="51682" y="52471"/>
                      <a:pt x="51665" y="52340"/>
                    </a:cubicBezTo>
                    <a:cubicBezTo>
                      <a:pt x="51650" y="52218"/>
                      <a:pt x="51551" y="52130"/>
                      <a:pt x="51429" y="52130"/>
                    </a:cubicBezTo>
                    <a:close/>
                    <a:moveTo>
                      <a:pt x="42755" y="52284"/>
                    </a:moveTo>
                    <a:cubicBezTo>
                      <a:pt x="42622" y="52284"/>
                      <a:pt x="42509" y="52371"/>
                      <a:pt x="42496" y="52502"/>
                    </a:cubicBezTo>
                    <a:cubicBezTo>
                      <a:pt x="42485" y="52633"/>
                      <a:pt x="42582" y="52751"/>
                      <a:pt x="42713" y="52763"/>
                    </a:cubicBezTo>
                    <a:cubicBezTo>
                      <a:pt x="43676" y="52852"/>
                      <a:pt x="44656" y="52905"/>
                      <a:pt x="45628" y="52922"/>
                    </a:cubicBezTo>
                    <a:lnTo>
                      <a:pt x="45632" y="52922"/>
                    </a:lnTo>
                    <a:cubicBezTo>
                      <a:pt x="45763" y="52922"/>
                      <a:pt x="45869" y="52818"/>
                      <a:pt x="45873" y="52686"/>
                    </a:cubicBezTo>
                    <a:cubicBezTo>
                      <a:pt x="45874" y="52554"/>
                      <a:pt x="45769" y="52446"/>
                      <a:pt x="45637" y="52442"/>
                    </a:cubicBezTo>
                    <a:cubicBezTo>
                      <a:pt x="44678" y="52425"/>
                      <a:pt x="43710" y="52372"/>
                      <a:pt x="42757" y="52284"/>
                    </a:cubicBezTo>
                    <a:cubicBezTo>
                      <a:pt x="42756" y="52284"/>
                      <a:pt x="42755" y="52284"/>
                      <a:pt x="42755" y="52284"/>
                    </a:cubicBezTo>
                    <a:close/>
                  </a:path>
                </a:pathLst>
              </a:custGeom>
              <a:solidFill>
                <a:srgbClr val="00446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4253;p57">
                <a:extLst>
                  <a:ext uri="{FF2B5EF4-FFF2-40B4-BE49-F238E27FC236}">
                    <a16:creationId xmlns:a16="http://schemas.microsoft.com/office/drawing/2014/main" id="{20F27CBC-0874-4B71-A7C8-231EED8AE1B7}"/>
                  </a:ext>
                </a:extLst>
              </p:cNvPr>
              <p:cNvSpPr/>
              <p:nvPr/>
            </p:nvSpPr>
            <p:spPr>
              <a:xfrm>
                <a:off x="3520350" y="2519625"/>
                <a:ext cx="3245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707" extrusionOk="0">
                    <a:moveTo>
                      <a:pt x="275" y="1"/>
                    </a:moveTo>
                    <a:cubicBezTo>
                      <a:pt x="233" y="1"/>
                      <a:pt x="191" y="12"/>
                      <a:pt x="153" y="34"/>
                    </a:cubicBezTo>
                    <a:cubicBezTo>
                      <a:pt x="39" y="100"/>
                      <a:pt x="0" y="247"/>
                      <a:pt x="68" y="362"/>
                    </a:cubicBezTo>
                    <a:cubicBezTo>
                      <a:pt x="312" y="776"/>
                      <a:pt x="564" y="1187"/>
                      <a:pt x="822" y="1595"/>
                    </a:cubicBezTo>
                    <a:cubicBezTo>
                      <a:pt x="869" y="1667"/>
                      <a:pt x="947" y="1707"/>
                      <a:pt x="1026" y="1707"/>
                    </a:cubicBezTo>
                    <a:cubicBezTo>
                      <a:pt x="1069" y="1707"/>
                      <a:pt x="1114" y="1694"/>
                      <a:pt x="1152" y="1670"/>
                    </a:cubicBezTo>
                    <a:cubicBezTo>
                      <a:pt x="1265" y="1600"/>
                      <a:pt x="1298" y="1452"/>
                      <a:pt x="1227" y="1340"/>
                    </a:cubicBezTo>
                    <a:cubicBezTo>
                      <a:pt x="972" y="938"/>
                      <a:pt x="723" y="529"/>
                      <a:pt x="480" y="119"/>
                    </a:cubicBezTo>
                    <a:cubicBezTo>
                      <a:pt x="436" y="43"/>
                      <a:pt x="356" y="1"/>
                      <a:pt x="275" y="1"/>
                    </a:cubicBezTo>
                    <a:close/>
                  </a:path>
                </a:pathLst>
              </a:custGeom>
              <a:solidFill>
                <a:srgbClr val="00446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7" name="Google Shape;4254;p57">
              <a:extLst>
                <a:ext uri="{FF2B5EF4-FFF2-40B4-BE49-F238E27FC236}">
                  <a16:creationId xmlns:a16="http://schemas.microsoft.com/office/drawing/2014/main" id="{DFB3EDEF-91F3-4326-94A7-D45DA2EEC0C1}"/>
                </a:ext>
              </a:extLst>
            </p:cNvPr>
            <p:cNvGrpSpPr/>
            <p:nvPr/>
          </p:nvGrpSpPr>
          <p:grpSpPr>
            <a:xfrm rot="925807">
              <a:off x="1598483" y="2664482"/>
              <a:ext cx="551102" cy="369507"/>
              <a:chOff x="2626275" y="1121400"/>
              <a:chExt cx="460225" cy="308575"/>
            </a:xfrm>
          </p:grpSpPr>
          <p:grpSp>
            <p:nvGrpSpPr>
              <p:cNvPr id="248" name="Google Shape;4255;p57">
                <a:extLst>
                  <a:ext uri="{FF2B5EF4-FFF2-40B4-BE49-F238E27FC236}">
                    <a16:creationId xmlns:a16="http://schemas.microsoft.com/office/drawing/2014/main" id="{15F217B5-CAE3-4CD3-8EDC-3325C8F8E911}"/>
                  </a:ext>
                </a:extLst>
              </p:cNvPr>
              <p:cNvGrpSpPr/>
              <p:nvPr/>
            </p:nvGrpSpPr>
            <p:grpSpPr>
              <a:xfrm>
                <a:off x="2671050" y="1121400"/>
                <a:ext cx="415450" cy="308575"/>
                <a:chOff x="2671050" y="1121400"/>
                <a:chExt cx="415450" cy="308575"/>
              </a:xfrm>
            </p:grpSpPr>
            <p:sp>
              <p:nvSpPr>
                <p:cNvPr id="252" name="Google Shape;4256;p57">
                  <a:extLst>
                    <a:ext uri="{FF2B5EF4-FFF2-40B4-BE49-F238E27FC236}">
                      <a16:creationId xmlns:a16="http://schemas.microsoft.com/office/drawing/2014/main" id="{4BE4850A-A9F4-4BF8-ADBD-6C289B292ED6}"/>
                    </a:ext>
                  </a:extLst>
                </p:cNvPr>
                <p:cNvSpPr/>
                <p:nvPr/>
              </p:nvSpPr>
              <p:spPr>
                <a:xfrm>
                  <a:off x="2683900" y="1128900"/>
                  <a:ext cx="387050" cy="28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82" h="11537" extrusionOk="0">
                      <a:moveTo>
                        <a:pt x="0" y="0"/>
                      </a:moveTo>
                      <a:lnTo>
                        <a:pt x="2963" y="4059"/>
                      </a:lnTo>
                      <a:lnTo>
                        <a:pt x="2563" y="11536"/>
                      </a:lnTo>
                      <a:lnTo>
                        <a:pt x="15481" y="17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" name="Google Shape;4257;p57">
                  <a:extLst>
                    <a:ext uri="{FF2B5EF4-FFF2-40B4-BE49-F238E27FC236}">
                      <a16:creationId xmlns:a16="http://schemas.microsoft.com/office/drawing/2014/main" id="{397B3B3E-55AA-4EE6-8AE3-E2A115ADE41D}"/>
                    </a:ext>
                  </a:extLst>
                </p:cNvPr>
                <p:cNvSpPr/>
                <p:nvPr/>
              </p:nvSpPr>
              <p:spPr>
                <a:xfrm>
                  <a:off x="2671050" y="1121400"/>
                  <a:ext cx="415450" cy="30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18" h="12343" extrusionOk="0">
                      <a:moveTo>
                        <a:pt x="1028" y="598"/>
                      </a:moveTo>
                      <a:lnTo>
                        <a:pt x="15373" y="2173"/>
                      </a:lnTo>
                      <a:lnTo>
                        <a:pt x="3344" y="11333"/>
                      </a:lnTo>
                      <a:lnTo>
                        <a:pt x="3344" y="11333"/>
                      </a:lnTo>
                      <a:lnTo>
                        <a:pt x="3720" y="4286"/>
                      </a:lnTo>
                      <a:lnTo>
                        <a:pt x="1028" y="598"/>
                      </a:lnTo>
                      <a:close/>
                      <a:moveTo>
                        <a:pt x="0" y="1"/>
                      </a:moveTo>
                      <a:lnTo>
                        <a:pt x="3232" y="4430"/>
                      </a:lnTo>
                      <a:lnTo>
                        <a:pt x="2811" y="12342"/>
                      </a:lnTo>
                      <a:lnTo>
                        <a:pt x="2811" y="12342"/>
                      </a:lnTo>
                      <a:lnTo>
                        <a:pt x="16618" y="182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4468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49" name="Google Shape;4258;p57">
                <a:extLst>
                  <a:ext uri="{FF2B5EF4-FFF2-40B4-BE49-F238E27FC236}">
                    <a16:creationId xmlns:a16="http://schemas.microsoft.com/office/drawing/2014/main" id="{0823FC8D-058F-48FD-8F5F-6BFDC094375A}"/>
                  </a:ext>
                </a:extLst>
              </p:cNvPr>
              <p:cNvGrpSpPr/>
              <p:nvPr/>
            </p:nvGrpSpPr>
            <p:grpSpPr>
              <a:xfrm>
                <a:off x="2626275" y="1170175"/>
                <a:ext cx="447725" cy="154300"/>
                <a:chOff x="2626275" y="1170175"/>
                <a:chExt cx="447725" cy="154300"/>
              </a:xfrm>
            </p:grpSpPr>
            <p:sp>
              <p:nvSpPr>
                <p:cNvPr id="250" name="Google Shape;4259;p57">
                  <a:extLst>
                    <a:ext uri="{FF2B5EF4-FFF2-40B4-BE49-F238E27FC236}">
                      <a16:creationId xmlns:a16="http://schemas.microsoft.com/office/drawing/2014/main" id="{7CEF4980-5857-4FEE-932F-ECAB2328CB16}"/>
                    </a:ext>
                  </a:extLst>
                </p:cNvPr>
                <p:cNvSpPr/>
                <p:nvPr/>
              </p:nvSpPr>
              <p:spPr>
                <a:xfrm>
                  <a:off x="2643125" y="1183625"/>
                  <a:ext cx="389175" cy="13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67" h="5363" extrusionOk="0">
                      <a:moveTo>
                        <a:pt x="15567" y="1"/>
                      </a:moveTo>
                      <a:lnTo>
                        <a:pt x="0" y="2725"/>
                      </a:lnTo>
                      <a:lnTo>
                        <a:pt x="4408" y="5362"/>
                      </a:lnTo>
                      <a:lnTo>
                        <a:pt x="155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1" name="Google Shape;4260;p57">
                  <a:extLst>
                    <a:ext uri="{FF2B5EF4-FFF2-40B4-BE49-F238E27FC236}">
                      <a16:creationId xmlns:a16="http://schemas.microsoft.com/office/drawing/2014/main" id="{D3900E75-5378-4E46-9B35-3DFA805D50F1}"/>
                    </a:ext>
                  </a:extLst>
                </p:cNvPr>
                <p:cNvSpPr/>
                <p:nvPr/>
              </p:nvSpPr>
              <p:spPr>
                <a:xfrm>
                  <a:off x="2626275" y="1170175"/>
                  <a:ext cx="447725" cy="15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09" h="6172" extrusionOk="0">
                      <a:moveTo>
                        <a:pt x="14573" y="1073"/>
                      </a:moveTo>
                      <a:lnTo>
                        <a:pt x="5093" y="5628"/>
                      </a:lnTo>
                      <a:lnTo>
                        <a:pt x="1351" y="3390"/>
                      </a:lnTo>
                      <a:lnTo>
                        <a:pt x="14573" y="1073"/>
                      </a:lnTo>
                      <a:close/>
                      <a:moveTo>
                        <a:pt x="17908" y="0"/>
                      </a:moveTo>
                      <a:lnTo>
                        <a:pt x="0" y="3138"/>
                      </a:lnTo>
                      <a:lnTo>
                        <a:pt x="5069" y="6171"/>
                      </a:lnTo>
                      <a:lnTo>
                        <a:pt x="17908" y="0"/>
                      </a:lnTo>
                      <a:close/>
                    </a:path>
                  </a:pathLst>
                </a:custGeom>
                <a:solidFill>
                  <a:srgbClr val="004468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89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256" name="Google Shape;4261;p57">
            <a:extLst>
              <a:ext uri="{FF2B5EF4-FFF2-40B4-BE49-F238E27FC236}">
                <a16:creationId xmlns:a16="http://schemas.microsoft.com/office/drawing/2014/main" id="{6A54BDF1-0215-4AED-BA5E-158F4166E538}"/>
              </a:ext>
            </a:extLst>
          </p:cNvPr>
          <p:cNvSpPr txBox="1">
            <a:spLocks/>
          </p:cNvSpPr>
          <p:nvPr/>
        </p:nvSpPr>
        <p:spPr>
          <a:xfrm rot="21416700">
            <a:off x="3957091" y="2754521"/>
            <a:ext cx="4981220" cy="17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orditas"/>
              <a:buNone/>
              <a:defRPr sz="5333" b="0" i="0" u="none" strike="noStrike" cap="none">
                <a:solidFill>
                  <a:schemeClr val="dk2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8"/>
              </a:buClr>
              <a:buSzPts val="2800"/>
              <a:buFont typeface="Gorditas"/>
              <a:buNone/>
              <a:tabLst/>
              <a:defRPr/>
            </a:pPr>
            <a:r>
              <a:rPr kumimoji="0" lang="th-TH" sz="2600" b="0" i="0" u="none" strike="noStrike" kern="0" cap="none" spc="0" normalizeH="0" baseline="0" noProof="0" dirty="0">
                <a:ln>
                  <a:noFill/>
                </a:ln>
                <a:solidFill>
                  <a:srgbClr val="004468"/>
                </a:solidFill>
                <a:effectLst/>
                <a:uLnTx/>
                <a:uFillTx/>
                <a:latin typeface="4804_KwangMD_PukluK" panose="02000000000000000000" pitchFamily="2" charset="0"/>
                <a:cs typeface="4804_KwangMD_PukluK" panose="02000000000000000000" pitchFamily="2" charset="0"/>
                <a:sym typeface="Gorditas"/>
              </a:rPr>
              <a:t>สามารถความรู้เกี่ยวกับรูปที่มีแกนสมมาตรมาประดิษฐ์เป็นผลงานต่างๆ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004468"/>
              </a:solidFill>
              <a:effectLst/>
              <a:uLnTx/>
              <a:uFillTx/>
              <a:latin typeface="4804_KwangMD_PukluK" panose="02000000000000000000" pitchFamily="2" charset="0"/>
              <a:cs typeface="4804_KwangMD_PukluK" panose="02000000000000000000" pitchFamily="2" charset="0"/>
              <a:sym typeface="Gorditas"/>
            </a:endParaRPr>
          </a:p>
        </p:txBody>
      </p:sp>
      <p:grpSp>
        <p:nvGrpSpPr>
          <p:cNvPr id="257" name="กลุ่ม 256">
            <a:extLst>
              <a:ext uri="{FF2B5EF4-FFF2-40B4-BE49-F238E27FC236}">
                <a16:creationId xmlns:a16="http://schemas.microsoft.com/office/drawing/2014/main" id="{AF5E267E-868F-4D21-8559-BA6E8FC4A88D}"/>
              </a:ext>
            </a:extLst>
          </p:cNvPr>
          <p:cNvGrpSpPr/>
          <p:nvPr/>
        </p:nvGrpSpPr>
        <p:grpSpPr>
          <a:xfrm>
            <a:off x="192087" y="981974"/>
            <a:ext cx="635000" cy="527050"/>
            <a:chOff x="196850" y="533400"/>
            <a:chExt cx="635000" cy="527050"/>
          </a:xfrm>
        </p:grpSpPr>
        <p:sp>
          <p:nvSpPr>
            <p:cNvPr id="258" name="รูปแบบอิสระ: รูปร่าง 257">
              <a:extLst>
                <a:ext uri="{FF2B5EF4-FFF2-40B4-BE49-F238E27FC236}">
                  <a16:creationId xmlns:a16="http://schemas.microsoft.com/office/drawing/2014/main" id="{CEDDEBC3-C777-4A02-9D43-E9B396C75168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85" name="รูปแบบอิสระ: รูปร่าง 284">
              <a:extLst>
                <a:ext uri="{FF2B5EF4-FFF2-40B4-BE49-F238E27FC236}">
                  <a16:creationId xmlns:a16="http://schemas.microsoft.com/office/drawing/2014/main" id="{CE1DEBF7-E7B6-4C33-B906-EFAE06D50CCA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6EB9C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86" name="กลุ่ม 285">
            <a:extLst>
              <a:ext uri="{FF2B5EF4-FFF2-40B4-BE49-F238E27FC236}">
                <a16:creationId xmlns:a16="http://schemas.microsoft.com/office/drawing/2014/main" id="{29C8F418-47C2-408C-8488-383D101B4B4C}"/>
              </a:ext>
            </a:extLst>
          </p:cNvPr>
          <p:cNvGrpSpPr/>
          <p:nvPr/>
        </p:nvGrpSpPr>
        <p:grpSpPr>
          <a:xfrm>
            <a:off x="192087" y="2117606"/>
            <a:ext cx="635000" cy="527050"/>
            <a:chOff x="196850" y="533400"/>
            <a:chExt cx="635000" cy="527050"/>
          </a:xfrm>
        </p:grpSpPr>
        <p:sp>
          <p:nvSpPr>
            <p:cNvPr id="287" name="รูปแบบอิสระ: รูปร่าง 286">
              <a:extLst>
                <a:ext uri="{FF2B5EF4-FFF2-40B4-BE49-F238E27FC236}">
                  <a16:creationId xmlns:a16="http://schemas.microsoft.com/office/drawing/2014/main" id="{8A562AEB-023F-4EAB-8BBB-0A5A5C8761C1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88" name="รูปแบบอิสระ: รูปร่าง 287">
              <a:extLst>
                <a:ext uri="{FF2B5EF4-FFF2-40B4-BE49-F238E27FC236}">
                  <a16:creationId xmlns:a16="http://schemas.microsoft.com/office/drawing/2014/main" id="{021FA0E4-42A8-43C8-974C-0B5CC9014E3A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D9E6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89" name="กลุ่ม 288">
            <a:extLst>
              <a:ext uri="{FF2B5EF4-FFF2-40B4-BE49-F238E27FC236}">
                <a16:creationId xmlns:a16="http://schemas.microsoft.com/office/drawing/2014/main" id="{3DF807D3-0215-4172-A63F-81D8089E3743}"/>
              </a:ext>
            </a:extLst>
          </p:cNvPr>
          <p:cNvGrpSpPr/>
          <p:nvPr/>
        </p:nvGrpSpPr>
        <p:grpSpPr>
          <a:xfrm>
            <a:off x="193433" y="3255427"/>
            <a:ext cx="635000" cy="527050"/>
            <a:chOff x="196850" y="533400"/>
            <a:chExt cx="635000" cy="527050"/>
          </a:xfrm>
        </p:grpSpPr>
        <p:sp>
          <p:nvSpPr>
            <p:cNvPr id="290" name="รูปแบบอิสระ: รูปร่าง 289">
              <a:extLst>
                <a:ext uri="{FF2B5EF4-FFF2-40B4-BE49-F238E27FC236}">
                  <a16:creationId xmlns:a16="http://schemas.microsoft.com/office/drawing/2014/main" id="{8B45A18E-0CEB-4CDC-88FA-BC3FC6F6EB7F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91" name="รูปแบบอิสระ: รูปร่าง 290">
              <a:extLst>
                <a:ext uri="{FF2B5EF4-FFF2-40B4-BE49-F238E27FC236}">
                  <a16:creationId xmlns:a16="http://schemas.microsoft.com/office/drawing/2014/main" id="{DBF878B1-A768-45F3-9699-0BF68809CFEB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8F357D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92" name="กลุ่ม 291">
            <a:extLst>
              <a:ext uri="{FF2B5EF4-FFF2-40B4-BE49-F238E27FC236}">
                <a16:creationId xmlns:a16="http://schemas.microsoft.com/office/drawing/2014/main" id="{555CEEC6-7EF5-4667-A844-0D4B2EB6E2F1}"/>
              </a:ext>
            </a:extLst>
          </p:cNvPr>
          <p:cNvGrpSpPr/>
          <p:nvPr/>
        </p:nvGrpSpPr>
        <p:grpSpPr>
          <a:xfrm>
            <a:off x="193433" y="4392936"/>
            <a:ext cx="635000" cy="527050"/>
            <a:chOff x="196850" y="533400"/>
            <a:chExt cx="635000" cy="527050"/>
          </a:xfrm>
        </p:grpSpPr>
        <p:sp>
          <p:nvSpPr>
            <p:cNvPr id="293" name="รูปแบบอิสระ: รูปร่าง 292">
              <a:extLst>
                <a:ext uri="{FF2B5EF4-FFF2-40B4-BE49-F238E27FC236}">
                  <a16:creationId xmlns:a16="http://schemas.microsoft.com/office/drawing/2014/main" id="{8E30F43E-9E62-4E03-B29F-642A4D8A884F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94" name="รูปแบบอิสระ: รูปร่าง 293">
              <a:extLst>
                <a:ext uri="{FF2B5EF4-FFF2-40B4-BE49-F238E27FC236}">
                  <a16:creationId xmlns:a16="http://schemas.microsoft.com/office/drawing/2014/main" id="{CE2E8064-8615-4B59-98C7-D5FDBFF0CF61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F95858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95" name="กลุ่ม 294">
            <a:extLst>
              <a:ext uri="{FF2B5EF4-FFF2-40B4-BE49-F238E27FC236}">
                <a16:creationId xmlns:a16="http://schemas.microsoft.com/office/drawing/2014/main" id="{F7F6324F-A0D6-4981-AC78-434B9796A797}"/>
              </a:ext>
            </a:extLst>
          </p:cNvPr>
          <p:cNvGrpSpPr/>
          <p:nvPr/>
        </p:nvGrpSpPr>
        <p:grpSpPr>
          <a:xfrm>
            <a:off x="192087" y="5557242"/>
            <a:ext cx="635000" cy="527050"/>
            <a:chOff x="196850" y="533400"/>
            <a:chExt cx="635000" cy="527050"/>
          </a:xfrm>
        </p:grpSpPr>
        <p:sp>
          <p:nvSpPr>
            <p:cNvPr id="296" name="รูปแบบอิสระ: รูปร่าง 295">
              <a:extLst>
                <a:ext uri="{FF2B5EF4-FFF2-40B4-BE49-F238E27FC236}">
                  <a16:creationId xmlns:a16="http://schemas.microsoft.com/office/drawing/2014/main" id="{86EDD4FC-5A32-4C7D-B38F-3247F7D1DDE4}"/>
                </a:ext>
              </a:extLst>
            </p:cNvPr>
            <p:cNvSpPr/>
            <p:nvPr/>
          </p:nvSpPr>
          <p:spPr>
            <a:xfrm>
              <a:off x="196850" y="64135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C7C7C7">
                <a:alpha val="70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97" name="รูปแบบอิสระ: รูปร่าง 296">
              <a:extLst>
                <a:ext uri="{FF2B5EF4-FFF2-40B4-BE49-F238E27FC236}">
                  <a16:creationId xmlns:a16="http://schemas.microsoft.com/office/drawing/2014/main" id="{6D3B650E-B001-4A12-9B88-9B416B37F974}"/>
                </a:ext>
              </a:extLst>
            </p:cNvPr>
            <p:cNvSpPr/>
            <p:nvPr/>
          </p:nvSpPr>
          <p:spPr>
            <a:xfrm>
              <a:off x="196850" y="533400"/>
              <a:ext cx="635000" cy="419100"/>
            </a:xfrm>
            <a:custGeom>
              <a:avLst/>
              <a:gdLst>
                <a:gd name="connsiteX0" fmla="*/ 635000 w 635000"/>
                <a:gd name="connsiteY0" fmla="*/ 0 h 419100"/>
                <a:gd name="connsiteX1" fmla="*/ 0 w 635000"/>
                <a:gd name="connsiteY1" fmla="*/ 0 h 419100"/>
                <a:gd name="connsiteX2" fmla="*/ 63500 w 635000"/>
                <a:gd name="connsiteY2" fmla="*/ 215900 h 419100"/>
                <a:gd name="connsiteX3" fmla="*/ 0 w 635000"/>
                <a:gd name="connsiteY3" fmla="*/ 412750 h 419100"/>
                <a:gd name="connsiteX4" fmla="*/ 635000 w 635000"/>
                <a:gd name="connsiteY4" fmla="*/ 419100 h 419100"/>
                <a:gd name="connsiteX5" fmla="*/ 635000 w 635000"/>
                <a:gd name="connsiteY5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0" h="419100">
                  <a:moveTo>
                    <a:pt x="635000" y="0"/>
                  </a:moveTo>
                  <a:lnTo>
                    <a:pt x="0" y="0"/>
                  </a:lnTo>
                  <a:lnTo>
                    <a:pt x="63500" y="215900"/>
                  </a:lnTo>
                  <a:lnTo>
                    <a:pt x="0" y="412750"/>
                  </a:lnTo>
                  <a:lnTo>
                    <a:pt x="635000" y="41910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9DD4B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98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E4B67AB5-9771-4546-9117-2CF878A09373}"/>
              </a:ext>
            </a:extLst>
          </p:cNvPr>
          <p:cNvSpPr txBox="1">
            <a:spLocks/>
          </p:cNvSpPr>
          <p:nvPr/>
        </p:nvSpPr>
        <p:spPr>
          <a:xfrm>
            <a:off x="173619" y="894529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01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299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FA06D0A5-A211-4674-8259-D4EDAB5F907F}"/>
              </a:ext>
            </a:extLst>
          </p:cNvPr>
          <p:cNvSpPr txBox="1">
            <a:spLocks/>
          </p:cNvSpPr>
          <p:nvPr/>
        </p:nvSpPr>
        <p:spPr>
          <a:xfrm>
            <a:off x="196484" y="2017676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02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300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67B6696A-D062-4636-A24B-B2FCDC049C43}"/>
              </a:ext>
            </a:extLst>
          </p:cNvPr>
          <p:cNvSpPr txBox="1">
            <a:spLocks/>
          </p:cNvSpPr>
          <p:nvPr/>
        </p:nvSpPr>
        <p:spPr>
          <a:xfrm>
            <a:off x="188918" y="3154353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03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sp>
        <p:nvSpPr>
          <p:cNvPr id="301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C797FD7F-286C-467D-ACB9-2A500E7A5C38}"/>
              </a:ext>
            </a:extLst>
          </p:cNvPr>
          <p:cNvSpPr txBox="1">
            <a:spLocks/>
          </p:cNvSpPr>
          <p:nvPr/>
        </p:nvSpPr>
        <p:spPr>
          <a:xfrm>
            <a:off x="188918" y="4289985"/>
            <a:ext cx="7041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bg1"/>
                  </a:solidFill>
                </a:ln>
                <a:solidFill>
                  <a:schemeClr val="dk2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04</a:t>
            </a:r>
            <a:endParaRPr lang="th-TH" sz="2400" dirty="0">
              <a:ln w="19050">
                <a:solidFill>
                  <a:schemeClr val="bg1"/>
                </a:solidFill>
              </a:ln>
              <a:latin typeface="FC Candy" panose="020B0500040200020003" pitchFamily="34" charset="-34"/>
              <a:cs typeface="FC Candy" panose="020B0500040200020003" pitchFamily="34" charset="-34"/>
            </a:endParaRPr>
          </a:p>
        </p:txBody>
      </p:sp>
      <p:pic>
        <p:nvPicPr>
          <p:cNvPr id="302" name="รูปภาพ 301">
            <a:hlinkClick r:id="rId8" action="ppaction://hlinksldjump"/>
            <a:extLst>
              <a:ext uri="{FF2B5EF4-FFF2-40B4-BE49-F238E27FC236}">
                <a16:creationId xmlns:a16="http://schemas.microsoft.com/office/drawing/2014/main" id="{40344F48-DAA1-41DD-BEC3-80CAAE28B9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72" y="5509758"/>
            <a:ext cx="507871" cy="507871"/>
          </a:xfrm>
          <a:prstGeom prst="rect">
            <a:avLst/>
          </a:prstGeom>
        </p:spPr>
      </p:pic>
      <p:grpSp>
        <p:nvGrpSpPr>
          <p:cNvPr id="259" name="กลุ่ม 258">
            <a:extLst>
              <a:ext uri="{FF2B5EF4-FFF2-40B4-BE49-F238E27FC236}">
                <a16:creationId xmlns:a16="http://schemas.microsoft.com/office/drawing/2014/main" id="{FDBCE2D2-EFFF-4A90-9A21-7915692676CF}"/>
              </a:ext>
            </a:extLst>
          </p:cNvPr>
          <p:cNvGrpSpPr/>
          <p:nvPr/>
        </p:nvGrpSpPr>
        <p:grpSpPr>
          <a:xfrm>
            <a:off x="4418714" y="2099219"/>
            <a:ext cx="3177667" cy="723718"/>
            <a:chOff x="4915160" y="2499914"/>
            <a:chExt cx="3177667" cy="723718"/>
          </a:xfrm>
        </p:grpSpPr>
        <p:sp>
          <p:nvSpPr>
            <p:cNvPr id="261" name="Google Shape;4975;p59">
              <a:extLst>
                <a:ext uri="{FF2B5EF4-FFF2-40B4-BE49-F238E27FC236}">
                  <a16:creationId xmlns:a16="http://schemas.microsoft.com/office/drawing/2014/main" id="{A1AD4D57-2DFD-46A0-8D58-DE3DD62AC790}"/>
                </a:ext>
              </a:extLst>
            </p:cNvPr>
            <p:cNvSpPr txBox="1">
              <a:spLocks/>
            </p:cNvSpPr>
            <p:nvPr/>
          </p:nvSpPr>
          <p:spPr>
            <a:xfrm rot="21354837">
              <a:off x="4945227" y="2528463"/>
              <a:ext cx="3147600" cy="695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Gorditas"/>
                <a:buNone/>
                <a:defRPr sz="9466" b="1" i="0" u="none" strike="noStrike" cap="none">
                  <a:solidFill>
                    <a:schemeClr val="accent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4468"/>
                </a:buClr>
                <a:buSzPts val="6000"/>
                <a:buFont typeface="Gorditas"/>
                <a:buNone/>
                <a:tabLst/>
                <a:defRPr/>
              </a:pPr>
              <a:r>
                <a:rPr kumimoji="0" lang="th-TH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สิ่งที่ได้เรียนรู้</a:t>
              </a:r>
              <a:endParaRPr kumimoji="0" lang="en" sz="3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endParaRPr>
            </a:p>
          </p:txBody>
        </p:sp>
        <p:sp>
          <p:nvSpPr>
            <p:cNvPr id="262" name="Google Shape;4975;p59">
              <a:extLst>
                <a:ext uri="{FF2B5EF4-FFF2-40B4-BE49-F238E27FC236}">
                  <a16:creationId xmlns:a16="http://schemas.microsoft.com/office/drawing/2014/main" id="{B252B1E9-286E-47EC-B7AD-5881A8100230}"/>
                </a:ext>
              </a:extLst>
            </p:cNvPr>
            <p:cNvSpPr txBox="1">
              <a:spLocks/>
            </p:cNvSpPr>
            <p:nvPr/>
          </p:nvSpPr>
          <p:spPr>
            <a:xfrm rot="21354837">
              <a:off x="4915160" y="2499914"/>
              <a:ext cx="3147600" cy="695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Gorditas"/>
                <a:buNone/>
                <a:defRPr sz="9466" b="1" i="0" u="none" strike="noStrike" cap="none">
                  <a:solidFill>
                    <a:schemeClr val="accent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6000"/>
                <a:buFont typeface="Bebas Neue"/>
                <a:buNone/>
                <a:defRPr sz="8000" b="0" i="0" u="none" strike="noStrike" cap="none">
                  <a:solidFill>
                    <a:schemeClr val="dk2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4468"/>
                </a:buClr>
                <a:buSzPts val="6000"/>
                <a:buFont typeface="Gorditas"/>
                <a:buNone/>
                <a:tabLst/>
                <a:defRPr/>
              </a:pPr>
              <a:r>
                <a:rPr kumimoji="0" lang="th-TH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สิ่งที่ได้เรียนรู้</a:t>
              </a:r>
              <a:endParaRPr kumimoji="0" lang="en" sz="3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8858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FF0000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600" dirty="0" smtClean="0">
            <a:latin typeface="4804_KwangMD_PukluK" panose="02000000000000000000" pitchFamily="2" charset="0"/>
            <a:cs typeface="4804_KwangMD_PukluK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9837</TotalTime>
  <Words>2190</Words>
  <Application>Microsoft Office PowerPoint</Application>
  <PresentationFormat>แบบจอกว้าง</PresentationFormat>
  <Paragraphs>494</Paragraphs>
  <Slides>47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47</vt:i4>
      </vt:variant>
    </vt:vector>
  </HeadingPairs>
  <TitlesOfParts>
    <vt:vector size="62" baseType="lpstr">
      <vt:lpstr>Arial</vt:lpstr>
      <vt:lpstr>Bahiana</vt:lpstr>
      <vt:lpstr>Playfair Display</vt:lpstr>
      <vt:lpstr>Calibri Light</vt:lpstr>
      <vt:lpstr>Cabin</vt:lpstr>
      <vt:lpstr>Didact Gothic</vt:lpstr>
      <vt:lpstr>Cambria Math</vt:lpstr>
      <vt:lpstr>Odibee Sans</vt:lpstr>
      <vt:lpstr>Amatic SC</vt:lpstr>
      <vt:lpstr>FC Candy</vt:lpstr>
      <vt:lpstr>Gloria Hallelujah</vt:lpstr>
      <vt:lpstr>Calibri</vt:lpstr>
      <vt:lpstr>Gorditas</vt:lpstr>
      <vt:lpstr>4804_KwangMD_PukluK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GiGaBytE</dc:creator>
  <cp:lastModifiedBy>รับทำผลงาน เลื่อนขั้นวิทยฐานะ</cp:lastModifiedBy>
  <cp:revision>614</cp:revision>
  <dcterms:created xsi:type="dcterms:W3CDTF">2021-07-06T21:36:50Z</dcterms:created>
  <dcterms:modified xsi:type="dcterms:W3CDTF">2024-07-21T03:35:46Z</dcterms:modified>
</cp:coreProperties>
</file>