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73" r:id="rId5"/>
    <p:sldId id="569" r:id="rId6"/>
    <p:sldId id="570" r:id="rId7"/>
    <p:sldId id="571" r:id="rId8"/>
    <p:sldId id="572" r:id="rId9"/>
    <p:sldId id="574" r:id="rId10"/>
    <p:sldId id="573" r:id="rId11"/>
    <p:sldId id="575" r:id="rId12"/>
    <p:sldId id="576" r:id="rId13"/>
    <p:sldId id="577" r:id="rId14"/>
    <p:sldId id="578" r:id="rId15"/>
    <p:sldId id="579" r:id="rId16"/>
    <p:sldId id="267" r:id="rId17"/>
    <p:sldId id="381" r:id="rId18"/>
    <p:sldId id="382" r:id="rId19"/>
    <p:sldId id="580" r:id="rId20"/>
    <p:sldId id="386" r:id="rId21"/>
    <p:sldId id="581" r:id="rId22"/>
    <p:sldId id="583" r:id="rId23"/>
    <p:sldId id="584" r:id="rId24"/>
    <p:sldId id="585" r:id="rId25"/>
    <p:sldId id="390" r:id="rId26"/>
    <p:sldId id="268" r:id="rId27"/>
    <p:sldId id="586" r:id="rId28"/>
    <p:sldId id="587" r:id="rId29"/>
    <p:sldId id="588" r:id="rId30"/>
    <p:sldId id="589" r:id="rId31"/>
    <p:sldId id="590" r:id="rId32"/>
    <p:sldId id="591" r:id="rId33"/>
    <p:sldId id="592" r:id="rId34"/>
    <p:sldId id="593" r:id="rId35"/>
    <p:sldId id="400" r:id="rId36"/>
    <p:sldId id="269" r:id="rId37"/>
    <p:sldId id="594" r:id="rId38"/>
    <p:sldId id="595" r:id="rId39"/>
    <p:sldId id="596" r:id="rId40"/>
    <p:sldId id="597" r:id="rId41"/>
    <p:sldId id="598" r:id="rId42"/>
    <p:sldId id="599" r:id="rId43"/>
    <p:sldId id="600" r:id="rId44"/>
    <p:sldId id="601" r:id="rId45"/>
    <p:sldId id="602" r:id="rId46"/>
    <p:sldId id="603" r:id="rId47"/>
    <p:sldId id="604" r:id="rId48"/>
    <p:sldId id="605" r:id="rId49"/>
    <p:sldId id="606" r:id="rId50"/>
    <p:sldId id="607" r:id="rId51"/>
    <p:sldId id="439" r:id="rId52"/>
    <p:sldId id="270" r:id="rId53"/>
    <p:sldId id="608" r:id="rId54"/>
    <p:sldId id="566" r:id="rId55"/>
    <p:sldId id="609" r:id="rId56"/>
    <p:sldId id="610" r:id="rId57"/>
    <p:sldId id="611" r:id="rId58"/>
    <p:sldId id="556" r:id="rId59"/>
    <p:sldId id="612" r:id="rId60"/>
    <p:sldId id="563" r:id="rId61"/>
    <p:sldId id="564" r:id="rId62"/>
  </p:sldIdLst>
  <p:sldSz cx="12192000" cy="6858000"/>
  <p:notesSz cx="6858000" cy="9144000"/>
  <p:embeddedFontLst>
    <p:embeddedFont>
      <p:font typeface="Playfair Display" panose="020B0604020202020204" charset="0"/>
      <p:regular r:id="rId63"/>
      <p:bold r:id="rId64"/>
      <p:italic r:id="rId65"/>
      <p:boldItalic r:id="rId66"/>
    </p:embeddedFont>
    <p:embeddedFont>
      <p:font typeface="CmPrasanmit" panose="020B0604020202020204" charset="-34"/>
      <p:regular r:id="rId67"/>
    </p:embeddedFont>
    <p:embeddedFont>
      <p:font typeface="Amatic SC" panose="020B0604020202020204" charset="-79"/>
      <p:regular r:id="rId68"/>
      <p:bold r:id="rId69"/>
    </p:embeddedFont>
    <p:embeddedFont>
      <p:font typeface="TH SarabunPSK" panose="020B0500040200020003" pitchFamily="34" charset="-34"/>
      <p:regular r:id="rId70"/>
      <p:bold r:id="rId71"/>
      <p:italic r:id="rId72"/>
      <p:boldItalic r:id="rId73"/>
    </p:embeddedFont>
    <p:embeddedFont>
      <p:font typeface="Calibri Light" panose="020F0302020204030204" pitchFamily="34" charset="0"/>
      <p:regular r:id="rId74"/>
      <p:italic r:id="rId75"/>
    </p:embeddedFont>
    <p:embeddedFont>
      <p:font typeface="Wingdings 2" panose="05020102010507070707" pitchFamily="18" charset="2"/>
      <p:regular r:id="rId76"/>
    </p:embeddedFont>
    <p:embeddedFont>
      <p:font typeface="4805_KwangMD_Melt" panose="020B0604020202020204" charset="0"/>
      <p:regular r:id="rId77"/>
    </p:embeddedFont>
    <p:embeddedFont>
      <p:font typeface="Cordia New" panose="020B0304020202020204" pitchFamily="34" charset="-34"/>
      <p:regular r:id="rId78"/>
      <p:bold r:id="rId79"/>
      <p:italic r:id="rId80"/>
      <p:boldItalic r:id="rId81"/>
    </p:embeddedFont>
    <p:embeddedFont>
      <p:font typeface="Angsana New" panose="02020603050405020304" pitchFamily="18" charset="-34"/>
      <p:regular r:id="rId82"/>
      <p:bold r:id="rId83"/>
      <p:italic r:id="rId84"/>
      <p:boldItalic r:id="rId85"/>
    </p:embeddedFont>
    <p:embeddedFont>
      <p:font typeface="FC Candy" panose="020B0604020202020204" charset="-34"/>
      <p:regular r:id="rId86"/>
      <p:italic r:id="rId87"/>
    </p:embeddedFont>
    <p:embeddedFont>
      <p:font typeface="Calibri" panose="020F0502020204030204" pitchFamily="34" charset="0"/>
      <p:regular r:id="rId88"/>
      <p:bold r:id="rId89"/>
      <p:italic r:id="rId90"/>
      <p:boldItalic r:id="rId91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1"/>
    <a:srgbClr val="FFDCD9"/>
    <a:srgbClr val="D9E8FF"/>
    <a:srgbClr val="FF0066"/>
    <a:srgbClr val="FFD2D6"/>
    <a:srgbClr val="FF6600"/>
    <a:srgbClr val="FF949E"/>
    <a:srgbClr val="B36EBD"/>
    <a:srgbClr val="EFEFEF"/>
    <a:srgbClr val="BFE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84" Type="http://schemas.openxmlformats.org/officeDocument/2006/relationships/font" Target="fonts/font22.fntdata"/><Relationship Id="rId89" Type="http://schemas.openxmlformats.org/officeDocument/2006/relationships/font" Target="fonts/font27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2.fntdata"/><Relationship Id="rId79" Type="http://schemas.openxmlformats.org/officeDocument/2006/relationships/font" Target="fonts/font17.fntdata"/><Relationship Id="rId5" Type="http://schemas.openxmlformats.org/officeDocument/2006/relationships/slide" Target="slides/slide4.xml"/><Relationship Id="rId90" Type="http://schemas.openxmlformats.org/officeDocument/2006/relationships/font" Target="fonts/font28.fntdata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80" Type="http://schemas.openxmlformats.org/officeDocument/2006/relationships/font" Target="fonts/font18.fntdata"/><Relationship Id="rId85" Type="http://schemas.openxmlformats.org/officeDocument/2006/relationships/font" Target="fonts/font23.fntdata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83" Type="http://schemas.openxmlformats.org/officeDocument/2006/relationships/font" Target="fonts/font21.fntdata"/><Relationship Id="rId88" Type="http://schemas.openxmlformats.org/officeDocument/2006/relationships/font" Target="fonts/font26.fntdata"/><Relationship Id="rId91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font" Target="fonts/font16.fntdata"/><Relationship Id="rId81" Type="http://schemas.openxmlformats.org/officeDocument/2006/relationships/font" Target="fonts/font19.fntdata"/><Relationship Id="rId86" Type="http://schemas.openxmlformats.org/officeDocument/2006/relationships/font" Target="fonts/font24.fntdata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4.fntdata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4.fntdata"/><Relationship Id="rId87" Type="http://schemas.openxmlformats.org/officeDocument/2006/relationships/font" Target="fonts/font25.fntdata"/><Relationship Id="rId61" Type="http://schemas.openxmlformats.org/officeDocument/2006/relationships/slide" Target="slides/slide60.xml"/><Relationship Id="rId82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6E471F6-7C09-43EF-9E58-578A34B29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C5A47AB-DE5A-4F7B-B593-6F4702D4B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67F2E9D-6252-444A-BD02-54AE08C21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501E55F-F312-4FDE-840D-5E6A86D0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98FF877-5A0A-4048-897F-86919CA2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352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D349E81-0542-4BFB-B2FC-1EF413EF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CFC084C-486B-4355-862A-7B15E7ACA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B8060B7-FDBD-4B71-A460-3C58FCBEB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D4831DB-3AFF-47AE-82D2-2FA368141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9ABCDF3-29D7-4566-9EC4-6CBFCF8A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733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76383D-E9D8-4DC3-8CF8-4B9CDD73B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68A493B-2165-4645-B16F-0A109B763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9579EF2-E60F-4473-9D19-2AB1EE65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C20EEB3-3A44-4965-B6D5-1BBB83A7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13DDE0D-E32C-400B-84FB-7C508E6E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095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B56A575-D805-4590-B8AD-8D94AE7B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4D14D28-E38C-4AB9-94AD-E9811DCB2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031B4A3-978C-4F16-8E07-7798B1458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3E6D7A2-91CC-49E5-8B20-29C6D8E5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06F5C27-8E92-4FDA-848E-8EB4A598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163F2113-B204-41BE-8DD4-E99CCDD71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1048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C5B4374-F97F-486B-A75E-45EE4BB3F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4C2D23C-5A04-497F-A7AB-B21FDD011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E4A853D-3292-4D02-B206-35B7C9B1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9BC169B9-23BD-4625-A6BC-35AEA56332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D5A6BB21-E893-4669-9DC0-55D6281A5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86069290-392E-4B1C-A3E2-AB6933028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43067735-E656-4905-8727-0B06968E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4E765E17-1B8A-4DD9-BDC7-F4BF518C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467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84BE40F-12F6-411E-A8E4-64B67683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CA7A4354-0ED0-40AD-B1F5-9D9C38859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D43697B4-BB37-4D54-9C33-19B1EE83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5FFDDF9-B76A-4C26-B05C-3CE6361AF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593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EEC2A43-532E-4D7B-B1EE-249E9346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38F926FD-3F32-4AB0-8502-B2F9B889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160E937C-1C34-4ED4-B8A1-45F62F65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6282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C6B98C-BB1F-44FC-9A4F-BC8EABB7B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B66E7BCE-CFAE-4213-9C65-9F67E304D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55E1056-C2CB-468C-88F3-5C7689153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EB8A3C6D-5794-4676-834E-7AE93B11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71AE9F98-C1A6-4678-9888-1DD512D3D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308806C-E668-436B-A13E-0CDF69E60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31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8F52748-7C7F-4209-8F84-BBA38B5E4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86F812CD-8D55-4243-8003-AF6385B227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AAC8422-25FE-44C5-A8E8-9116D8879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D2D718EB-D58E-4F48-A62E-921FD7FC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D803F6B-4236-4DA9-BC46-16339688A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D7185711-1B7B-40BF-98B0-E73B0A1FF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32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FC8A67F-1FD1-4C30-9B23-191AB12B4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659DE98A-8959-4066-847B-E7C0359A4C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1D70795-B981-46EC-8D75-21689FA0F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BC9BD12-38C8-4DE0-8A4B-206CC5554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F8C4571-3DC6-43B0-80C8-9C814847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6788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0A50421E-DAA3-44E8-B97B-FEE362596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0EDBD0FA-7474-4325-8DAE-0883C62B7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52153D6-6465-4496-9DF2-D5F5AAD61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CD953E1-CB6C-4815-88B7-5C8763BA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46744FE-E95A-4B27-A91E-851ECDEB1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4241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3E7DDA6C-21CE-4FC3-9E7D-F4B5AEC73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A53FEF2-7127-49A9-9C69-DFAB2E0FC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39A0F55-980D-4AD9-B208-B81FCD3ED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A3B17-B58E-4790-A9FC-E893A3F7E05E}" type="datetimeFigureOut">
              <a:rPr lang="th-TH" smtClean="0"/>
              <a:t>17/01/68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E2994D3-9398-40AD-93F5-0475E46A3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79022FC-7393-46BB-8B5F-32B0AAB6D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C6C24-966C-46C8-B000-8F8C052E2B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150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4.png"/><Relationship Id="rId7" Type="http://schemas.openxmlformats.org/officeDocument/2006/relationships/slide" Target="slide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16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5.png"/><Relationship Id="rId7" Type="http://schemas.openxmlformats.org/officeDocument/2006/relationships/slide" Target="slide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16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6.png"/><Relationship Id="rId7" Type="http://schemas.openxmlformats.org/officeDocument/2006/relationships/slide" Target="slide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16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7.png"/><Relationship Id="rId7" Type="http://schemas.openxmlformats.org/officeDocument/2006/relationships/slide" Target="slide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16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8.png"/><Relationship Id="rId7" Type="http://schemas.openxmlformats.org/officeDocument/2006/relationships/slide" Target="slide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16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slide" Target="slide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9.png"/><Relationship Id="rId7" Type="http://schemas.openxmlformats.org/officeDocument/2006/relationships/slide" Target="slide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6.xml"/><Relationship Id="rId5" Type="http://schemas.openxmlformats.org/officeDocument/2006/relationships/slide" Target="slide16.xml"/><Relationship Id="rId10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slide" Target="slide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slide" Target="slide5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6.xml"/><Relationship Id="rId5" Type="http://schemas.openxmlformats.org/officeDocument/2006/relationships/slide" Target="slide26.xml"/><Relationship Id="rId4" Type="http://schemas.openxmlformats.org/officeDocument/2006/relationships/slide" Target="slide16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875;p30">
            <a:extLst>
              <a:ext uri="{FF2B5EF4-FFF2-40B4-BE49-F238E27FC236}">
                <a16:creationId xmlns:a16="http://schemas.microsoft.com/office/drawing/2014/main" id="{BB103E2E-2B04-4A25-A1FE-0DAE77DF0428}"/>
              </a:ext>
            </a:extLst>
          </p:cNvPr>
          <p:cNvSpPr txBox="1">
            <a:spLocks/>
          </p:cNvSpPr>
          <p:nvPr/>
        </p:nvSpPr>
        <p:spPr>
          <a:xfrm>
            <a:off x="1477600" y="1108687"/>
            <a:ext cx="8905875" cy="18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4B5D"/>
              </a:buClr>
              <a:buSzPts val="5200"/>
              <a:buFont typeface="Amatic SC"/>
              <a:buNone/>
              <a:defRPr sz="5500" b="1" i="0" u="none" strike="noStrike" cap="none">
                <a:solidFill>
                  <a:srgbClr val="E04B5D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4B5D"/>
              </a:buClr>
              <a:buSzPts val="5200"/>
              <a:buFont typeface="Amatic SC"/>
              <a:buNone/>
              <a:tabLst/>
              <a:defRPr/>
            </a:pPr>
            <a:r>
              <a:rPr lang="th-TH" sz="6600" kern="0" dirty="0">
                <a:solidFill>
                  <a:srgbClr val="002060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บทที่ 13 การบวก ลบ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4B5D"/>
              </a:buClr>
              <a:buSzPts val="5200"/>
              <a:buFont typeface="Amatic SC"/>
              <a:buNone/>
              <a:tabLst/>
              <a:defRPr/>
            </a:pPr>
            <a:r>
              <a:rPr lang="th-TH" sz="6600" kern="0" dirty="0">
                <a:solidFill>
                  <a:srgbClr val="002060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คูณ หารระคน</a:t>
            </a:r>
          </a:p>
        </p:txBody>
      </p:sp>
      <p:sp>
        <p:nvSpPr>
          <p:cNvPr id="7" name="Google Shape;1876;p30">
            <a:extLst>
              <a:ext uri="{FF2B5EF4-FFF2-40B4-BE49-F238E27FC236}">
                <a16:creationId xmlns:a16="http://schemas.microsoft.com/office/drawing/2014/main" id="{A236825B-DB45-43E4-9DF3-DBACDF8ED192}"/>
              </a:ext>
            </a:extLst>
          </p:cNvPr>
          <p:cNvSpPr txBox="1">
            <a:spLocks/>
          </p:cNvSpPr>
          <p:nvPr/>
        </p:nvSpPr>
        <p:spPr>
          <a:xfrm>
            <a:off x="3253100" y="3189439"/>
            <a:ext cx="61176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1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bin"/>
              <a:buNone/>
              <a:defRPr sz="28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bin"/>
              <a:buNone/>
              <a:tabLst/>
              <a:defRPr/>
            </a:pPr>
            <a:r>
              <a:rPr lang="th-TH" sz="2800" kern="0" dirty="0">
                <a:solidFill>
                  <a:srgbClr val="595959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กลุ่มสาระการเรียนรู้คณิตศาสตร์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Cabin"/>
              <a:buNone/>
              <a:tabLst/>
              <a:defRPr/>
            </a:pPr>
            <a:r>
              <a:rPr lang="th-TH" sz="2800" kern="0" dirty="0">
                <a:solidFill>
                  <a:srgbClr val="595959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ชั้นประถมศึกษาปีที่ 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Cabin"/>
            </a:endParaRPr>
          </a:p>
        </p:txBody>
      </p:sp>
      <p:grpSp>
        <p:nvGrpSpPr>
          <p:cNvPr id="52" name="Google Shape;650;p30">
            <a:extLst>
              <a:ext uri="{FF2B5EF4-FFF2-40B4-BE49-F238E27FC236}">
                <a16:creationId xmlns:a16="http://schemas.microsoft.com/office/drawing/2014/main" id="{D5BE268C-4062-4B94-9BF6-DE63A4B526F2}"/>
              </a:ext>
            </a:extLst>
          </p:cNvPr>
          <p:cNvGrpSpPr/>
          <p:nvPr/>
        </p:nvGrpSpPr>
        <p:grpSpPr>
          <a:xfrm flipH="1">
            <a:off x="6527714" y="4321743"/>
            <a:ext cx="820647" cy="572699"/>
            <a:chOff x="2497400" y="238075"/>
            <a:chExt cx="235075" cy="164050"/>
          </a:xfrm>
        </p:grpSpPr>
        <p:sp>
          <p:nvSpPr>
            <p:cNvPr id="53" name="Google Shape;651;p30">
              <a:extLst>
                <a:ext uri="{FF2B5EF4-FFF2-40B4-BE49-F238E27FC236}">
                  <a16:creationId xmlns:a16="http://schemas.microsoft.com/office/drawing/2014/main" id="{C8F27C1E-AC14-45E2-B4B0-DBAD0666033A}"/>
                </a:ext>
              </a:extLst>
            </p:cNvPr>
            <p:cNvSpPr/>
            <p:nvPr/>
          </p:nvSpPr>
          <p:spPr>
            <a:xfrm>
              <a:off x="2543200" y="307600"/>
              <a:ext cx="93725" cy="94525"/>
            </a:xfrm>
            <a:custGeom>
              <a:avLst/>
              <a:gdLst/>
              <a:ahLst/>
              <a:cxnLst/>
              <a:rect l="l" t="t" r="r" b="b"/>
              <a:pathLst>
                <a:path w="3749" h="3781" extrusionOk="0">
                  <a:moveTo>
                    <a:pt x="0" y="1"/>
                  </a:moveTo>
                  <a:lnTo>
                    <a:pt x="735" y="3780"/>
                  </a:lnTo>
                  <a:lnTo>
                    <a:pt x="3749" y="17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45D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652;p30">
              <a:extLst>
                <a:ext uri="{FF2B5EF4-FFF2-40B4-BE49-F238E27FC236}">
                  <a16:creationId xmlns:a16="http://schemas.microsoft.com/office/drawing/2014/main" id="{DB6984C7-D968-4C3A-9038-E10F0024708A}"/>
                </a:ext>
              </a:extLst>
            </p:cNvPr>
            <p:cNvSpPr/>
            <p:nvPr/>
          </p:nvSpPr>
          <p:spPr>
            <a:xfrm>
              <a:off x="2561550" y="330225"/>
              <a:ext cx="75375" cy="71900"/>
            </a:xfrm>
            <a:custGeom>
              <a:avLst/>
              <a:gdLst/>
              <a:ahLst/>
              <a:cxnLst/>
              <a:rect l="l" t="t" r="r" b="b"/>
              <a:pathLst>
                <a:path w="3015" h="2876" extrusionOk="0">
                  <a:moveTo>
                    <a:pt x="1162" y="0"/>
                  </a:moveTo>
                  <a:lnTo>
                    <a:pt x="587" y="22"/>
                  </a:lnTo>
                  <a:lnTo>
                    <a:pt x="1" y="2875"/>
                  </a:lnTo>
                  <a:lnTo>
                    <a:pt x="3015" y="884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A45D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653;p30">
              <a:extLst>
                <a:ext uri="{FF2B5EF4-FFF2-40B4-BE49-F238E27FC236}">
                  <a16:creationId xmlns:a16="http://schemas.microsoft.com/office/drawing/2014/main" id="{5B83A24A-E444-427F-81EB-D3122CC0986A}"/>
                </a:ext>
              </a:extLst>
            </p:cNvPr>
            <p:cNvSpPr/>
            <p:nvPr/>
          </p:nvSpPr>
          <p:spPr>
            <a:xfrm>
              <a:off x="2497400" y="238100"/>
              <a:ext cx="235075" cy="137400"/>
            </a:xfrm>
            <a:custGeom>
              <a:avLst/>
              <a:gdLst/>
              <a:ahLst/>
              <a:cxnLst/>
              <a:rect l="l" t="t" r="r" b="b"/>
              <a:pathLst>
                <a:path w="9403" h="5496" extrusionOk="0">
                  <a:moveTo>
                    <a:pt x="9168" y="0"/>
                  </a:moveTo>
                  <a:cubicBezTo>
                    <a:pt x="8049" y="0"/>
                    <a:pt x="1" y="1481"/>
                    <a:pt x="1" y="1481"/>
                  </a:cubicBezTo>
                  <a:lnTo>
                    <a:pt x="5676" y="5495"/>
                  </a:lnTo>
                  <a:cubicBezTo>
                    <a:pt x="5676" y="5495"/>
                    <a:pt x="9403" y="257"/>
                    <a:pt x="9296" y="22"/>
                  </a:cubicBezTo>
                  <a:cubicBezTo>
                    <a:pt x="9290" y="7"/>
                    <a:pt x="9246" y="0"/>
                    <a:pt x="9168" y="0"/>
                  </a:cubicBezTo>
                  <a:close/>
                </a:path>
              </a:pathLst>
            </a:custGeom>
            <a:solidFill>
              <a:srgbClr val="A45D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654;p30">
              <a:extLst>
                <a:ext uri="{FF2B5EF4-FFF2-40B4-BE49-F238E27FC236}">
                  <a16:creationId xmlns:a16="http://schemas.microsoft.com/office/drawing/2014/main" id="{71A91FF0-739B-4D3B-93AA-50283C61B44E}"/>
                </a:ext>
              </a:extLst>
            </p:cNvPr>
            <p:cNvSpPr/>
            <p:nvPr/>
          </p:nvSpPr>
          <p:spPr>
            <a:xfrm>
              <a:off x="2497400" y="238075"/>
              <a:ext cx="232425" cy="69550"/>
            </a:xfrm>
            <a:custGeom>
              <a:avLst/>
              <a:gdLst/>
              <a:ahLst/>
              <a:cxnLst/>
              <a:rect l="l" t="t" r="r" b="b"/>
              <a:pathLst>
                <a:path w="9297" h="2782" extrusionOk="0">
                  <a:moveTo>
                    <a:pt x="9168" y="1"/>
                  </a:moveTo>
                  <a:cubicBezTo>
                    <a:pt x="8042" y="1"/>
                    <a:pt x="1" y="1482"/>
                    <a:pt x="1" y="1482"/>
                  </a:cubicBezTo>
                  <a:lnTo>
                    <a:pt x="1832" y="2782"/>
                  </a:lnTo>
                  <a:lnTo>
                    <a:pt x="9296" y="23"/>
                  </a:lnTo>
                  <a:lnTo>
                    <a:pt x="9286" y="13"/>
                  </a:lnTo>
                  <a:cubicBezTo>
                    <a:pt x="9267" y="5"/>
                    <a:pt x="9227" y="1"/>
                    <a:pt x="9168" y="1"/>
                  </a:cubicBezTo>
                  <a:close/>
                </a:path>
              </a:pathLst>
            </a:custGeom>
            <a:solidFill>
              <a:srgbClr val="B36E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655;p30">
              <a:extLst>
                <a:ext uri="{FF2B5EF4-FFF2-40B4-BE49-F238E27FC236}">
                  <a16:creationId xmlns:a16="http://schemas.microsoft.com/office/drawing/2014/main" id="{0E206D83-1F04-4C81-A082-F7FFEBD726D8}"/>
                </a:ext>
              </a:extLst>
            </p:cNvPr>
            <p:cNvSpPr/>
            <p:nvPr/>
          </p:nvSpPr>
          <p:spPr>
            <a:xfrm>
              <a:off x="2576200" y="238650"/>
              <a:ext cx="156275" cy="136850"/>
            </a:xfrm>
            <a:custGeom>
              <a:avLst/>
              <a:gdLst/>
              <a:ahLst/>
              <a:cxnLst/>
              <a:rect l="l" t="t" r="r" b="b"/>
              <a:pathLst>
                <a:path w="6251" h="5474" extrusionOk="0">
                  <a:moveTo>
                    <a:pt x="6144" y="0"/>
                  </a:moveTo>
                  <a:lnTo>
                    <a:pt x="1" y="3685"/>
                  </a:lnTo>
                  <a:lnTo>
                    <a:pt x="2524" y="5473"/>
                  </a:lnTo>
                  <a:cubicBezTo>
                    <a:pt x="2524" y="5473"/>
                    <a:pt x="6251" y="235"/>
                    <a:pt x="6144" y="0"/>
                  </a:cubicBezTo>
                  <a:close/>
                </a:path>
              </a:pathLst>
            </a:custGeom>
            <a:solidFill>
              <a:srgbClr val="B36E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656;p30">
            <a:extLst>
              <a:ext uri="{FF2B5EF4-FFF2-40B4-BE49-F238E27FC236}">
                <a16:creationId xmlns:a16="http://schemas.microsoft.com/office/drawing/2014/main" id="{64E31B49-D3AA-4CBD-B60F-D17D092EA8E9}"/>
              </a:ext>
            </a:extLst>
          </p:cNvPr>
          <p:cNvSpPr/>
          <p:nvPr/>
        </p:nvSpPr>
        <p:spPr>
          <a:xfrm flipH="1">
            <a:off x="7190786" y="4295407"/>
            <a:ext cx="3681650" cy="1377300"/>
          </a:xfrm>
          <a:custGeom>
            <a:avLst/>
            <a:gdLst/>
            <a:ahLst/>
            <a:cxnLst/>
            <a:rect l="l" t="t" r="r" b="b"/>
            <a:pathLst>
              <a:path w="147266" h="55092" extrusionOk="0">
                <a:moveTo>
                  <a:pt x="0" y="55092"/>
                </a:moveTo>
                <a:cubicBezTo>
                  <a:pt x="0" y="50534"/>
                  <a:pt x="6751" y="48778"/>
                  <a:pt x="10828" y="46739"/>
                </a:cubicBezTo>
                <a:cubicBezTo>
                  <a:pt x="16049" y="44128"/>
                  <a:pt x="20897" y="40805"/>
                  <a:pt x="25679" y="37457"/>
                </a:cubicBezTo>
                <a:cubicBezTo>
                  <a:pt x="33698" y="31843"/>
                  <a:pt x="49577" y="18159"/>
                  <a:pt x="53214" y="27247"/>
                </a:cubicBezTo>
                <a:cubicBezTo>
                  <a:pt x="54404" y="30220"/>
                  <a:pt x="53737" y="35405"/>
                  <a:pt x="50739" y="36529"/>
                </a:cubicBezTo>
                <a:cubicBezTo>
                  <a:pt x="44925" y="38709"/>
                  <a:pt x="37406" y="32336"/>
                  <a:pt x="34960" y="26629"/>
                </a:cubicBezTo>
                <a:cubicBezTo>
                  <a:pt x="31197" y="17850"/>
                  <a:pt x="37760" y="2957"/>
                  <a:pt x="47026" y="640"/>
                </a:cubicBezTo>
                <a:cubicBezTo>
                  <a:pt x="67314" y="-4434"/>
                  <a:pt x="81774" y="23985"/>
                  <a:pt x="99931" y="34363"/>
                </a:cubicBezTo>
                <a:cubicBezTo>
                  <a:pt x="113826" y="42305"/>
                  <a:pt x="132086" y="31390"/>
                  <a:pt x="147266" y="26319"/>
                </a:cubicBezTo>
              </a:path>
            </a:pathLst>
          </a:custGeom>
          <a:noFill/>
          <a:ln w="19050" cap="flat" cmpd="sng">
            <a:solidFill>
              <a:srgbClr val="A45DAF"/>
            </a:solidFill>
            <a:prstDash val="dot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387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2741284A-AF80-46CF-AF5C-A6B298280F88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28D1D14-1263-4941-99D7-1AEF173C0C0A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B14030D8-EAE3-44FE-9430-4273CDCC974D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B3D48C0-1063-4CC9-B3E6-CEDE38457034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DBA253A-A210-4D1C-92AD-8EB728F70150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sp>
        <p:nvSpPr>
          <p:cNvPr id="47" name="Google Shape;566;p28">
            <a:hlinkClick r:id="rId3" action="ppaction://hlinksldjump"/>
            <a:extLst>
              <a:ext uri="{FF2B5EF4-FFF2-40B4-BE49-F238E27FC236}">
                <a16:creationId xmlns:a16="http://schemas.microsoft.com/office/drawing/2014/main" id="{1AD53618-1360-4CF8-84C4-8322CEBD61A8}"/>
              </a:ext>
            </a:extLst>
          </p:cNvPr>
          <p:cNvSpPr txBox="1">
            <a:spLocks/>
          </p:cNvSpPr>
          <p:nvPr/>
        </p:nvSpPr>
        <p:spPr>
          <a:xfrm>
            <a:off x="2875500" y="1365017"/>
            <a:ext cx="4220502" cy="62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2C43"/>
              </a:buClr>
              <a:buSzPts val="2000"/>
              <a:buFont typeface="Gorditas"/>
              <a:buNone/>
              <a:tabLst/>
              <a:defRPr/>
            </a:pPr>
            <a:r>
              <a:rPr lang="th-TH" sz="2600" kern="0" dirty="0">
                <a:solidFill>
                  <a:schemeClr val="bg2">
                    <a:lumMod val="25000"/>
                  </a:schemeClr>
                </a:solidFill>
                <a:latin typeface="4805_KwangMD_Melt" panose="02000000000000000000" pitchFamily="2" charset="0"/>
                <a:cs typeface="4805_KwangMD_Melt" panose="02000000000000000000" pitchFamily="2" charset="0"/>
              </a:rPr>
              <a:t>การหาผลลัพธ์การบวก ลบ คูณ หารระคน</a:t>
            </a:r>
            <a:endParaRPr kumimoji="0" lang="en-US" sz="2600" i="0" u="none" strike="noStrike" kern="0" cap="none" spc="0" normalizeH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4805_KwangMD_Melt" panose="02000000000000000000" pitchFamily="2" charset="0"/>
              <a:cs typeface="4805_KwangMD_Melt" panose="02000000000000000000" pitchFamily="2" charset="0"/>
              <a:sym typeface="Gorditas"/>
            </a:endParaRPr>
          </a:p>
        </p:txBody>
      </p:sp>
      <p:grpSp>
        <p:nvGrpSpPr>
          <p:cNvPr id="68" name="กลุ่ม 67">
            <a:extLst>
              <a:ext uri="{FF2B5EF4-FFF2-40B4-BE49-F238E27FC236}">
                <a16:creationId xmlns:a16="http://schemas.microsoft.com/office/drawing/2014/main" id="{3A530B9D-2FED-4492-AC95-BDDCDADC6F35}"/>
              </a:ext>
            </a:extLst>
          </p:cNvPr>
          <p:cNvGrpSpPr/>
          <p:nvPr/>
        </p:nvGrpSpPr>
        <p:grpSpPr>
          <a:xfrm>
            <a:off x="1875680" y="1366906"/>
            <a:ext cx="921600" cy="558341"/>
            <a:chOff x="1819302" y="2003780"/>
            <a:chExt cx="1219500" cy="1198800"/>
          </a:xfrm>
        </p:grpSpPr>
        <p:sp>
          <p:nvSpPr>
            <p:cNvPr id="38" name="Google Shape;557;p28">
              <a:extLst>
                <a:ext uri="{FF2B5EF4-FFF2-40B4-BE49-F238E27FC236}">
                  <a16:creationId xmlns:a16="http://schemas.microsoft.com/office/drawing/2014/main" id="{E25BC0FB-5DF1-466C-93B9-2C24FFB85CC2}"/>
                </a:ext>
              </a:extLst>
            </p:cNvPr>
            <p:cNvSpPr/>
            <p:nvPr/>
          </p:nvSpPr>
          <p:spPr>
            <a:xfrm>
              <a:off x="1839852" y="2003780"/>
              <a:ext cx="1198800" cy="1198800"/>
            </a:xfrm>
            <a:prstGeom prst="roundRect">
              <a:avLst/>
            </a:prstGeom>
            <a:noFill/>
            <a:ln w="19050" cap="flat" cmpd="sng">
              <a:solidFill>
                <a:srgbClr val="FF0066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42" name="Google Shape;561;p28">
              <a:hlinkClick r:id="rId3" action="ppaction://hlinksldjump"/>
              <a:extLst>
                <a:ext uri="{FF2B5EF4-FFF2-40B4-BE49-F238E27FC236}">
                  <a16:creationId xmlns:a16="http://schemas.microsoft.com/office/drawing/2014/main" id="{60FB8BA2-2208-4E4F-BE82-2EECB58431E2}"/>
                </a:ext>
              </a:extLst>
            </p:cNvPr>
            <p:cNvSpPr/>
            <p:nvPr/>
          </p:nvSpPr>
          <p:spPr>
            <a:xfrm>
              <a:off x="1911552" y="2075480"/>
              <a:ext cx="1055400" cy="1055400"/>
            </a:xfrm>
            <a:prstGeom prst="roundRect">
              <a:avLst/>
            </a:prstGeom>
            <a:solidFill>
              <a:srgbClr val="FFD2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48" name="Google Shape;567;p28">
              <a:hlinkClick r:id="rId3" action="ppaction://hlinksldjump"/>
              <a:extLst>
                <a:ext uri="{FF2B5EF4-FFF2-40B4-BE49-F238E27FC236}">
                  <a16:creationId xmlns:a16="http://schemas.microsoft.com/office/drawing/2014/main" id="{D5C86444-DD95-4732-9FA8-65AEE60B6697}"/>
                </a:ext>
              </a:extLst>
            </p:cNvPr>
            <p:cNvSpPr txBox="1">
              <a:spLocks/>
            </p:cNvSpPr>
            <p:nvPr/>
          </p:nvSpPr>
          <p:spPr>
            <a:xfrm>
              <a:off x="1819302" y="2260580"/>
              <a:ext cx="1219500" cy="672600"/>
            </a:xfrm>
            <a:prstGeom prst="round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lang="th-TH" sz="3200" kern="0" dirty="0">
                  <a:solidFill>
                    <a:srgbClr val="002C43"/>
                  </a:solidFill>
                  <a:latin typeface="FC Candy" panose="020B0500040200020003" pitchFamily="34" charset="-34"/>
                  <a:cs typeface="FC Candy" panose="020B0500040200020003" pitchFamily="34" charset="-34"/>
                </a:rPr>
                <a:t>13</a:t>
              </a:r>
              <a:r>
                <a:rPr kumimoji="0" lang="th-TH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.1</a:t>
              </a:r>
              <a:endParaRPr kumimoji="0" lang="en" sz="3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  <p:sp>
        <p:nvSpPr>
          <p:cNvPr id="54" name="Google Shape;573;p28">
            <a:hlinkClick r:id="rId4" action="ppaction://hlinksldjump"/>
            <a:extLst>
              <a:ext uri="{FF2B5EF4-FFF2-40B4-BE49-F238E27FC236}">
                <a16:creationId xmlns:a16="http://schemas.microsoft.com/office/drawing/2014/main" id="{EE561E8D-E870-4F5E-82EF-8406B084EF10}"/>
              </a:ext>
            </a:extLst>
          </p:cNvPr>
          <p:cNvSpPr txBox="1">
            <a:spLocks/>
          </p:cNvSpPr>
          <p:nvPr/>
        </p:nvSpPr>
        <p:spPr>
          <a:xfrm>
            <a:off x="2875500" y="2469838"/>
            <a:ext cx="6622847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lvl="0" indent="0">
              <a:spcAft>
                <a:spcPts val="1200"/>
              </a:spcAft>
              <a:buClr>
                <a:srgbClr val="002C43"/>
              </a:buClr>
              <a:defRPr/>
            </a:pPr>
            <a:r>
              <a:rPr lang="th-TH" sz="2600" kern="0" dirty="0">
                <a:solidFill>
                  <a:schemeClr val="bg2">
                    <a:lumMod val="25000"/>
                  </a:schemeClr>
                </a:solidFill>
                <a:latin typeface="4805_KwangMD_Melt" panose="02000000000000000000" pitchFamily="2" charset="0"/>
                <a:cs typeface="4805_KwangMD_Melt" panose="02000000000000000000" pitchFamily="2" charset="0"/>
              </a:rPr>
              <a:t>การพัฒนาความรู้สึกเชิงจำนวนเกี่ยวกับการบวก ลบ คูณ หารระคน</a:t>
            </a:r>
            <a:endParaRPr lang="en-US" sz="2600" kern="0" dirty="0">
              <a:solidFill>
                <a:schemeClr val="bg2">
                  <a:lumMod val="25000"/>
                </a:schemeClr>
              </a:solidFill>
              <a:latin typeface="4805_KwangMD_Melt" panose="02000000000000000000" pitchFamily="2" charset="0"/>
              <a:cs typeface="4805_KwangMD_Melt" panose="02000000000000000000" pitchFamily="2" charset="0"/>
            </a:endParaRPr>
          </a:p>
        </p:txBody>
      </p:sp>
      <p:grpSp>
        <p:nvGrpSpPr>
          <p:cNvPr id="61" name="Google Shape;580;p28">
            <a:extLst>
              <a:ext uri="{FF2B5EF4-FFF2-40B4-BE49-F238E27FC236}">
                <a16:creationId xmlns:a16="http://schemas.microsoft.com/office/drawing/2014/main" id="{D049F694-9392-426C-8E4A-805F8D1F52FA}"/>
              </a:ext>
            </a:extLst>
          </p:cNvPr>
          <p:cNvGrpSpPr/>
          <p:nvPr/>
        </p:nvGrpSpPr>
        <p:grpSpPr>
          <a:xfrm>
            <a:off x="9174824" y="337428"/>
            <a:ext cx="820647" cy="572699"/>
            <a:chOff x="2497400" y="238075"/>
            <a:chExt cx="235075" cy="164050"/>
          </a:xfrm>
        </p:grpSpPr>
        <p:sp>
          <p:nvSpPr>
            <p:cNvPr id="62" name="Google Shape;581;p28">
              <a:extLst>
                <a:ext uri="{FF2B5EF4-FFF2-40B4-BE49-F238E27FC236}">
                  <a16:creationId xmlns:a16="http://schemas.microsoft.com/office/drawing/2014/main" id="{8723AE78-B000-4E90-BA67-1C1F0FD28DEE}"/>
                </a:ext>
              </a:extLst>
            </p:cNvPr>
            <p:cNvSpPr/>
            <p:nvPr/>
          </p:nvSpPr>
          <p:spPr>
            <a:xfrm>
              <a:off x="2543200" y="307600"/>
              <a:ext cx="93725" cy="94525"/>
            </a:xfrm>
            <a:custGeom>
              <a:avLst/>
              <a:gdLst/>
              <a:ahLst/>
              <a:cxnLst/>
              <a:rect l="l" t="t" r="r" b="b"/>
              <a:pathLst>
                <a:path w="3749" h="3781" extrusionOk="0">
                  <a:moveTo>
                    <a:pt x="0" y="1"/>
                  </a:moveTo>
                  <a:lnTo>
                    <a:pt x="735" y="3780"/>
                  </a:lnTo>
                  <a:lnTo>
                    <a:pt x="3749" y="17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1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63" name="Google Shape;582;p28">
              <a:extLst>
                <a:ext uri="{FF2B5EF4-FFF2-40B4-BE49-F238E27FC236}">
                  <a16:creationId xmlns:a16="http://schemas.microsoft.com/office/drawing/2014/main" id="{BE258B3A-FDA7-44A0-A60F-A6C165DCC6B2}"/>
                </a:ext>
              </a:extLst>
            </p:cNvPr>
            <p:cNvSpPr/>
            <p:nvPr/>
          </p:nvSpPr>
          <p:spPr>
            <a:xfrm>
              <a:off x="2561550" y="330225"/>
              <a:ext cx="75375" cy="71900"/>
            </a:xfrm>
            <a:custGeom>
              <a:avLst/>
              <a:gdLst/>
              <a:ahLst/>
              <a:cxnLst/>
              <a:rect l="l" t="t" r="r" b="b"/>
              <a:pathLst>
                <a:path w="3015" h="2876" extrusionOk="0">
                  <a:moveTo>
                    <a:pt x="1162" y="0"/>
                  </a:moveTo>
                  <a:lnTo>
                    <a:pt x="587" y="22"/>
                  </a:lnTo>
                  <a:lnTo>
                    <a:pt x="1" y="2875"/>
                  </a:lnTo>
                  <a:lnTo>
                    <a:pt x="3015" y="884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A1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64" name="Google Shape;583;p28">
              <a:extLst>
                <a:ext uri="{FF2B5EF4-FFF2-40B4-BE49-F238E27FC236}">
                  <a16:creationId xmlns:a16="http://schemas.microsoft.com/office/drawing/2014/main" id="{F51DB3D7-D7B1-42E8-A7FD-5B7AFBC534E0}"/>
                </a:ext>
              </a:extLst>
            </p:cNvPr>
            <p:cNvSpPr/>
            <p:nvPr/>
          </p:nvSpPr>
          <p:spPr>
            <a:xfrm>
              <a:off x="2497400" y="238100"/>
              <a:ext cx="235075" cy="137400"/>
            </a:xfrm>
            <a:custGeom>
              <a:avLst/>
              <a:gdLst/>
              <a:ahLst/>
              <a:cxnLst/>
              <a:rect l="l" t="t" r="r" b="b"/>
              <a:pathLst>
                <a:path w="9403" h="5496" extrusionOk="0">
                  <a:moveTo>
                    <a:pt x="9168" y="0"/>
                  </a:moveTo>
                  <a:cubicBezTo>
                    <a:pt x="8049" y="0"/>
                    <a:pt x="1" y="1481"/>
                    <a:pt x="1" y="1481"/>
                  </a:cubicBezTo>
                  <a:lnTo>
                    <a:pt x="5676" y="5495"/>
                  </a:lnTo>
                  <a:cubicBezTo>
                    <a:pt x="5676" y="5495"/>
                    <a:pt x="9403" y="257"/>
                    <a:pt x="9296" y="22"/>
                  </a:cubicBezTo>
                  <a:cubicBezTo>
                    <a:pt x="9290" y="7"/>
                    <a:pt x="9246" y="0"/>
                    <a:pt x="9168" y="0"/>
                  </a:cubicBezTo>
                  <a:close/>
                </a:path>
              </a:pathLst>
            </a:custGeom>
            <a:solidFill>
              <a:srgbClr val="A1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65" name="Google Shape;584;p28">
              <a:extLst>
                <a:ext uri="{FF2B5EF4-FFF2-40B4-BE49-F238E27FC236}">
                  <a16:creationId xmlns:a16="http://schemas.microsoft.com/office/drawing/2014/main" id="{64549ABE-3FB4-485A-A9FB-D9EE89137E7A}"/>
                </a:ext>
              </a:extLst>
            </p:cNvPr>
            <p:cNvSpPr/>
            <p:nvPr/>
          </p:nvSpPr>
          <p:spPr>
            <a:xfrm>
              <a:off x="2497400" y="238075"/>
              <a:ext cx="232425" cy="69550"/>
            </a:xfrm>
            <a:custGeom>
              <a:avLst/>
              <a:gdLst/>
              <a:ahLst/>
              <a:cxnLst/>
              <a:rect l="l" t="t" r="r" b="b"/>
              <a:pathLst>
                <a:path w="9297" h="2782" extrusionOk="0">
                  <a:moveTo>
                    <a:pt x="9168" y="1"/>
                  </a:moveTo>
                  <a:cubicBezTo>
                    <a:pt x="8042" y="1"/>
                    <a:pt x="1" y="1482"/>
                    <a:pt x="1" y="1482"/>
                  </a:cubicBezTo>
                  <a:lnTo>
                    <a:pt x="1832" y="2782"/>
                  </a:lnTo>
                  <a:lnTo>
                    <a:pt x="9296" y="23"/>
                  </a:lnTo>
                  <a:lnTo>
                    <a:pt x="9286" y="13"/>
                  </a:lnTo>
                  <a:cubicBezTo>
                    <a:pt x="9267" y="5"/>
                    <a:pt x="9227" y="1"/>
                    <a:pt x="9168" y="1"/>
                  </a:cubicBezTo>
                  <a:close/>
                </a:path>
              </a:pathLst>
            </a:custGeom>
            <a:solidFill>
              <a:srgbClr val="B9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66" name="Google Shape;585;p28">
              <a:extLst>
                <a:ext uri="{FF2B5EF4-FFF2-40B4-BE49-F238E27FC236}">
                  <a16:creationId xmlns:a16="http://schemas.microsoft.com/office/drawing/2014/main" id="{7DF68F87-43E4-45D8-92FE-62F33524E134}"/>
                </a:ext>
              </a:extLst>
            </p:cNvPr>
            <p:cNvSpPr/>
            <p:nvPr/>
          </p:nvSpPr>
          <p:spPr>
            <a:xfrm>
              <a:off x="2576200" y="238650"/>
              <a:ext cx="156275" cy="136850"/>
            </a:xfrm>
            <a:custGeom>
              <a:avLst/>
              <a:gdLst/>
              <a:ahLst/>
              <a:cxnLst/>
              <a:rect l="l" t="t" r="r" b="b"/>
              <a:pathLst>
                <a:path w="6251" h="5474" extrusionOk="0">
                  <a:moveTo>
                    <a:pt x="6144" y="0"/>
                  </a:moveTo>
                  <a:lnTo>
                    <a:pt x="1" y="3685"/>
                  </a:lnTo>
                  <a:lnTo>
                    <a:pt x="2524" y="5473"/>
                  </a:lnTo>
                  <a:cubicBezTo>
                    <a:pt x="2524" y="5473"/>
                    <a:pt x="6251" y="235"/>
                    <a:pt x="6144" y="0"/>
                  </a:cubicBezTo>
                  <a:close/>
                </a:path>
              </a:pathLst>
            </a:custGeom>
            <a:solidFill>
              <a:srgbClr val="B9D3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</p:grpSp>
      <p:sp>
        <p:nvSpPr>
          <p:cNvPr id="67" name="Google Shape;586;p28">
            <a:extLst>
              <a:ext uri="{FF2B5EF4-FFF2-40B4-BE49-F238E27FC236}">
                <a16:creationId xmlns:a16="http://schemas.microsoft.com/office/drawing/2014/main" id="{35D16504-5409-4F1C-913E-A766E1E83E2F}"/>
              </a:ext>
            </a:extLst>
          </p:cNvPr>
          <p:cNvSpPr/>
          <p:nvPr/>
        </p:nvSpPr>
        <p:spPr>
          <a:xfrm>
            <a:off x="6043432" y="-508868"/>
            <a:ext cx="3283075" cy="1761200"/>
          </a:xfrm>
          <a:custGeom>
            <a:avLst/>
            <a:gdLst/>
            <a:ahLst/>
            <a:cxnLst/>
            <a:rect l="l" t="t" r="r" b="b"/>
            <a:pathLst>
              <a:path w="131323" h="70448" extrusionOk="0">
                <a:moveTo>
                  <a:pt x="0" y="3149"/>
                </a:moveTo>
                <a:cubicBezTo>
                  <a:pt x="6635" y="-3486"/>
                  <a:pt x="22063" y="1454"/>
                  <a:pt x="27515" y="9090"/>
                </a:cubicBezTo>
                <a:cubicBezTo>
                  <a:pt x="39845" y="26359"/>
                  <a:pt x="48657" y="50847"/>
                  <a:pt x="68788" y="57554"/>
                </a:cubicBezTo>
                <a:cubicBezTo>
                  <a:pt x="78084" y="60651"/>
                  <a:pt x="91252" y="64795"/>
                  <a:pt x="98180" y="57867"/>
                </a:cubicBezTo>
                <a:cubicBezTo>
                  <a:pt x="101203" y="54844"/>
                  <a:pt x="102315" y="46959"/>
                  <a:pt x="98492" y="45047"/>
                </a:cubicBezTo>
                <a:cubicBezTo>
                  <a:pt x="94241" y="42921"/>
                  <a:pt x="86237" y="44290"/>
                  <a:pt x="84735" y="48799"/>
                </a:cubicBezTo>
                <a:cubicBezTo>
                  <a:pt x="82880" y="54366"/>
                  <a:pt x="86093" y="61705"/>
                  <a:pt x="90676" y="65371"/>
                </a:cubicBezTo>
                <a:cubicBezTo>
                  <a:pt x="95947" y="69587"/>
                  <a:pt x="103716" y="71172"/>
                  <a:pt x="110374" y="70061"/>
                </a:cubicBezTo>
                <a:cubicBezTo>
                  <a:pt x="119030" y="68617"/>
                  <a:pt x="125118" y="60320"/>
                  <a:pt x="131323" y="54115"/>
                </a:cubicBezTo>
              </a:path>
            </a:pathLst>
          </a:custGeom>
          <a:noFill/>
          <a:ln w="19050" cap="flat" cmpd="sng">
            <a:solidFill>
              <a:srgbClr val="97D7B3"/>
            </a:solidFill>
            <a:prstDash val="dot"/>
            <a:round/>
            <a:headEnd type="none" w="med" len="med"/>
            <a:tailEnd type="none" w="med" len="med"/>
          </a:ln>
        </p:spPr>
      </p:sp>
      <p:sp>
        <p:nvSpPr>
          <p:cNvPr id="72" name="Google Shape;566;p28">
            <a:hlinkClick r:id="rId5" action="ppaction://hlinksldjump"/>
            <a:extLst>
              <a:ext uri="{FF2B5EF4-FFF2-40B4-BE49-F238E27FC236}">
                <a16:creationId xmlns:a16="http://schemas.microsoft.com/office/drawing/2014/main" id="{44DB1F4B-FCBA-4B54-86F6-168E950F7532}"/>
              </a:ext>
            </a:extLst>
          </p:cNvPr>
          <p:cNvSpPr txBox="1">
            <a:spLocks/>
          </p:cNvSpPr>
          <p:nvPr/>
        </p:nvSpPr>
        <p:spPr>
          <a:xfrm>
            <a:off x="2873659" y="3490558"/>
            <a:ext cx="6209384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lvl="0" indent="0">
              <a:spcAft>
                <a:spcPts val="1200"/>
              </a:spcAft>
              <a:buClr>
                <a:srgbClr val="002C43"/>
              </a:buClr>
              <a:defRPr/>
            </a:pPr>
            <a:r>
              <a:rPr lang="th-TH" sz="2600" kern="0" dirty="0">
                <a:solidFill>
                  <a:schemeClr val="bg2">
                    <a:lumMod val="25000"/>
                  </a:schemeClr>
                </a:solidFill>
                <a:latin typeface="4805_KwangMD_Melt" panose="02000000000000000000" pitchFamily="2" charset="0"/>
                <a:cs typeface="4805_KwangMD_Melt" panose="02000000000000000000" pitchFamily="2" charset="0"/>
              </a:rPr>
              <a:t>สถานการณ์การบวก การลบ การคูณ และการหาร 2 ขั้นตอน</a:t>
            </a:r>
            <a:endParaRPr lang="en-US" sz="2600" kern="0" dirty="0">
              <a:solidFill>
                <a:schemeClr val="bg2">
                  <a:lumMod val="25000"/>
                </a:schemeClr>
              </a:solidFill>
              <a:latin typeface="4805_KwangMD_Melt" panose="02000000000000000000" pitchFamily="2" charset="0"/>
              <a:cs typeface="4805_KwangMD_Melt" panose="02000000000000000000" pitchFamily="2" charset="0"/>
            </a:endParaRPr>
          </a:p>
        </p:txBody>
      </p:sp>
      <p:pic>
        <p:nvPicPr>
          <p:cNvPr id="9" name="รูปภาพ 8">
            <a:hlinkClick r:id="rId8" action="ppaction://hlinksldjump"/>
            <a:extLst>
              <a:ext uri="{FF2B5EF4-FFF2-40B4-BE49-F238E27FC236}">
                <a16:creationId xmlns:a16="http://schemas.microsoft.com/office/drawing/2014/main" id="{43BB6370-3B74-4C2A-96C5-7B6CB3948E5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  <p:sp>
        <p:nvSpPr>
          <p:cNvPr id="59" name="Google Shape;578;p28">
            <a:extLst>
              <a:ext uri="{FF2B5EF4-FFF2-40B4-BE49-F238E27FC236}">
                <a16:creationId xmlns:a16="http://schemas.microsoft.com/office/drawing/2014/main" id="{E9C33D32-32B3-4B88-804B-CEFF906BE82E}"/>
              </a:ext>
            </a:extLst>
          </p:cNvPr>
          <p:cNvSpPr/>
          <p:nvPr/>
        </p:nvSpPr>
        <p:spPr>
          <a:xfrm>
            <a:off x="4163314" y="886815"/>
            <a:ext cx="112" cy="11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F5A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FC Candy" panose="020B0500040200020003" pitchFamily="34" charset="-34"/>
              <a:cs typeface="FC Candy" panose="020B0500040200020003" pitchFamily="34" charset="-34"/>
              <a:sym typeface="Arial"/>
            </a:endParaRPr>
          </a:p>
        </p:txBody>
      </p:sp>
      <p:sp>
        <p:nvSpPr>
          <p:cNvPr id="60" name="Google Shape;579;p28">
            <a:extLst>
              <a:ext uri="{FF2B5EF4-FFF2-40B4-BE49-F238E27FC236}">
                <a16:creationId xmlns:a16="http://schemas.microsoft.com/office/drawing/2014/main" id="{96DCE215-CD77-4068-94C1-AF75FB85A8B2}"/>
              </a:ext>
            </a:extLst>
          </p:cNvPr>
          <p:cNvSpPr/>
          <p:nvPr/>
        </p:nvSpPr>
        <p:spPr>
          <a:xfrm>
            <a:off x="3593009" y="1172638"/>
            <a:ext cx="112" cy="11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close/>
              </a:path>
            </a:pathLst>
          </a:custGeom>
          <a:solidFill>
            <a:srgbClr val="F7B5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FC Candy" panose="020B0500040200020003" pitchFamily="34" charset="-34"/>
              <a:cs typeface="FC Candy" panose="020B0500040200020003" pitchFamily="34" charset="-34"/>
              <a:sym typeface="Arial"/>
            </a:endParaRPr>
          </a:p>
        </p:txBody>
      </p:sp>
      <p:sp>
        <p:nvSpPr>
          <p:cNvPr id="49" name="Google Shape;565;p28">
            <a:extLst>
              <a:ext uri="{FF2B5EF4-FFF2-40B4-BE49-F238E27FC236}">
                <a16:creationId xmlns:a16="http://schemas.microsoft.com/office/drawing/2014/main" id="{38D919E8-E9CE-4DC5-B512-0DC3E7E0635F}"/>
              </a:ext>
            </a:extLst>
          </p:cNvPr>
          <p:cNvSpPr txBox="1">
            <a:spLocks/>
          </p:cNvSpPr>
          <p:nvPr/>
        </p:nvSpPr>
        <p:spPr>
          <a:xfrm>
            <a:off x="1605977" y="590412"/>
            <a:ext cx="838949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rditas"/>
              <a:buNone/>
              <a:defRPr sz="32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C43"/>
              </a:buClr>
              <a:buSzPts val="3200"/>
              <a:buFont typeface="Gorditas"/>
              <a:buNone/>
              <a:tabLst/>
              <a:defRPr/>
            </a:pPr>
            <a:r>
              <a:rPr kumimoji="0" lang="th-TH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บทที่ 13 การบวก ลบ คูณ หารระคน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83" name="Google Shape;576;p28">
            <a:hlinkClick r:id="rId6" action="ppaction://hlinksldjump"/>
            <a:extLst>
              <a:ext uri="{FF2B5EF4-FFF2-40B4-BE49-F238E27FC236}">
                <a16:creationId xmlns:a16="http://schemas.microsoft.com/office/drawing/2014/main" id="{B0EFEC75-34DE-41BF-9983-7CBC7F154B34}"/>
              </a:ext>
            </a:extLst>
          </p:cNvPr>
          <p:cNvSpPr txBox="1">
            <a:spLocks/>
          </p:cNvSpPr>
          <p:nvPr/>
        </p:nvSpPr>
        <p:spPr>
          <a:xfrm>
            <a:off x="2934786" y="4583341"/>
            <a:ext cx="6207543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lvl="0" indent="0">
              <a:spcAft>
                <a:spcPts val="1200"/>
              </a:spcAft>
              <a:buClr>
                <a:srgbClr val="002C43"/>
              </a:buClr>
              <a:defRPr/>
            </a:pPr>
            <a:r>
              <a:rPr lang="th-TH" sz="2600" kern="0" dirty="0">
                <a:solidFill>
                  <a:schemeClr val="bg2">
                    <a:lumMod val="25000"/>
                  </a:schemeClr>
                </a:solidFill>
                <a:latin typeface="4805_KwangMD_Melt" panose="02000000000000000000" pitchFamily="2" charset="0"/>
                <a:cs typeface="4805_KwangMD_Melt" panose="02000000000000000000" pitchFamily="2" charset="0"/>
              </a:rPr>
              <a:t>โจทย์ปัญหาการบวก การลบ การคูณ และการหาร 2 ขั้นตอน</a:t>
            </a:r>
            <a:endParaRPr lang="en-US" sz="2600" kern="0" dirty="0">
              <a:solidFill>
                <a:schemeClr val="bg2">
                  <a:lumMod val="25000"/>
                </a:schemeClr>
              </a:solidFill>
              <a:latin typeface="4805_KwangMD_Melt" panose="02000000000000000000" pitchFamily="2" charset="0"/>
              <a:cs typeface="4805_KwangMD_Melt" panose="02000000000000000000" pitchFamily="2" charset="0"/>
            </a:endParaRPr>
          </a:p>
        </p:txBody>
      </p:sp>
      <p:sp>
        <p:nvSpPr>
          <p:cNvPr id="93" name="Google Shape;576;p28">
            <a:hlinkClick r:id="rId7" action="ppaction://hlinksldjump"/>
            <a:extLst>
              <a:ext uri="{FF2B5EF4-FFF2-40B4-BE49-F238E27FC236}">
                <a16:creationId xmlns:a16="http://schemas.microsoft.com/office/drawing/2014/main" id="{B0EFEC75-34DE-41BF-9983-7CBC7F154B34}"/>
              </a:ext>
            </a:extLst>
          </p:cNvPr>
          <p:cNvSpPr txBox="1">
            <a:spLocks/>
          </p:cNvSpPr>
          <p:nvPr/>
        </p:nvSpPr>
        <p:spPr>
          <a:xfrm>
            <a:off x="2934786" y="5562655"/>
            <a:ext cx="3373559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rditas"/>
              <a:buNone/>
              <a:defRPr sz="2000" b="0" i="0" u="none" strike="noStrike" cap="none">
                <a:solidFill>
                  <a:schemeClr val="dk1"/>
                </a:solidFill>
                <a:latin typeface="Gorditas"/>
                <a:ea typeface="Gorditas"/>
                <a:cs typeface="Gorditas"/>
                <a:sym typeface="Gorditas"/>
              </a:defRPr>
            </a:lvl9pPr>
          </a:lstStyle>
          <a:p>
            <a:pPr marL="0" lvl="0" indent="0">
              <a:spcAft>
                <a:spcPts val="1200"/>
              </a:spcAft>
              <a:buClr>
                <a:srgbClr val="002C43"/>
              </a:buClr>
              <a:defRPr/>
            </a:pPr>
            <a:r>
              <a:rPr lang="th-TH" sz="2600" kern="0" dirty="0">
                <a:solidFill>
                  <a:schemeClr val="bg2">
                    <a:lumMod val="25000"/>
                  </a:schemeClr>
                </a:solidFill>
                <a:latin typeface="4805_KwangMD_Melt" panose="02000000000000000000" pitchFamily="2" charset="0"/>
                <a:cs typeface="4805_KwangMD_Melt" panose="02000000000000000000" pitchFamily="2" charset="0"/>
              </a:rPr>
              <a:t>การสร้างโจทย์ปัญหา 2 ขั้นตอน</a:t>
            </a:r>
            <a:endParaRPr lang="en-US" sz="2600" kern="0" dirty="0">
              <a:solidFill>
                <a:schemeClr val="bg2">
                  <a:lumMod val="25000"/>
                </a:schemeClr>
              </a:solidFill>
              <a:latin typeface="4805_KwangMD_Melt" panose="02000000000000000000" pitchFamily="2" charset="0"/>
              <a:cs typeface="4805_KwangMD_Melt" panose="02000000000000000000" pitchFamily="2" charset="0"/>
            </a:endParaRPr>
          </a:p>
        </p:txBody>
      </p:sp>
      <p:grpSp>
        <p:nvGrpSpPr>
          <p:cNvPr id="106" name="กลุ่ม 67">
            <a:extLst>
              <a:ext uri="{FF2B5EF4-FFF2-40B4-BE49-F238E27FC236}">
                <a16:creationId xmlns:a16="http://schemas.microsoft.com/office/drawing/2014/main" id="{3A530B9D-2FED-4492-AC95-BDDCDADC6F35}"/>
              </a:ext>
            </a:extLst>
          </p:cNvPr>
          <p:cNvGrpSpPr/>
          <p:nvPr/>
        </p:nvGrpSpPr>
        <p:grpSpPr>
          <a:xfrm>
            <a:off x="1870092" y="2449504"/>
            <a:ext cx="921600" cy="558341"/>
            <a:chOff x="1819302" y="2003780"/>
            <a:chExt cx="1219500" cy="1198800"/>
          </a:xfrm>
        </p:grpSpPr>
        <p:sp>
          <p:nvSpPr>
            <p:cNvPr id="107" name="Google Shape;557;p28">
              <a:extLst>
                <a:ext uri="{FF2B5EF4-FFF2-40B4-BE49-F238E27FC236}">
                  <a16:creationId xmlns:a16="http://schemas.microsoft.com/office/drawing/2014/main" id="{E25BC0FB-5DF1-466C-93B9-2C24FFB85CC2}"/>
                </a:ext>
              </a:extLst>
            </p:cNvPr>
            <p:cNvSpPr/>
            <p:nvPr/>
          </p:nvSpPr>
          <p:spPr>
            <a:xfrm>
              <a:off x="1839852" y="2003780"/>
              <a:ext cx="1198800" cy="1198800"/>
            </a:xfrm>
            <a:prstGeom prst="roundRect">
              <a:avLst/>
            </a:prstGeom>
            <a:noFill/>
            <a:ln w="19050" cap="flat" cmpd="sng">
              <a:solidFill>
                <a:srgbClr val="FF0066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08" name="Google Shape;561;p28">
              <a:hlinkClick r:id="rId3" action="ppaction://hlinksldjump"/>
              <a:extLst>
                <a:ext uri="{FF2B5EF4-FFF2-40B4-BE49-F238E27FC236}">
                  <a16:creationId xmlns:a16="http://schemas.microsoft.com/office/drawing/2014/main" id="{60FB8BA2-2208-4E4F-BE82-2EECB58431E2}"/>
                </a:ext>
              </a:extLst>
            </p:cNvPr>
            <p:cNvSpPr/>
            <p:nvPr/>
          </p:nvSpPr>
          <p:spPr>
            <a:xfrm>
              <a:off x="1911552" y="2075480"/>
              <a:ext cx="1055400" cy="1055400"/>
            </a:xfrm>
            <a:prstGeom prst="roundRect">
              <a:avLst/>
            </a:prstGeom>
            <a:solidFill>
              <a:srgbClr val="FFD2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09" name="Google Shape;567;p28">
              <a:hlinkClick r:id="rId4" action="ppaction://hlinksldjump"/>
              <a:extLst>
                <a:ext uri="{FF2B5EF4-FFF2-40B4-BE49-F238E27FC236}">
                  <a16:creationId xmlns:a16="http://schemas.microsoft.com/office/drawing/2014/main" id="{D5C86444-DD95-4732-9FA8-65AEE60B6697}"/>
                </a:ext>
              </a:extLst>
            </p:cNvPr>
            <p:cNvSpPr txBox="1">
              <a:spLocks/>
            </p:cNvSpPr>
            <p:nvPr/>
          </p:nvSpPr>
          <p:spPr>
            <a:xfrm>
              <a:off x="1819302" y="2260580"/>
              <a:ext cx="1219500" cy="672600"/>
            </a:xfrm>
            <a:prstGeom prst="round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lang="th-TH" sz="3200" kern="0" dirty="0">
                  <a:solidFill>
                    <a:srgbClr val="002C43"/>
                  </a:solidFill>
                  <a:latin typeface="FC Candy" panose="020B0500040200020003" pitchFamily="34" charset="-34"/>
                  <a:cs typeface="FC Candy" panose="020B0500040200020003" pitchFamily="34" charset="-34"/>
                </a:rPr>
                <a:t>13</a:t>
              </a:r>
              <a:r>
                <a:rPr kumimoji="0" lang="th-TH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.2</a:t>
              </a:r>
              <a:endParaRPr kumimoji="0" lang="en" sz="3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  <p:grpSp>
        <p:nvGrpSpPr>
          <p:cNvPr id="110" name="กลุ่ม 67">
            <a:extLst>
              <a:ext uri="{FF2B5EF4-FFF2-40B4-BE49-F238E27FC236}">
                <a16:creationId xmlns:a16="http://schemas.microsoft.com/office/drawing/2014/main" id="{3A530B9D-2FED-4492-AC95-BDDCDADC6F35}"/>
              </a:ext>
            </a:extLst>
          </p:cNvPr>
          <p:cNvGrpSpPr/>
          <p:nvPr/>
        </p:nvGrpSpPr>
        <p:grpSpPr>
          <a:xfrm>
            <a:off x="1885622" y="3441711"/>
            <a:ext cx="921600" cy="558341"/>
            <a:chOff x="1819302" y="2003780"/>
            <a:chExt cx="1219500" cy="1198800"/>
          </a:xfrm>
        </p:grpSpPr>
        <p:sp>
          <p:nvSpPr>
            <p:cNvPr id="111" name="Google Shape;557;p28">
              <a:extLst>
                <a:ext uri="{FF2B5EF4-FFF2-40B4-BE49-F238E27FC236}">
                  <a16:creationId xmlns:a16="http://schemas.microsoft.com/office/drawing/2014/main" id="{E25BC0FB-5DF1-466C-93B9-2C24FFB85CC2}"/>
                </a:ext>
              </a:extLst>
            </p:cNvPr>
            <p:cNvSpPr/>
            <p:nvPr/>
          </p:nvSpPr>
          <p:spPr>
            <a:xfrm>
              <a:off x="1839852" y="2003780"/>
              <a:ext cx="1198800" cy="1198800"/>
            </a:xfrm>
            <a:prstGeom prst="roundRect">
              <a:avLst/>
            </a:prstGeom>
            <a:noFill/>
            <a:ln w="19050" cap="flat" cmpd="sng">
              <a:solidFill>
                <a:srgbClr val="FF0066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12" name="Google Shape;561;p28">
              <a:hlinkClick r:id="rId3" action="ppaction://hlinksldjump"/>
              <a:extLst>
                <a:ext uri="{FF2B5EF4-FFF2-40B4-BE49-F238E27FC236}">
                  <a16:creationId xmlns:a16="http://schemas.microsoft.com/office/drawing/2014/main" id="{60FB8BA2-2208-4E4F-BE82-2EECB58431E2}"/>
                </a:ext>
              </a:extLst>
            </p:cNvPr>
            <p:cNvSpPr/>
            <p:nvPr/>
          </p:nvSpPr>
          <p:spPr>
            <a:xfrm>
              <a:off x="1911552" y="2075480"/>
              <a:ext cx="1055400" cy="1055400"/>
            </a:xfrm>
            <a:prstGeom prst="roundRect">
              <a:avLst/>
            </a:prstGeom>
            <a:solidFill>
              <a:srgbClr val="FFD2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13" name="Google Shape;567;p28">
              <a:hlinkClick r:id="rId5" action="ppaction://hlinksldjump"/>
              <a:extLst>
                <a:ext uri="{FF2B5EF4-FFF2-40B4-BE49-F238E27FC236}">
                  <a16:creationId xmlns:a16="http://schemas.microsoft.com/office/drawing/2014/main" id="{D5C86444-DD95-4732-9FA8-65AEE60B6697}"/>
                </a:ext>
              </a:extLst>
            </p:cNvPr>
            <p:cNvSpPr txBox="1">
              <a:spLocks/>
            </p:cNvSpPr>
            <p:nvPr/>
          </p:nvSpPr>
          <p:spPr>
            <a:xfrm>
              <a:off x="1819302" y="2260580"/>
              <a:ext cx="1219500" cy="672600"/>
            </a:xfrm>
            <a:prstGeom prst="round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lang="th-TH" sz="3200" kern="0" dirty="0">
                  <a:solidFill>
                    <a:srgbClr val="002C43"/>
                  </a:solidFill>
                  <a:latin typeface="FC Candy" panose="020B0500040200020003" pitchFamily="34" charset="-34"/>
                  <a:cs typeface="FC Candy" panose="020B0500040200020003" pitchFamily="34" charset="-34"/>
                </a:rPr>
                <a:t>13</a:t>
              </a:r>
              <a:r>
                <a:rPr kumimoji="0" lang="th-TH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.3</a:t>
              </a:r>
              <a:endParaRPr kumimoji="0" lang="en" sz="3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  <p:grpSp>
        <p:nvGrpSpPr>
          <p:cNvPr id="114" name="กลุ่ม 67">
            <a:extLst>
              <a:ext uri="{FF2B5EF4-FFF2-40B4-BE49-F238E27FC236}">
                <a16:creationId xmlns:a16="http://schemas.microsoft.com/office/drawing/2014/main" id="{3A530B9D-2FED-4492-AC95-BDDCDADC6F35}"/>
              </a:ext>
            </a:extLst>
          </p:cNvPr>
          <p:cNvGrpSpPr/>
          <p:nvPr/>
        </p:nvGrpSpPr>
        <p:grpSpPr>
          <a:xfrm>
            <a:off x="1863638" y="4529705"/>
            <a:ext cx="1004548" cy="558341"/>
            <a:chOff x="1790210" y="2003780"/>
            <a:chExt cx="1329260" cy="1198800"/>
          </a:xfrm>
        </p:grpSpPr>
        <p:sp>
          <p:nvSpPr>
            <p:cNvPr id="115" name="Google Shape;557;p28">
              <a:extLst>
                <a:ext uri="{FF2B5EF4-FFF2-40B4-BE49-F238E27FC236}">
                  <a16:creationId xmlns:a16="http://schemas.microsoft.com/office/drawing/2014/main" id="{E25BC0FB-5DF1-466C-93B9-2C24FFB85CC2}"/>
                </a:ext>
              </a:extLst>
            </p:cNvPr>
            <p:cNvSpPr/>
            <p:nvPr/>
          </p:nvSpPr>
          <p:spPr>
            <a:xfrm>
              <a:off x="1839852" y="2003780"/>
              <a:ext cx="1198800" cy="1198800"/>
            </a:xfrm>
            <a:prstGeom prst="roundRect">
              <a:avLst/>
            </a:prstGeom>
            <a:noFill/>
            <a:ln w="19050" cap="flat" cmpd="sng">
              <a:solidFill>
                <a:srgbClr val="FF0066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16" name="Google Shape;561;p28">
              <a:hlinkClick r:id="rId3" action="ppaction://hlinksldjump"/>
              <a:extLst>
                <a:ext uri="{FF2B5EF4-FFF2-40B4-BE49-F238E27FC236}">
                  <a16:creationId xmlns:a16="http://schemas.microsoft.com/office/drawing/2014/main" id="{60FB8BA2-2208-4E4F-BE82-2EECB58431E2}"/>
                </a:ext>
              </a:extLst>
            </p:cNvPr>
            <p:cNvSpPr/>
            <p:nvPr/>
          </p:nvSpPr>
          <p:spPr>
            <a:xfrm>
              <a:off x="1911552" y="2075480"/>
              <a:ext cx="1055400" cy="1055400"/>
            </a:xfrm>
            <a:prstGeom prst="roundRect">
              <a:avLst/>
            </a:prstGeom>
            <a:solidFill>
              <a:srgbClr val="FFD2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17" name="Google Shape;567;p28">
              <a:hlinkClick r:id="rId6" action="ppaction://hlinksldjump"/>
              <a:extLst>
                <a:ext uri="{FF2B5EF4-FFF2-40B4-BE49-F238E27FC236}">
                  <a16:creationId xmlns:a16="http://schemas.microsoft.com/office/drawing/2014/main" id="{D5C86444-DD95-4732-9FA8-65AEE60B6697}"/>
                </a:ext>
              </a:extLst>
            </p:cNvPr>
            <p:cNvSpPr txBox="1">
              <a:spLocks/>
            </p:cNvSpPr>
            <p:nvPr/>
          </p:nvSpPr>
          <p:spPr>
            <a:xfrm>
              <a:off x="1790210" y="2260581"/>
              <a:ext cx="1329260" cy="672599"/>
            </a:xfrm>
            <a:prstGeom prst="round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lang="th-TH" sz="3200" kern="0" dirty="0">
                  <a:solidFill>
                    <a:srgbClr val="002C43"/>
                  </a:solidFill>
                  <a:latin typeface="FC Candy" panose="020B0500040200020003" pitchFamily="34" charset="-34"/>
                  <a:cs typeface="FC Candy" panose="020B0500040200020003" pitchFamily="34" charset="-34"/>
                </a:rPr>
                <a:t>13</a:t>
              </a:r>
              <a:r>
                <a:rPr kumimoji="0" lang="th-TH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.4</a:t>
              </a:r>
              <a:endParaRPr kumimoji="0" lang="en" sz="3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  <p:grpSp>
        <p:nvGrpSpPr>
          <p:cNvPr id="118" name="กลุ่ม 67">
            <a:extLst>
              <a:ext uri="{FF2B5EF4-FFF2-40B4-BE49-F238E27FC236}">
                <a16:creationId xmlns:a16="http://schemas.microsoft.com/office/drawing/2014/main" id="{3A530B9D-2FED-4492-AC95-BDDCDADC6F35}"/>
              </a:ext>
            </a:extLst>
          </p:cNvPr>
          <p:cNvGrpSpPr/>
          <p:nvPr/>
        </p:nvGrpSpPr>
        <p:grpSpPr>
          <a:xfrm>
            <a:off x="1870092" y="5533036"/>
            <a:ext cx="921600" cy="558341"/>
            <a:chOff x="1819302" y="2003780"/>
            <a:chExt cx="1219500" cy="1198800"/>
          </a:xfrm>
        </p:grpSpPr>
        <p:sp>
          <p:nvSpPr>
            <p:cNvPr id="119" name="Google Shape;557;p28">
              <a:extLst>
                <a:ext uri="{FF2B5EF4-FFF2-40B4-BE49-F238E27FC236}">
                  <a16:creationId xmlns:a16="http://schemas.microsoft.com/office/drawing/2014/main" id="{E25BC0FB-5DF1-466C-93B9-2C24FFB85CC2}"/>
                </a:ext>
              </a:extLst>
            </p:cNvPr>
            <p:cNvSpPr/>
            <p:nvPr/>
          </p:nvSpPr>
          <p:spPr>
            <a:xfrm>
              <a:off x="1839852" y="2003780"/>
              <a:ext cx="1198800" cy="1198800"/>
            </a:xfrm>
            <a:prstGeom prst="roundRect">
              <a:avLst/>
            </a:prstGeom>
            <a:noFill/>
            <a:ln w="19050" cap="flat" cmpd="sng">
              <a:solidFill>
                <a:srgbClr val="FF0066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20" name="Google Shape;561;p28">
              <a:hlinkClick r:id="rId3" action="ppaction://hlinksldjump"/>
              <a:extLst>
                <a:ext uri="{FF2B5EF4-FFF2-40B4-BE49-F238E27FC236}">
                  <a16:creationId xmlns:a16="http://schemas.microsoft.com/office/drawing/2014/main" id="{60FB8BA2-2208-4E4F-BE82-2EECB58431E2}"/>
                </a:ext>
              </a:extLst>
            </p:cNvPr>
            <p:cNvSpPr/>
            <p:nvPr/>
          </p:nvSpPr>
          <p:spPr>
            <a:xfrm>
              <a:off x="1911552" y="2075480"/>
              <a:ext cx="1055400" cy="1055400"/>
            </a:xfrm>
            <a:prstGeom prst="roundRect">
              <a:avLst/>
            </a:prstGeom>
            <a:solidFill>
              <a:srgbClr val="FFD2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FC Candy" panose="020B0500040200020003" pitchFamily="34" charset="-34"/>
                <a:cs typeface="FC Candy" panose="020B0500040200020003" pitchFamily="34" charset="-34"/>
                <a:sym typeface="Arial"/>
              </a:endParaRPr>
            </a:p>
          </p:txBody>
        </p:sp>
        <p:sp>
          <p:nvSpPr>
            <p:cNvPr id="121" name="Google Shape;567;p28">
              <a:hlinkClick r:id="rId7" action="ppaction://hlinksldjump"/>
              <a:extLst>
                <a:ext uri="{FF2B5EF4-FFF2-40B4-BE49-F238E27FC236}">
                  <a16:creationId xmlns:a16="http://schemas.microsoft.com/office/drawing/2014/main" id="{D5C86444-DD95-4732-9FA8-65AEE60B6697}"/>
                </a:ext>
              </a:extLst>
            </p:cNvPr>
            <p:cNvSpPr txBox="1">
              <a:spLocks/>
            </p:cNvSpPr>
            <p:nvPr/>
          </p:nvSpPr>
          <p:spPr>
            <a:xfrm>
              <a:off x="1819302" y="2260580"/>
              <a:ext cx="1219500" cy="672600"/>
            </a:xfrm>
            <a:prstGeom prst="round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4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0"/>
                <a:buFont typeface="Gorditas"/>
                <a:buNone/>
                <a:defRPr sz="8000" b="0" i="0" u="none" strike="noStrike" cap="none">
                  <a:solidFill>
                    <a:schemeClr val="dk1"/>
                  </a:solidFill>
                  <a:latin typeface="Gorditas"/>
                  <a:ea typeface="Gorditas"/>
                  <a:cs typeface="Gorditas"/>
                  <a:sym typeface="Gordita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C43"/>
                </a:buClr>
                <a:buSzPts val="8000"/>
                <a:buFont typeface="Gorditas"/>
                <a:buNone/>
                <a:tabLst/>
                <a:defRPr/>
              </a:pPr>
              <a:r>
                <a:rPr lang="th-TH" sz="3200" kern="0" dirty="0">
                  <a:solidFill>
                    <a:srgbClr val="002C43"/>
                  </a:solidFill>
                  <a:latin typeface="FC Candy" panose="020B0500040200020003" pitchFamily="34" charset="-34"/>
                  <a:cs typeface="FC Candy" panose="020B0500040200020003" pitchFamily="34" charset="-34"/>
                </a:rPr>
                <a:t>13</a:t>
              </a:r>
              <a:r>
                <a:rPr kumimoji="0" lang="th-TH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02C43"/>
                  </a:solidFill>
                  <a:effectLst/>
                  <a:uLnTx/>
                  <a:uFillTx/>
                  <a:latin typeface="FC Candy" panose="020B0500040200020003" pitchFamily="34" charset="-34"/>
                  <a:cs typeface="FC Candy" panose="020B0500040200020003" pitchFamily="34" charset="-34"/>
                  <a:sym typeface="Gorditas"/>
                </a:rPr>
                <a:t>.5</a:t>
              </a:r>
              <a:endParaRPr kumimoji="0" lang="en" sz="3200" b="0" i="0" u="none" strike="noStrike" kern="0" cap="none" spc="0" normalizeH="0" baseline="0" noProof="0" dirty="0">
                <a:ln>
                  <a:noFill/>
                </a:ln>
                <a:solidFill>
                  <a:srgbClr val="002C43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endParaRPr>
            </a:p>
          </p:txBody>
        </p:sp>
      </p:grpSp>
      <p:grpSp>
        <p:nvGrpSpPr>
          <p:cNvPr id="158" name="Google Shape;720;p35">
            <a:extLst>
              <a:ext uri="{FF2B5EF4-FFF2-40B4-BE49-F238E27FC236}">
                <a16:creationId xmlns:a16="http://schemas.microsoft.com/office/drawing/2014/main" id="{8D1AC838-8D16-4ED8-BE47-BAC2F2ABF161}"/>
              </a:ext>
            </a:extLst>
          </p:cNvPr>
          <p:cNvGrpSpPr/>
          <p:nvPr/>
        </p:nvGrpSpPr>
        <p:grpSpPr>
          <a:xfrm>
            <a:off x="8916571" y="2179382"/>
            <a:ext cx="2157799" cy="3641339"/>
            <a:chOff x="6339257" y="1108066"/>
            <a:chExt cx="2091374" cy="3542232"/>
          </a:xfrm>
        </p:grpSpPr>
        <p:sp>
          <p:nvSpPr>
            <p:cNvPr id="159" name="Google Shape;721;p35">
              <a:extLst>
                <a:ext uri="{FF2B5EF4-FFF2-40B4-BE49-F238E27FC236}">
                  <a16:creationId xmlns:a16="http://schemas.microsoft.com/office/drawing/2014/main" id="{1540B3E0-BA49-42FB-A1EE-5A979EA17A31}"/>
                </a:ext>
              </a:extLst>
            </p:cNvPr>
            <p:cNvSpPr/>
            <p:nvPr/>
          </p:nvSpPr>
          <p:spPr>
            <a:xfrm>
              <a:off x="6544902" y="4224325"/>
              <a:ext cx="1680545" cy="425973"/>
            </a:xfrm>
            <a:custGeom>
              <a:avLst/>
              <a:gdLst/>
              <a:ahLst/>
              <a:cxnLst/>
              <a:rect l="l" t="t" r="r" b="b"/>
              <a:pathLst>
                <a:path w="15935" h="4039" extrusionOk="0">
                  <a:moveTo>
                    <a:pt x="7968" y="0"/>
                  </a:moveTo>
                  <a:cubicBezTo>
                    <a:pt x="3564" y="0"/>
                    <a:pt x="1" y="902"/>
                    <a:pt x="1" y="2016"/>
                  </a:cubicBezTo>
                  <a:cubicBezTo>
                    <a:pt x="1" y="3131"/>
                    <a:pt x="3564" y="4038"/>
                    <a:pt x="7968" y="4038"/>
                  </a:cubicBezTo>
                  <a:cubicBezTo>
                    <a:pt x="12365" y="4038"/>
                    <a:pt x="15935" y="3131"/>
                    <a:pt x="15935" y="2016"/>
                  </a:cubicBezTo>
                  <a:cubicBezTo>
                    <a:pt x="15935" y="902"/>
                    <a:pt x="12365" y="0"/>
                    <a:pt x="7968" y="0"/>
                  </a:cubicBezTo>
                  <a:close/>
                </a:path>
              </a:pathLst>
            </a:custGeom>
            <a:solidFill>
              <a:srgbClr val="CCB59F"/>
            </a:solidFill>
            <a:ln w="9525" cap="flat" cmpd="sng">
              <a:solidFill>
                <a:srgbClr val="CCB59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60" name="Google Shape;722;p35">
              <a:extLst>
                <a:ext uri="{FF2B5EF4-FFF2-40B4-BE49-F238E27FC236}">
                  <a16:creationId xmlns:a16="http://schemas.microsoft.com/office/drawing/2014/main" id="{FAAE9CB2-0C1C-4449-BFC5-86F7FC234C59}"/>
                </a:ext>
              </a:extLst>
            </p:cNvPr>
            <p:cNvGrpSpPr/>
            <p:nvPr/>
          </p:nvGrpSpPr>
          <p:grpSpPr>
            <a:xfrm>
              <a:off x="6339257" y="1108066"/>
              <a:ext cx="2091374" cy="3329488"/>
              <a:chOff x="5351988" y="4492194"/>
              <a:chExt cx="1159684" cy="1846126"/>
            </a:xfrm>
          </p:grpSpPr>
          <p:sp>
            <p:nvSpPr>
              <p:cNvPr id="161" name="Google Shape;723;p35">
                <a:extLst>
                  <a:ext uri="{FF2B5EF4-FFF2-40B4-BE49-F238E27FC236}">
                    <a16:creationId xmlns:a16="http://schemas.microsoft.com/office/drawing/2014/main" id="{815C3CFE-01F4-4452-90B2-F03DFE71947D}"/>
                  </a:ext>
                </a:extLst>
              </p:cNvPr>
              <p:cNvSpPr/>
              <p:nvPr/>
            </p:nvSpPr>
            <p:spPr>
              <a:xfrm>
                <a:off x="6089025" y="5454589"/>
                <a:ext cx="422648" cy="500717"/>
              </a:xfrm>
              <a:custGeom>
                <a:avLst/>
                <a:gdLst/>
                <a:ahLst/>
                <a:cxnLst/>
                <a:rect l="l" t="t" r="r" b="b"/>
                <a:pathLst>
                  <a:path w="7785" h="9223" extrusionOk="0">
                    <a:moveTo>
                      <a:pt x="4445" y="1"/>
                    </a:moveTo>
                    <a:cubicBezTo>
                      <a:pt x="2421" y="1"/>
                      <a:pt x="1" y="2819"/>
                      <a:pt x="1" y="2819"/>
                    </a:cubicBezTo>
                    <a:lnTo>
                      <a:pt x="1" y="6851"/>
                    </a:lnTo>
                    <a:cubicBezTo>
                      <a:pt x="1" y="6851"/>
                      <a:pt x="2257" y="9222"/>
                      <a:pt x="4039" y="9222"/>
                    </a:cubicBezTo>
                    <a:cubicBezTo>
                      <a:pt x="4504" y="9222"/>
                      <a:pt x="4936" y="9061"/>
                      <a:pt x="5288" y="8654"/>
                    </a:cubicBezTo>
                    <a:cubicBezTo>
                      <a:pt x="6987" y="6692"/>
                      <a:pt x="2346" y="5157"/>
                      <a:pt x="2346" y="5157"/>
                    </a:cubicBezTo>
                    <a:cubicBezTo>
                      <a:pt x="2346" y="5157"/>
                      <a:pt x="7785" y="2313"/>
                      <a:pt x="5690" y="467"/>
                    </a:cubicBezTo>
                    <a:cubicBezTo>
                      <a:pt x="5314" y="136"/>
                      <a:pt x="4889" y="1"/>
                      <a:pt x="4445" y="1"/>
                    </a:cubicBezTo>
                    <a:close/>
                  </a:path>
                </a:pathLst>
              </a:custGeom>
              <a:solidFill>
                <a:srgbClr val="6EB0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724;p35">
                <a:extLst>
                  <a:ext uri="{FF2B5EF4-FFF2-40B4-BE49-F238E27FC236}">
                    <a16:creationId xmlns:a16="http://schemas.microsoft.com/office/drawing/2014/main" id="{864BF0C7-6532-4736-A9ED-7E061124BABD}"/>
                  </a:ext>
                </a:extLst>
              </p:cNvPr>
              <p:cNvSpPr/>
              <p:nvPr/>
            </p:nvSpPr>
            <p:spPr>
              <a:xfrm>
                <a:off x="6045702" y="5340635"/>
                <a:ext cx="300278" cy="227638"/>
              </a:xfrm>
              <a:custGeom>
                <a:avLst/>
                <a:gdLst/>
                <a:ahLst/>
                <a:cxnLst/>
                <a:rect l="l" t="t" r="r" b="b"/>
                <a:pathLst>
                  <a:path w="5531" h="4193" extrusionOk="0">
                    <a:moveTo>
                      <a:pt x="3659" y="0"/>
                    </a:moveTo>
                    <a:cubicBezTo>
                      <a:pt x="3465" y="0"/>
                      <a:pt x="3333" y="20"/>
                      <a:pt x="3333" y="20"/>
                    </a:cubicBezTo>
                    <a:lnTo>
                      <a:pt x="1" y="3054"/>
                    </a:lnTo>
                    <a:cubicBezTo>
                      <a:pt x="755" y="3837"/>
                      <a:pt x="1600" y="4192"/>
                      <a:pt x="2386" y="4192"/>
                    </a:cubicBezTo>
                    <a:cubicBezTo>
                      <a:pt x="3586" y="4192"/>
                      <a:pt x="4648" y="3364"/>
                      <a:pt x="5038" y="1970"/>
                    </a:cubicBezTo>
                    <a:cubicBezTo>
                      <a:pt x="5530" y="209"/>
                      <a:pt x="4280" y="0"/>
                      <a:pt x="3659" y="0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725;p35">
                <a:extLst>
                  <a:ext uri="{FF2B5EF4-FFF2-40B4-BE49-F238E27FC236}">
                    <a16:creationId xmlns:a16="http://schemas.microsoft.com/office/drawing/2014/main" id="{46D89A05-15A7-437C-95ED-264E9F441E30}"/>
                  </a:ext>
                </a:extLst>
              </p:cNvPr>
              <p:cNvSpPr/>
              <p:nvPr/>
            </p:nvSpPr>
            <p:spPr>
              <a:xfrm>
                <a:off x="5637986" y="5913446"/>
                <a:ext cx="271559" cy="415970"/>
              </a:xfrm>
              <a:custGeom>
                <a:avLst/>
                <a:gdLst/>
                <a:ahLst/>
                <a:cxnLst/>
                <a:rect l="l" t="t" r="r" b="b"/>
                <a:pathLst>
                  <a:path w="5002" h="7662" extrusionOk="0">
                    <a:moveTo>
                      <a:pt x="1170" y="1"/>
                    </a:moveTo>
                    <a:lnTo>
                      <a:pt x="1529" y="5860"/>
                    </a:lnTo>
                    <a:cubicBezTo>
                      <a:pt x="1529" y="5860"/>
                      <a:pt x="1" y="7170"/>
                      <a:pt x="695" y="7553"/>
                    </a:cubicBezTo>
                    <a:cubicBezTo>
                      <a:pt x="831" y="7629"/>
                      <a:pt x="1069" y="7661"/>
                      <a:pt x="1363" y="7661"/>
                    </a:cubicBezTo>
                    <a:cubicBezTo>
                      <a:pt x="2565" y="7661"/>
                      <a:pt x="4721" y="7120"/>
                      <a:pt x="4843" y="6768"/>
                    </a:cubicBezTo>
                    <a:cubicBezTo>
                      <a:pt x="5001" y="6329"/>
                      <a:pt x="4654" y="1572"/>
                      <a:pt x="4654" y="1572"/>
                    </a:cubicBezTo>
                    <a:lnTo>
                      <a:pt x="1170" y="1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726;p35">
                <a:extLst>
                  <a:ext uri="{FF2B5EF4-FFF2-40B4-BE49-F238E27FC236}">
                    <a16:creationId xmlns:a16="http://schemas.microsoft.com/office/drawing/2014/main" id="{28D08FA1-A547-4DF2-B50A-119361A07D70}"/>
                  </a:ext>
                </a:extLst>
              </p:cNvPr>
              <p:cNvSpPr/>
              <p:nvPr/>
            </p:nvSpPr>
            <p:spPr>
              <a:xfrm>
                <a:off x="5934951" y="5922730"/>
                <a:ext cx="271504" cy="415590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7655" extrusionOk="0">
                    <a:moveTo>
                      <a:pt x="3832" y="0"/>
                    </a:moveTo>
                    <a:lnTo>
                      <a:pt x="354" y="1675"/>
                    </a:lnTo>
                    <a:cubicBezTo>
                      <a:pt x="354" y="1675"/>
                      <a:pt x="0" y="6329"/>
                      <a:pt x="159" y="6767"/>
                    </a:cubicBezTo>
                    <a:cubicBezTo>
                      <a:pt x="286" y="7115"/>
                      <a:pt x="2442" y="7655"/>
                      <a:pt x="3641" y="7655"/>
                    </a:cubicBezTo>
                    <a:cubicBezTo>
                      <a:pt x="3935" y="7655"/>
                      <a:pt x="4171" y="7622"/>
                      <a:pt x="4307" y="7547"/>
                    </a:cubicBezTo>
                    <a:cubicBezTo>
                      <a:pt x="5001" y="7163"/>
                      <a:pt x="3478" y="5860"/>
                      <a:pt x="3478" y="5860"/>
                    </a:cubicBezTo>
                    <a:lnTo>
                      <a:pt x="3832" y="0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727;p35">
                <a:extLst>
                  <a:ext uri="{FF2B5EF4-FFF2-40B4-BE49-F238E27FC236}">
                    <a16:creationId xmlns:a16="http://schemas.microsoft.com/office/drawing/2014/main" id="{3AA699F0-CF57-464A-B364-4F0D90E46721}"/>
                  </a:ext>
                </a:extLst>
              </p:cNvPr>
              <p:cNvSpPr/>
              <p:nvPr/>
            </p:nvSpPr>
            <p:spPr>
              <a:xfrm>
                <a:off x="5384019" y="5377280"/>
                <a:ext cx="370095" cy="349736"/>
              </a:xfrm>
              <a:custGeom>
                <a:avLst/>
                <a:gdLst/>
                <a:ahLst/>
                <a:cxnLst/>
                <a:rect l="l" t="t" r="r" b="b"/>
                <a:pathLst>
                  <a:path w="6817" h="6442" extrusionOk="0">
                    <a:moveTo>
                      <a:pt x="1486" y="0"/>
                    </a:moveTo>
                    <a:cubicBezTo>
                      <a:pt x="1311" y="0"/>
                      <a:pt x="1142" y="67"/>
                      <a:pt x="1036" y="229"/>
                    </a:cubicBezTo>
                    <a:cubicBezTo>
                      <a:pt x="963" y="338"/>
                      <a:pt x="945" y="478"/>
                      <a:pt x="994" y="606"/>
                    </a:cubicBezTo>
                    <a:cubicBezTo>
                      <a:pt x="922" y="567"/>
                      <a:pt x="842" y="547"/>
                      <a:pt x="762" y="547"/>
                    </a:cubicBezTo>
                    <a:cubicBezTo>
                      <a:pt x="644" y="547"/>
                      <a:pt x="526" y="590"/>
                      <a:pt x="439" y="673"/>
                    </a:cubicBezTo>
                    <a:cubicBezTo>
                      <a:pt x="293" y="807"/>
                      <a:pt x="263" y="1039"/>
                      <a:pt x="342" y="1209"/>
                    </a:cubicBezTo>
                    <a:cubicBezTo>
                      <a:pt x="214" y="1240"/>
                      <a:pt x="110" y="1337"/>
                      <a:pt x="86" y="1483"/>
                    </a:cubicBezTo>
                    <a:cubicBezTo>
                      <a:pt x="74" y="1599"/>
                      <a:pt x="104" y="1709"/>
                      <a:pt x="159" y="1812"/>
                    </a:cubicBezTo>
                    <a:cubicBezTo>
                      <a:pt x="184" y="1867"/>
                      <a:pt x="214" y="1916"/>
                      <a:pt x="244" y="1965"/>
                    </a:cubicBezTo>
                    <a:cubicBezTo>
                      <a:pt x="196" y="1977"/>
                      <a:pt x="147" y="2001"/>
                      <a:pt x="110" y="2044"/>
                    </a:cubicBezTo>
                    <a:cubicBezTo>
                      <a:pt x="1" y="2159"/>
                      <a:pt x="25" y="2342"/>
                      <a:pt x="98" y="2470"/>
                    </a:cubicBezTo>
                    <a:cubicBezTo>
                      <a:pt x="184" y="2610"/>
                      <a:pt x="330" y="2708"/>
                      <a:pt x="458" y="2805"/>
                    </a:cubicBezTo>
                    <a:cubicBezTo>
                      <a:pt x="598" y="2915"/>
                      <a:pt x="744" y="3018"/>
                      <a:pt x="896" y="3116"/>
                    </a:cubicBezTo>
                    <a:cubicBezTo>
                      <a:pt x="1055" y="3219"/>
                      <a:pt x="1213" y="3311"/>
                      <a:pt x="1383" y="3402"/>
                    </a:cubicBezTo>
                    <a:cubicBezTo>
                      <a:pt x="1603" y="3755"/>
                      <a:pt x="2029" y="4005"/>
                      <a:pt x="2364" y="4212"/>
                    </a:cubicBezTo>
                    <a:cubicBezTo>
                      <a:pt x="2522" y="4316"/>
                      <a:pt x="2687" y="4419"/>
                      <a:pt x="2857" y="4517"/>
                    </a:cubicBezTo>
                    <a:lnTo>
                      <a:pt x="2888" y="4541"/>
                    </a:lnTo>
                    <a:cubicBezTo>
                      <a:pt x="2894" y="4553"/>
                      <a:pt x="2906" y="4565"/>
                      <a:pt x="2924" y="4571"/>
                    </a:cubicBezTo>
                    <a:lnTo>
                      <a:pt x="5166" y="6441"/>
                    </a:lnTo>
                    <a:cubicBezTo>
                      <a:pt x="6817" y="5503"/>
                      <a:pt x="6750" y="3566"/>
                      <a:pt x="6750" y="3566"/>
                    </a:cubicBezTo>
                    <a:lnTo>
                      <a:pt x="4240" y="2080"/>
                    </a:lnTo>
                    <a:cubicBezTo>
                      <a:pt x="4228" y="2044"/>
                      <a:pt x="4210" y="2013"/>
                      <a:pt x="4191" y="1977"/>
                    </a:cubicBezTo>
                    <a:cubicBezTo>
                      <a:pt x="4143" y="1885"/>
                      <a:pt x="4094" y="1788"/>
                      <a:pt x="4045" y="1697"/>
                    </a:cubicBezTo>
                    <a:cubicBezTo>
                      <a:pt x="3942" y="1508"/>
                      <a:pt x="3832" y="1325"/>
                      <a:pt x="3716" y="1148"/>
                    </a:cubicBezTo>
                    <a:cubicBezTo>
                      <a:pt x="3601" y="972"/>
                      <a:pt x="3479" y="795"/>
                      <a:pt x="3351" y="625"/>
                    </a:cubicBezTo>
                    <a:cubicBezTo>
                      <a:pt x="3229" y="466"/>
                      <a:pt x="3107" y="302"/>
                      <a:pt x="2943" y="186"/>
                    </a:cubicBezTo>
                    <a:cubicBezTo>
                      <a:pt x="2865" y="130"/>
                      <a:pt x="2772" y="75"/>
                      <a:pt x="2673" y="75"/>
                    </a:cubicBezTo>
                    <a:cubicBezTo>
                      <a:pt x="2663" y="75"/>
                      <a:pt x="2654" y="75"/>
                      <a:pt x="2644" y="76"/>
                    </a:cubicBezTo>
                    <a:cubicBezTo>
                      <a:pt x="2535" y="95"/>
                      <a:pt x="2480" y="186"/>
                      <a:pt x="2449" y="290"/>
                    </a:cubicBezTo>
                    <a:cubicBezTo>
                      <a:pt x="2431" y="369"/>
                      <a:pt x="2425" y="448"/>
                      <a:pt x="2431" y="533"/>
                    </a:cubicBezTo>
                    <a:cubicBezTo>
                      <a:pt x="2370" y="478"/>
                      <a:pt x="2315" y="430"/>
                      <a:pt x="2254" y="381"/>
                    </a:cubicBezTo>
                    <a:cubicBezTo>
                      <a:pt x="2133" y="277"/>
                      <a:pt x="2005" y="168"/>
                      <a:pt x="1859" y="95"/>
                    </a:cubicBezTo>
                    <a:cubicBezTo>
                      <a:pt x="1746" y="36"/>
                      <a:pt x="1614" y="0"/>
                      <a:pt x="1486" y="0"/>
                    </a:cubicBezTo>
                    <a:close/>
                  </a:path>
                </a:pathLst>
              </a:custGeom>
              <a:solidFill>
                <a:srgbClr val="F19E8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728;p35">
                <a:extLst>
                  <a:ext uri="{FF2B5EF4-FFF2-40B4-BE49-F238E27FC236}">
                    <a16:creationId xmlns:a16="http://schemas.microsoft.com/office/drawing/2014/main" id="{B8565A27-AB1C-4E4C-8C0E-C803A0C29F9C}"/>
                  </a:ext>
                </a:extLst>
              </p:cNvPr>
              <p:cNvSpPr/>
              <p:nvPr/>
            </p:nvSpPr>
            <p:spPr>
              <a:xfrm>
                <a:off x="5513120" y="5394164"/>
                <a:ext cx="65257" cy="102608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890" extrusionOk="0">
                    <a:moveTo>
                      <a:pt x="94" y="1"/>
                    </a:moveTo>
                    <a:cubicBezTo>
                      <a:pt x="46" y="1"/>
                      <a:pt x="0" y="38"/>
                      <a:pt x="23" y="94"/>
                    </a:cubicBezTo>
                    <a:cubicBezTo>
                      <a:pt x="102" y="289"/>
                      <a:pt x="193" y="484"/>
                      <a:pt x="254" y="679"/>
                    </a:cubicBezTo>
                    <a:cubicBezTo>
                      <a:pt x="285" y="776"/>
                      <a:pt x="303" y="874"/>
                      <a:pt x="291" y="971"/>
                    </a:cubicBezTo>
                    <a:cubicBezTo>
                      <a:pt x="278" y="1063"/>
                      <a:pt x="266" y="1154"/>
                      <a:pt x="285" y="1245"/>
                    </a:cubicBezTo>
                    <a:cubicBezTo>
                      <a:pt x="364" y="1623"/>
                      <a:pt x="760" y="1781"/>
                      <a:pt x="1082" y="1885"/>
                    </a:cubicBezTo>
                    <a:cubicBezTo>
                      <a:pt x="1091" y="1888"/>
                      <a:pt x="1099" y="1889"/>
                      <a:pt x="1107" y="1889"/>
                    </a:cubicBezTo>
                    <a:cubicBezTo>
                      <a:pt x="1180" y="1889"/>
                      <a:pt x="1201" y="1766"/>
                      <a:pt x="1113" y="1739"/>
                    </a:cubicBezTo>
                    <a:cubicBezTo>
                      <a:pt x="839" y="1641"/>
                      <a:pt x="431" y="1495"/>
                      <a:pt x="431" y="1142"/>
                    </a:cubicBezTo>
                    <a:cubicBezTo>
                      <a:pt x="425" y="1051"/>
                      <a:pt x="449" y="965"/>
                      <a:pt x="449" y="874"/>
                    </a:cubicBezTo>
                    <a:cubicBezTo>
                      <a:pt x="443" y="783"/>
                      <a:pt x="419" y="685"/>
                      <a:pt x="388" y="600"/>
                    </a:cubicBezTo>
                    <a:cubicBezTo>
                      <a:pt x="327" y="411"/>
                      <a:pt x="242" y="234"/>
                      <a:pt x="169" y="52"/>
                    </a:cubicBezTo>
                    <a:cubicBezTo>
                      <a:pt x="155" y="16"/>
                      <a:pt x="124" y="1"/>
                      <a:pt x="94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729;p35">
                <a:extLst>
                  <a:ext uri="{FF2B5EF4-FFF2-40B4-BE49-F238E27FC236}">
                    <a16:creationId xmlns:a16="http://schemas.microsoft.com/office/drawing/2014/main" id="{0143360C-FECA-4F0E-A9A9-D07C2E096173}"/>
                  </a:ext>
                </a:extLst>
              </p:cNvPr>
              <p:cNvSpPr/>
              <p:nvPr/>
            </p:nvSpPr>
            <p:spPr>
              <a:xfrm>
                <a:off x="5396506" y="5409040"/>
                <a:ext cx="108037" cy="121610"/>
              </a:xfrm>
              <a:custGeom>
                <a:avLst/>
                <a:gdLst/>
                <a:ahLst/>
                <a:cxnLst/>
                <a:rect l="l" t="t" r="r" b="b"/>
                <a:pathLst>
                  <a:path w="1990" h="2240" extrusionOk="0">
                    <a:moveTo>
                      <a:pt x="851" y="1"/>
                    </a:moveTo>
                    <a:cubicBezTo>
                      <a:pt x="824" y="1"/>
                      <a:pt x="799" y="14"/>
                      <a:pt x="782" y="40"/>
                    </a:cubicBezTo>
                    <a:cubicBezTo>
                      <a:pt x="764" y="76"/>
                      <a:pt x="776" y="131"/>
                      <a:pt x="812" y="143"/>
                    </a:cubicBezTo>
                    <a:cubicBezTo>
                      <a:pt x="1099" y="259"/>
                      <a:pt x="1373" y="411"/>
                      <a:pt x="1622" y="588"/>
                    </a:cubicBezTo>
                    <a:cubicBezTo>
                      <a:pt x="1476" y="758"/>
                      <a:pt x="1354" y="941"/>
                      <a:pt x="1251" y="1142"/>
                    </a:cubicBezTo>
                    <a:cubicBezTo>
                      <a:pt x="928" y="953"/>
                      <a:pt x="605" y="770"/>
                      <a:pt x="282" y="582"/>
                    </a:cubicBezTo>
                    <a:cubicBezTo>
                      <a:pt x="270" y="574"/>
                      <a:pt x="257" y="571"/>
                      <a:pt x="245" y="571"/>
                    </a:cubicBezTo>
                    <a:cubicBezTo>
                      <a:pt x="179" y="571"/>
                      <a:pt x="137" y="674"/>
                      <a:pt x="209" y="716"/>
                    </a:cubicBezTo>
                    <a:cubicBezTo>
                      <a:pt x="532" y="904"/>
                      <a:pt x="855" y="1093"/>
                      <a:pt x="1178" y="1276"/>
                    </a:cubicBezTo>
                    <a:cubicBezTo>
                      <a:pt x="1178" y="1276"/>
                      <a:pt x="1184" y="1276"/>
                      <a:pt x="1184" y="1282"/>
                    </a:cubicBezTo>
                    <a:cubicBezTo>
                      <a:pt x="1117" y="1428"/>
                      <a:pt x="1062" y="1581"/>
                      <a:pt x="1019" y="1739"/>
                    </a:cubicBezTo>
                    <a:cubicBezTo>
                      <a:pt x="1019" y="1739"/>
                      <a:pt x="1019" y="1733"/>
                      <a:pt x="1019" y="1733"/>
                    </a:cubicBezTo>
                    <a:cubicBezTo>
                      <a:pt x="727" y="1599"/>
                      <a:pt x="441" y="1465"/>
                      <a:pt x="148" y="1325"/>
                    </a:cubicBezTo>
                    <a:cubicBezTo>
                      <a:pt x="138" y="1320"/>
                      <a:pt x="127" y="1318"/>
                      <a:pt x="117" y="1318"/>
                    </a:cubicBezTo>
                    <a:cubicBezTo>
                      <a:pt x="43" y="1318"/>
                      <a:pt x="0" y="1427"/>
                      <a:pt x="75" y="1465"/>
                    </a:cubicBezTo>
                    <a:lnTo>
                      <a:pt x="946" y="1873"/>
                    </a:lnTo>
                    <a:cubicBezTo>
                      <a:pt x="965" y="1879"/>
                      <a:pt x="977" y="1879"/>
                      <a:pt x="989" y="1879"/>
                    </a:cubicBezTo>
                    <a:cubicBezTo>
                      <a:pt x="971" y="1964"/>
                      <a:pt x="952" y="2056"/>
                      <a:pt x="946" y="2141"/>
                    </a:cubicBezTo>
                    <a:cubicBezTo>
                      <a:pt x="940" y="2184"/>
                      <a:pt x="959" y="2226"/>
                      <a:pt x="1001" y="2238"/>
                    </a:cubicBezTo>
                    <a:cubicBezTo>
                      <a:pt x="1005" y="2239"/>
                      <a:pt x="1009" y="2239"/>
                      <a:pt x="1013" y="2239"/>
                    </a:cubicBezTo>
                    <a:cubicBezTo>
                      <a:pt x="1048" y="2239"/>
                      <a:pt x="1093" y="2216"/>
                      <a:pt x="1093" y="2177"/>
                    </a:cubicBezTo>
                    <a:cubicBezTo>
                      <a:pt x="1166" y="1538"/>
                      <a:pt x="1464" y="929"/>
                      <a:pt x="1933" y="484"/>
                    </a:cubicBezTo>
                    <a:cubicBezTo>
                      <a:pt x="1990" y="432"/>
                      <a:pt x="1933" y="359"/>
                      <a:pt x="1871" y="359"/>
                    </a:cubicBezTo>
                    <a:cubicBezTo>
                      <a:pt x="1853" y="359"/>
                      <a:pt x="1834" y="365"/>
                      <a:pt x="1817" y="381"/>
                    </a:cubicBezTo>
                    <a:cubicBezTo>
                      <a:pt x="1787" y="411"/>
                      <a:pt x="1756" y="442"/>
                      <a:pt x="1726" y="472"/>
                    </a:cubicBezTo>
                    <a:cubicBezTo>
                      <a:pt x="1464" y="289"/>
                      <a:pt x="1184" y="131"/>
                      <a:pt x="885" y="9"/>
                    </a:cubicBezTo>
                    <a:cubicBezTo>
                      <a:pt x="874" y="3"/>
                      <a:pt x="862" y="1"/>
                      <a:pt x="851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730;p35">
                <a:extLst>
                  <a:ext uri="{FF2B5EF4-FFF2-40B4-BE49-F238E27FC236}">
                    <a16:creationId xmlns:a16="http://schemas.microsoft.com/office/drawing/2014/main" id="{026C92E0-1113-4D0B-BE31-6FDF114C47C2}"/>
                  </a:ext>
                </a:extLst>
              </p:cNvPr>
              <p:cNvSpPr/>
              <p:nvPr/>
            </p:nvSpPr>
            <p:spPr>
              <a:xfrm>
                <a:off x="5675718" y="5873435"/>
                <a:ext cx="491107" cy="155812"/>
              </a:xfrm>
              <a:custGeom>
                <a:avLst/>
                <a:gdLst/>
                <a:ahLst/>
                <a:cxnLst/>
                <a:rect l="l" t="t" r="r" b="b"/>
                <a:pathLst>
                  <a:path w="9046" h="2870" extrusionOk="0">
                    <a:moveTo>
                      <a:pt x="0" y="1"/>
                    </a:moveTo>
                    <a:cubicBezTo>
                      <a:pt x="761" y="2059"/>
                      <a:pt x="2613" y="2839"/>
                      <a:pt x="4989" y="2870"/>
                    </a:cubicBezTo>
                    <a:cubicBezTo>
                      <a:pt x="5007" y="2870"/>
                      <a:pt x="5025" y="2870"/>
                      <a:pt x="5044" y="2870"/>
                    </a:cubicBezTo>
                    <a:cubicBezTo>
                      <a:pt x="6715" y="2870"/>
                      <a:pt x="8232" y="1775"/>
                      <a:pt x="9045" y="323"/>
                    </a:cubicBezTo>
                    <a:lnTo>
                      <a:pt x="9045" y="323"/>
                    </a:lnTo>
                    <a:cubicBezTo>
                      <a:pt x="8923" y="360"/>
                      <a:pt x="8801" y="384"/>
                      <a:pt x="8674" y="415"/>
                    </a:cubicBezTo>
                    <a:cubicBezTo>
                      <a:pt x="7888" y="598"/>
                      <a:pt x="7151" y="744"/>
                      <a:pt x="6359" y="792"/>
                    </a:cubicBezTo>
                    <a:cubicBezTo>
                      <a:pt x="6030" y="812"/>
                      <a:pt x="5703" y="821"/>
                      <a:pt x="5377" y="821"/>
                    </a:cubicBezTo>
                    <a:cubicBezTo>
                      <a:pt x="4255" y="821"/>
                      <a:pt x="3146" y="714"/>
                      <a:pt x="2004" y="549"/>
                    </a:cubicBezTo>
                    <a:cubicBezTo>
                      <a:pt x="1310" y="439"/>
                      <a:pt x="646" y="263"/>
                      <a:pt x="0" y="1"/>
                    </a:cubicBezTo>
                    <a:close/>
                  </a:path>
                </a:pathLst>
              </a:custGeom>
              <a:solidFill>
                <a:srgbClr val="F5C0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731;p35">
                <a:extLst>
                  <a:ext uri="{FF2B5EF4-FFF2-40B4-BE49-F238E27FC236}">
                    <a16:creationId xmlns:a16="http://schemas.microsoft.com/office/drawing/2014/main" id="{F711700C-1F14-4C1B-B215-774DDC475C67}"/>
                  </a:ext>
                </a:extLst>
              </p:cNvPr>
              <p:cNvSpPr/>
              <p:nvPr/>
            </p:nvSpPr>
            <p:spPr>
              <a:xfrm>
                <a:off x="5656499" y="5595037"/>
                <a:ext cx="540077" cy="161947"/>
              </a:xfrm>
              <a:custGeom>
                <a:avLst/>
                <a:gdLst/>
                <a:ahLst/>
                <a:cxnLst/>
                <a:rect l="l" t="t" r="r" b="b"/>
                <a:pathLst>
                  <a:path w="9948" h="2983" extrusionOk="0">
                    <a:moveTo>
                      <a:pt x="646" y="0"/>
                    </a:moveTo>
                    <a:cubicBezTo>
                      <a:pt x="342" y="591"/>
                      <a:pt x="74" y="1358"/>
                      <a:pt x="1" y="2296"/>
                    </a:cubicBezTo>
                    <a:cubicBezTo>
                      <a:pt x="49" y="2309"/>
                      <a:pt x="98" y="2327"/>
                      <a:pt x="147" y="2339"/>
                    </a:cubicBezTo>
                    <a:lnTo>
                      <a:pt x="147" y="2369"/>
                    </a:lnTo>
                    <a:cubicBezTo>
                      <a:pt x="330" y="2400"/>
                      <a:pt x="494" y="2473"/>
                      <a:pt x="671" y="2522"/>
                    </a:cubicBezTo>
                    <a:cubicBezTo>
                      <a:pt x="2066" y="2886"/>
                      <a:pt x="3447" y="2982"/>
                      <a:pt x="4833" y="2982"/>
                    </a:cubicBezTo>
                    <a:cubicBezTo>
                      <a:pt x="5438" y="2982"/>
                      <a:pt x="6043" y="2964"/>
                      <a:pt x="6652" y="2942"/>
                    </a:cubicBezTo>
                    <a:cubicBezTo>
                      <a:pt x="7645" y="2912"/>
                      <a:pt x="8595" y="2729"/>
                      <a:pt x="9600" y="2485"/>
                    </a:cubicBezTo>
                    <a:cubicBezTo>
                      <a:pt x="9716" y="2455"/>
                      <a:pt x="9832" y="2430"/>
                      <a:pt x="9947" y="2400"/>
                    </a:cubicBezTo>
                    <a:cubicBezTo>
                      <a:pt x="9911" y="2235"/>
                      <a:pt x="9868" y="2077"/>
                      <a:pt x="9813" y="1919"/>
                    </a:cubicBezTo>
                    <a:cubicBezTo>
                      <a:pt x="9557" y="1182"/>
                      <a:pt x="9308" y="567"/>
                      <a:pt x="9076" y="67"/>
                    </a:cubicBezTo>
                    <a:cubicBezTo>
                      <a:pt x="9064" y="73"/>
                      <a:pt x="9046" y="73"/>
                      <a:pt x="9028" y="79"/>
                    </a:cubicBezTo>
                    <a:cubicBezTo>
                      <a:pt x="9019" y="82"/>
                      <a:pt x="9010" y="83"/>
                      <a:pt x="9002" y="83"/>
                    </a:cubicBezTo>
                    <a:cubicBezTo>
                      <a:pt x="8980" y="83"/>
                      <a:pt x="8960" y="76"/>
                      <a:pt x="8937" y="76"/>
                    </a:cubicBezTo>
                    <a:cubicBezTo>
                      <a:pt x="8929" y="76"/>
                      <a:pt x="8921" y="77"/>
                      <a:pt x="8912" y="79"/>
                    </a:cubicBezTo>
                    <a:cubicBezTo>
                      <a:pt x="8437" y="232"/>
                      <a:pt x="7943" y="323"/>
                      <a:pt x="7444" y="378"/>
                    </a:cubicBezTo>
                    <a:cubicBezTo>
                      <a:pt x="7413" y="384"/>
                      <a:pt x="7389" y="396"/>
                      <a:pt x="7359" y="408"/>
                    </a:cubicBezTo>
                    <a:cubicBezTo>
                      <a:pt x="7330" y="408"/>
                      <a:pt x="7299" y="403"/>
                      <a:pt x="7269" y="403"/>
                    </a:cubicBezTo>
                    <a:cubicBezTo>
                      <a:pt x="7254" y="403"/>
                      <a:pt x="7239" y="404"/>
                      <a:pt x="7225" y="408"/>
                    </a:cubicBezTo>
                    <a:cubicBezTo>
                      <a:pt x="7042" y="469"/>
                      <a:pt x="6871" y="445"/>
                      <a:pt x="6683" y="457"/>
                    </a:cubicBezTo>
                    <a:cubicBezTo>
                      <a:pt x="6652" y="457"/>
                      <a:pt x="6634" y="487"/>
                      <a:pt x="6603" y="487"/>
                    </a:cubicBezTo>
                    <a:cubicBezTo>
                      <a:pt x="6311" y="493"/>
                      <a:pt x="6022" y="500"/>
                      <a:pt x="5732" y="500"/>
                    </a:cubicBezTo>
                    <a:cubicBezTo>
                      <a:pt x="5443" y="500"/>
                      <a:pt x="5154" y="493"/>
                      <a:pt x="4861" y="475"/>
                    </a:cubicBezTo>
                    <a:cubicBezTo>
                      <a:pt x="4179" y="439"/>
                      <a:pt x="3503" y="487"/>
                      <a:pt x="2815" y="396"/>
                    </a:cubicBezTo>
                    <a:cubicBezTo>
                      <a:pt x="2697" y="378"/>
                      <a:pt x="2583" y="374"/>
                      <a:pt x="2471" y="374"/>
                    </a:cubicBezTo>
                    <a:cubicBezTo>
                      <a:pt x="2327" y="374"/>
                      <a:pt x="2185" y="382"/>
                      <a:pt x="2040" y="382"/>
                    </a:cubicBezTo>
                    <a:cubicBezTo>
                      <a:pt x="1904" y="382"/>
                      <a:pt x="1766" y="375"/>
                      <a:pt x="1621" y="347"/>
                    </a:cubicBezTo>
                    <a:cubicBezTo>
                      <a:pt x="1268" y="274"/>
                      <a:pt x="951" y="152"/>
                      <a:pt x="646" y="0"/>
                    </a:cubicBezTo>
                    <a:close/>
                  </a:path>
                </a:pathLst>
              </a:custGeom>
              <a:solidFill>
                <a:srgbClr val="F5C0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732;p35">
                <a:extLst>
                  <a:ext uri="{FF2B5EF4-FFF2-40B4-BE49-F238E27FC236}">
                    <a16:creationId xmlns:a16="http://schemas.microsoft.com/office/drawing/2014/main" id="{D40133D0-6F7F-49B3-BEE0-22EE3DF63BCF}"/>
                  </a:ext>
                </a:extLst>
              </p:cNvPr>
              <p:cNvSpPr/>
              <p:nvPr/>
            </p:nvSpPr>
            <p:spPr>
              <a:xfrm>
                <a:off x="5691570" y="5492863"/>
                <a:ext cx="457719" cy="129319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2382" extrusionOk="0">
                    <a:moveTo>
                      <a:pt x="7322" y="0"/>
                    </a:moveTo>
                    <a:lnTo>
                      <a:pt x="1170" y="365"/>
                    </a:lnTo>
                    <a:cubicBezTo>
                      <a:pt x="1170" y="365"/>
                      <a:pt x="530" y="871"/>
                      <a:pt x="0" y="1882"/>
                    </a:cubicBezTo>
                    <a:cubicBezTo>
                      <a:pt x="305" y="2034"/>
                      <a:pt x="622" y="2156"/>
                      <a:pt x="975" y="2229"/>
                    </a:cubicBezTo>
                    <a:cubicBezTo>
                      <a:pt x="1120" y="2257"/>
                      <a:pt x="1258" y="2264"/>
                      <a:pt x="1394" y="2264"/>
                    </a:cubicBezTo>
                    <a:cubicBezTo>
                      <a:pt x="1539" y="2264"/>
                      <a:pt x="1681" y="2256"/>
                      <a:pt x="1825" y="2256"/>
                    </a:cubicBezTo>
                    <a:cubicBezTo>
                      <a:pt x="1937" y="2256"/>
                      <a:pt x="2051" y="2260"/>
                      <a:pt x="2169" y="2278"/>
                    </a:cubicBezTo>
                    <a:cubicBezTo>
                      <a:pt x="2857" y="2369"/>
                      <a:pt x="3533" y="2321"/>
                      <a:pt x="4215" y="2357"/>
                    </a:cubicBezTo>
                    <a:cubicBezTo>
                      <a:pt x="4508" y="2375"/>
                      <a:pt x="4797" y="2382"/>
                      <a:pt x="5086" y="2382"/>
                    </a:cubicBezTo>
                    <a:cubicBezTo>
                      <a:pt x="5376" y="2382"/>
                      <a:pt x="5665" y="2375"/>
                      <a:pt x="5957" y="2369"/>
                    </a:cubicBezTo>
                    <a:cubicBezTo>
                      <a:pt x="5988" y="2369"/>
                      <a:pt x="6006" y="2339"/>
                      <a:pt x="6037" y="2339"/>
                    </a:cubicBezTo>
                    <a:cubicBezTo>
                      <a:pt x="6225" y="2327"/>
                      <a:pt x="6396" y="2351"/>
                      <a:pt x="6579" y="2290"/>
                    </a:cubicBezTo>
                    <a:cubicBezTo>
                      <a:pt x="6593" y="2286"/>
                      <a:pt x="6608" y="2285"/>
                      <a:pt x="6623" y="2285"/>
                    </a:cubicBezTo>
                    <a:cubicBezTo>
                      <a:pt x="6653" y="2285"/>
                      <a:pt x="6684" y="2290"/>
                      <a:pt x="6713" y="2290"/>
                    </a:cubicBezTo>
                    <a:cubicBezTo>
                      <a:pt x="6743" y="2278"/>
                      <a:pt x="6767" y="2266"/>
                      <a:pt x="6798" y="2260"/>
                    </a:cubicBezTo>
                    <a:cubicBezTo>
                      <a:pt x="7297" y="2205"/>
                      <a:pt x="7791" y="2114"/>
                      <a:pt x="8266" y="1961"/>
                    </a:cubicBezTo>
                    <a:cubicBezTo>
                      <a:pt x="8275" y="1959"/>
                      <a:pt x="8283" y="1958"/>
                      <a:pt x="8291" y="1958"/>
                    </a:cubicBezTo>
                    <a:cubicBezTo>
                      <a:pt x="8314" y="1958"/>
                      <a:pt x="8334" y="1965"/>
                      <a:pt x="8356" y="1965"/>
                    </a:cubicBezTo>
                    <a:cubicBezTo>
                      <a:pt x="8364" y="1965"/>
                      <a:pt x="8373" y="1964"/>
                      <a:pt x="8382" y="1961"/>
                    </a:cubicBezTo>
                    <a:cubicBezTo>
                      <a:pt x="8400" y="1955"/>
                      <a:pt x="8418" y="1955"/>
                      <a:pt x="8430" y="1949"/>
                    </a:cubicBezTo>
                    <a:cubicBezTo>
                      <a:pt x="7797" y="560"/>
                      <a:pt x="7322" y="0"/>
                      <a:pt x="7322" y="0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733;p35">
                <a:extLst>
                  <a:ext uri="{FF2B5EF4-FFF2-40B4-BE49-F238E27FC236}">
                    <a16:creationId xmlns:a16="http://schemas.microsoft.com/office/drawing/2014/main" id="{CB380E28-A1AC-40EF-B6CB-DB0821AE939B}"/>
                  </a:ext>
                </a:extLst>
              </p:cNvPr>
              <p:cNvSpPr/>
              <p:nvPr/>
            </p:nvSpPr>
            <p:spPr>
              <a:xfrm>
                <a:off x="5654870" y="5719686"/>
                <a:ext cx="552944" cy="198321"/>
              </a:xfrm>
              <a:custGeom>
                <a:avLst/>
                <a:gdLst/>
                <a:ahLst/>
                <a:cxnLst/>
                <a:rect l="l" t="t" r="r" b="b"/>
                <a:pathLst>
                  <a:path w="10185" h="3653" extrusionOk="0">
                    <a:moveTo>
                      <a:pt x="31" y="0"/>
                    </a:moveTo>
                    <a:cubicBezTo>
                      <a:pt x="0" y="360"/>
                      <a:pt x="0" y="743"/>
                      <a:pt x="31" y="1152"/>
                    </a:cubicBezTo>
                    <a:cubicBezTo>
                      <a:pt x="86" y="1791"/>
                      <a:pt x="201" y="2345"/>
                      <a:pt x="384" y="2833"/>
                    </a:cubicBezTo>
                    <a:cubicBezTo>
                      <a:pt x="1030" y="3095"/>
                      <a:pt x="1694" y="3271"/>
                      <a:pt x="2388" y="3381"/>
                    </a:cubicBezTo>
                    <a:cubicBezTo>
                      <a:pt x="3530" y="3546"/>
                      <a:pt x="4639" y="3653"/>
                      <a:pt x="5761" y="3653"/>
                    </a:cubicBezTo>
                    <a:cubicBezTo>
                      <a:pt x="6087" y="3653"/>
                      <a:pt x="6414" y="3644"/>
                      <a:pt x="6743" y="3624"/>
                    </a:cubicBezTo>
                    <a:cubicBezTo>
                      <a:pt x="7535" y="3576"/>
                      <a:pt x="8272" y="3430"/>
                      <a:pt x="9058" y="3247"/>
                    </a:cubicBezTo>
                    <a:cubicBezTo>
                      <a:pt x="9179" y="3216"/>
                      <a:pt x="9307" y="3192"/>
                      <a:pt x="9429" y="3155"/>
                    </a:cubicBezTo>
                    <a:cubicBezTo>
                      <a:pt x="9953" y="2224"/>
                      <a:pt x="10184" y="1139"/>
                      <a:pt x="9977" y="104"/>
                    </a:cubicBezTo>
                    <a:lnTo>
                      <a:pt x="9977" y="104"/>
                    </a:lnTo>
                    <a:cubicBezTo>
                      <a:pt x="9862" y="134"/>
                      <a:pt x="9746" y="159"/>
                      <a:pt x="9630" y="189"/>
                    </a:cubicBezTo>
                    <a:cubicBezTo>
                      <a:pt x="8625" y="433"/>
                      <a:pt x="7675" y="616"/>
                      <a:pt x="6682" y="646"/>
                    </a:cubicBezTo>
                    <a:cubicBezTo>
                      <a:pt x="6073" y="668"/>
                      <a:pt x="5468" y="686"/>
                      <a:pt x="4863" y="686"/>
                    </a:cubicBezTo>
                    <a:cubicBezTo>
                      <a:pt x="3477" y="686"/>
                      <a:pt x="2096" y="590"/>
                      <a:pt x="701" y="226"/>
                    </a:cubicBezTo>
                    <a:cubicBezTo>
                      <a:pt x="524" y="177"/>
                      <a:pt x="360" y="104"/>
                      <a:pt x="177" y="73"/>
                    </a:cubicBezTo>
                    <a:lnTo>
                      <a:pt x="177" y="43"/>
                    </a:lnTo>
                    <a:cubicBezTo>
                      <a:pt x="128" y="31"/>
                      <a:pt x="79" y="13"/>
                      <a:pt x="31" y="0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734;p35">
                <a:extLst>
                  <a:ext uri="{FF2B5EF4-FFF2-40B4-BE49-F238E27FC236}">
                    <a16:creationId xmlns:a16="http://schemas.microsoft.com/office/drawing/2014/main" id="{ABCBD5C8-A431-4740-87DE-5A98FC8742C8}"/>
                  </a:ext>
                </a:extLst>
              </p:cNvPr>
              <p:cNvSpPr/>
              <p:nvPr/>
            </p:nvSpPr>
            <p:spPr>
              <a:xfrm>
                <a:off x="6071815" y="5413926"/>
                <a:ext cx="394905" cy="320691"/>
              </a:xfrm>
              <a:custGeom>
                <a:avLst/>
                <a:gdLst/>
                <a:ahLst/>
                <a:cxnLst/>
                <a:rect l="l" t="t" r="r" b="b"/>
                <a:pathLst>
                  <a:path w="7274" h="5907" extrusionOk="0">
                    <a:moveTo>
                      <a:pt x="4889" y="0"/>
                    </a:moveTo>
                    <a:cubicBezTo>
                      <a:pt x="4805" y="0"/>
                      <a:pt x="4725" y="34"/>
                      <a:pt x="4654" y="71"/>
                    </a:cubicBezTo>
                    <a:cubicBezTo>
                      <a:pt x="4478" y="163"/>
                      <a:pt x="4326" y="309"/>
                      <a:pt x="4185" y="443"/>
                    </a:cubicBezTo>
                    <a:cubicBezTo>
                      <a:pt x="4033" y="589"/>
                      <a:pt x="3887" y="741"/>
                      <a:pt x="3741" y="900"/>
                    </a:cubicBezTo>
                    <a:cubicBezTo>
                      <a:pt x="3601" y="1058"/>
                      <a:pt x="3461" y="1223"/>
                      <a:pt x="3333" y="1393"/>
                    </a:cubicBezTo>
                    <a:cubicBezTo>
                      <a:pt x="3266" y="1478"/>
                      <a:pt x="3205" y="1564"/>
                      <a:pt x="3144" y="1649"/>
                    </a:cubicBezTo>
                    <a:cubicBezTo>
                      <a:pt x="3120" y="1679"/>
                      <a:pt x="3095" y="1710"/>
                      <a:pt x="3083" y="1740"/>
                    </a:cubicBezTo>
                    <a:lnTo>
                      <a:pt x="3077" y="1740"/>
                    </a:lnTo>
                    <a:lnTo>
                      <a:pt x="366" y="2824"/>
                    </a:lnTo>
                    <a:cubicBezTo>
                      <a:pt x="366" y="2824"/>
                      <a:pt x="1" y="4725"/>
                      <a:pt x="1493" y="5906"/>
                    </a:cubicBezTo>
                    <a:lnTo>
                      <a:pt x="3991" y="4408"/>
                    </a:lnTo>
                    <a:cubicBezTo>
                      <a:pt x="4009" y="4402"/>
                      <a:pt x="4021" y="4396"/>
                      <a:pt x="4033" y="4384"/>
                    </a:cubicBezTo>
                    <a:lnTo>
                      <a:pt x="4070" y="4359"/>
                    </a:lnTo>
                    <a:cubicBezTo>
                      <a:pt x="4246" y="4292"/>
                      <a:pt x="4429" y="4219"/>
                      <a:pt x="4606" y="4140"/>
                    </a:cubicBezTo>
                    <a:cubicBezTo>
                      <a:pt x="4965" y="3988"/>
                      <a:pt x="5422" y="3805"/>
                      <a:pt x="5696" y="3488"/>
                    </a:cubicBezTo>
                    <a:cubicBezTo>
                      <a:pt x="5879" y="3427"/>
                      <a:pt x="6049" y="3360"/>
                      <a:pt x="6226" y="3281"/>
                    </a:cubicBezTo>
                    <a:cubicBezTo>
                      <a:pt x="6384" y="3208"/>
                      <a:pt x="6543" y="3129"/>
                      <a:pt x="6701" y="3044"/>
                    </a:cubicBezTo>
                    <a:cubicBezTo>
                      <a:pt x="6841" y="2971"/>
                      <a:pt x="6999" y="2891"/>
                      <a:pt x="7109" y="2770"/>
                    </a:cubicBezTo>
                    <a:cubicBezTo>
                      <a:pt x="7200" y="2654"/>
                      <a:pt x="7255" y="2477"/>
                      <a:pt x="7164" y="2343"/>
                    </a:cubicBezTo>
                    <a:cubicBezTo>
                      <a:pt x="7133" y="2301"/>
                      <a:pt x="7091" y="2270"/>
                      <a:pt x="7042" y="2246"/>
                    </a:cubicBezTo>
                    <a:cubicBezTo>
                      <a:pt x="7085" y="2209"/>
                      <a:pt x="7121" y="2161"/>
                      <a:pt x="7152" y="2112"/>
                    </a:cubicBezTo>
                    <a:cubicBezTo>
                      <a:pt x="7219" y="2020"/>
                      <a:pt x="7274" y="1911"/>
                      <a:pt x="7274" y="1795"/>
                    </a:cubicBezTo>
                    <a:cubicBezTo>
                      <a:pt x="7274" y="1649"/>
                      <a:pt x="7182" y="1533"/>
                      <a:pt x="7060" y="1491"/>
                    </a:cubicBezTo>
                    <a:cubicBezTo>
                      <a:pt x="7170" y="1326"/>
                      <a:pt x="7176" y="1095"/>
                      <a:pt x="7054" y="942"/>
                    </a:cubicBezTo>
                    <a:cubicBezTo>
                      <a:pt x="6962" y="824"/>
                      <a:pt x="6819" y="762"/>
                      <a:pt x="6676" y="762"/>
                    </a:cubicBezTo>
                    <a:cubicBezTo>
                      <a:pt x="6620" y="762"/>
                      <a:pt x="6565" y="771"/>
                      <a:pt x="6512" y="790"/>
                    </a:cubicBezTo>
                    <a:cubicBezTo>
                      <a:pt x="6579" y="674"/>
                      <a:pt x="6585" y="528"/>
                      <a:pt x="6530" y="406"/>
                    </a:cubicBezTo>
                    <a:cubicBezTo>
                      <a:pt x="6437" y="193"/>
                      <a:pt x="6226" y="105"/>
                      <a:pt x="6010" y="105"/>
                    </a:cubicBezTo>
                    <a:cubicBezTo>
                      <a:pt x="5918" y="105"/>
                      <a:pt x="5824" y="121"/>
                      <a:pt x="5739" y="151"/>
                    </a:cubicBezTo>
                    <a:cubicBezTo>
                      <a:pt x="5580" y="199"/>
                      <a:pt x="5440" y="285"/>
                      <a:pt x="5300" y="370"/>
                    </a:cubicBezTo>
                    <a:cubicBezTo>
                      <a:pt x="5239" y="412"/>
                      <a:pt x="5172" y="449"/>
                      <a:pt x="5105" y="492"/>
                    </a:cubicBezTo>
                    <a:cubicBezTo>
                      <a:pt x="5123" y="412"/>
                      <a:pt x="5130" y="333"/>
                      <a:pt x="5123" y="254"/>
                    </a:cubicBezTo>
                    <a:cubicBezTo>
                      <a:pt x="5111" y="144"/>
                      <a:pt x="5075" y="41"/>
                      <a:pt x="4965" y="10"/>
                    </a:cubicBezTo>
                    <a:cubicBezTo>
                      <a:pt x="4940" y="3"/>
                      <a:pt x="4914" y="0"/>
                      <a:pt x="4889" y="0"/>
                    </a:cubicBezTo>
                    <a:close/>
                  </a:path>
                </a:pathLst>
              </a:custGeom>
              <a:solidFill>
                <a:srgbClr val="F19E8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735;p35">
                <a:extLst>
                  <a:ext uri="{FF2B5EF4-FFF2-40B4-BE49-F238E27FC236}">
                    <a16:creationId xmlns:a16="http://schemas.microsoft.com/office/drawing/2014/main" id="{9724B890-6476-4552-8676-61BD366934BA}"/>
                  </a:ext>
                </a:extLst>
              </p:cNvPr>
              <p:cNvSpPr/>
              <p:nvPr/>
            </p:nvSpPr>
            <p:spPr>
              <a:xfrm>
                <a:off x="6274207" y="5428421"/>
                <a:ext cx="79263" cy="92999"/>
              </a:xfrm>
              <a:custGeom>
                <a:avLst/>
                <a:gdLst/>
                <a:ahLst/>
                <a:cxnLst/>
                <a:rect l="l" t="t" r="r" b="b"/>
                <a:pathLst>
                  <a:path w="1460" h="1713" extrusionOk="0">
                    <a:moveTo>
                      <a:pt x="1353" y="1"/>
                    </a:moveTo>
                    <a:cubicBezTo>
                      <a:pt x="1328" y="1"/>
                      <a:pt x="1303" y="11"/>
                      <a:pt x="1286" y="36"/>
                    </a:cubicBezTo>
                    <a:cubicBezTo>
                      <a:pt x="1188" y="206"/>
                      <a:pt x="1079" y="371"/>
                      <a:pt x="987" y="547"/>
                    </a:cubicBezTo>
                    <a:cubicBezTo>
                      <a:pt x="945" y="627"/>
                      <a:pt x="902" y="718"/>
                      <a:pt x="884" y="809"/>
                    </a:cubicBezTo>
                    <a:cubicBezTo>
                      <a:pt x="872" y="901"/>
                      <a:pt x="878" y="992"/>
                      <a:pt x="866" y="1077"/>
                    </a:cubicBezTo>
                    <a:cubicBezTo>
                      <a:pt x="805" y="1431"/>
                      <a:pt x="384" y="1510"/>
                      <a:pt x="92" y="1559"/>
                    </a:cubicBezTo>
                    <a:cubicBezTo>
                      <a:pt x="0" y="1576"/>
                      <a:pt x="6" y="1712"/>
                      <a:pt x="89" y="1712"/>
                    </a:cubicBezTo>
                    <a:cubicBezTo>
                      <a:pt x="93" y="1712"/>
                      <a:pt x="99" y="1712"/>
                      <a:pt x="104" y="1711"/>
                    </a:cubicBezTo>
                    <a:cubicBezTo>
                      <a:pt x="439" y="1656"/>
                      <a:pt x="853" y="1565"/>
                      <a:pt x="987" y="1205"/>
                    </a:cubicBezTo>
                    <a:cubicBezTo>
                      <a:pt x="1024" y="1114"/>
                      <a:pt x="1024" y="1023"/>
                      <a:pt x="1024" y="931"/>
                    </a:cubicBezTo>
                    <a:cubicBezTo>
                      <a:pt x="1030" y="828"/>
                      <a:pt x="1060" y="736"/>
                      <a:pt x="1109" y="651"/>
                    </a:cubicBezTo>
                    <a:cubicBezTo>
                      <a:pt x="1201" y="462"/>
                      <a:pt x="1316" y="286"/>
                      <a:pt x="1426" y="109"/>
                    </a:cubicBezTo>
                    <a:cubicBezTo>
                      <a:pt x="1459" y="50"/>
                      <a:pt x="1407" y="1"/>
                      <a:pt x="1353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736;p35">
                <a:extLst>
                  <a:ext uri="{FF2B5EF4-FFF2-40B4-BE49-F238E27FC236}">
                    <a16:creationId xmlns:a16="http://schemas.microsoft.com/office/drawing/2014/main" id="{ED82266D-8032-4DC7-BD92-DACAD6688E4A}"/>
                  </a:ext>
                </a:extLst>
              </p:cNvPr>
              <p:cNvSpPr/>
              <p:nvPr/>
            </p:nvSpPr>
            <p:spPr>
              <a:xfrm>
                <a:off x="6356510" y="5454915"/>
                <a:ext cx="98591" cy="118678"/>
              </a:xfrm>
              <a:custGeom>
                <a:avLst/>
                <a:gdLst/>
                <a:ahLst/>
                <a:cxnLst/>
                <a:rect l="l" t="t" r="r" b="b"/>
                <a:pathLst>
                  <a:path w="1816" h="2186" extrusionOk="0">
                    <a:moveTo>
                      <a:pt x="1175" y="1"/>
                    </a:moveTo>
                    <a:cubicBezTo>
                      <a:pt x="1168" y="1"/>
                      <a:pt x="1160" y="2"/>
                      <a:pt x="1152" y="5"/>
                    </a:cubicBezTo>
                    <a:cubicBezTo>
                      <a:pt x="836" y="78"/>
                      <a:pt x="537" y="187"/>
                      <a:pt x="251" y="334"/>
                    </a:cubicBezTo>
                    <a:cubicBezTo>
                      <a:pt x="227" y="297"/>
                      <a:pt x="196" y="260"/>
                      <a:pt x="172" y="230"/>
                    </a:cubicBezTo>
                    <a:cubicBezTo>
                      <a:pt x="155" y="208"/>
                      <a:pt x="132" y="198"/>
                      <a:pt x="110" y="198"/>
                    </a:cubicBezTo>
                    <a:cubicBezTo>
                      <a:pt x="54" y="198"/>
                      <a:pt x="0" y="258"/>
                      <a:pt x="44" y="315"/>
                    </a:cubicBezTo>
                    <a:cubicBezTo>
                      <a:pt x="440" y="827"/>
                      <a:pt x="641" y="1466"/>
                      <a:pt x="610" y="2112"/>
                    </a:cubicBezTo>
                    <a:cubicBezTo>
                      <a:pt x="604" y="2155"/>
                      <a:pt x="653" y="2185"/>
                      <a:pt x="690" y="2185"/>
                    </a:cubicBezTo>
                    <a:cubicBezTo>
                      <a:pt x="738" y="2179"/>
                      <a:pt x="763" y="2143"/>
                      <a:pt x="763" y="2106"/>
                    </a:cubicBezTo>
                    <a:cubicBezTo>
                      <a:pt x="769" y="2015"/>
                      <a:pt x="769" y="1923"/>
                      <a:pt x="763" y="1838"/>
                    </a:cubicBezTo>
                    <a:cubicBezTo>
                      <a:pt x="775" y="1838"/>
                      <a:pt x="787" y="1838"/>
                      <a:pt x="799" y="1832"/>
                    </a:cubicBezTo>
                    <a:lnTo>
                      <a:pt x="1725" y="1564"/>
                    </a:lnTo>
                    <a:cubicBezTo>
                      <a:pt x="1815" y="1541"/>
                      <a:pt x="1775" y="1415"/>
                      <a:pt x="1697" y="1415"/>
                    </a:cubicBezTo>
                    <a:cubicBezTo>
                      <a:pt x="1690" y="1415"/>
                      <a:pt x="1683" y="1416"/>
                      <a:pt x="1676" y="1418"/>
                    </a:cubicBezTo>
                    <a:cubicBezTo>
                      <a:pt x="1366" y="1509"/>
                      <a:pt x="1061" y="1600"/>
                      <a:pt x="750" y="1686"/>
                    </a:cubicBezTo>
                    <a:cubicBezTo>
                      <a:pt x="732" y="1527"/>
                      <a:pt x="702" y="1369"/>
                      <a:pt x="659" y="1211"/>
                    </a:cubicBezTo>
                    <a:lnTo>
                      <a:pt x="665" y="1211"/>
                    </a:lnTo>
                    <a:cubicBezTo>
                      <a:pt x="1012" y="1077"/>
                      <a:pt x="1360" y="943"/>
                      <a:pt x="1707" y="809"/>
                    </a:cubicBezTo>
                    <a:cubicBezTo>
                      <a:pt x="1794" y="776"/>
                      <a:pt x="1760" y="657"/>
                      <a:pt x="1687" y="657"/>
                    </a:cubicBezTo>
                    <a:cubicBezTo>
                      <a:pt x="1678" y="657"/>
                      <a:pt x="1668" y="658"/>
                      <a:pt x="1658" y="662"/>
                    </a:cubicBezTo>
                    <a:cubicBezTo>
                      <a:pt x="1311" y="796"/>
                      <a:pt x="964" y="930"/>
                      <a:pt x="616" y="1064"/>
                    </a:cubicBezTo>
                    <a:cubicBezTo>
                      <a:pt x="543" y="851"/>
                      <a:pt x="452" y="650"/>
                      <a:pt x="330" y="461"/>
                    </a:cubicBezTo>
                    <a:cubicBezTo>
                      <a:pt x="610" y="321"/>
                      <a:pt x="903" y="218"/>
                      <a:pt x="1201" y="151"/>
                    </a:cubicBezTo>
                    <a:cubicBezTo>
                      <a:pt x="1238" y="139"/>
                      <a:pt x="1262" y="84"/>
                      <a:pt x="1250" y="53"/>
                    </a:cubicBezTo>
                    <a:cubicBezTo>
                      <a:pt x="1235" y="19"/>
                      <a:pt x="1205" y="1"/>
                      <a:pt x="1175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737;p35">
                <a:extLst>
                  <a:ext uri="{FF2B5EF4-FFF2-40B4-BE49-F238E27FC236}">
                    <a16:creationId xmlns:a16="http://schemas.microsoft.com/office/drawing/2014/main" id="{61314587-A6BA-4659-BC28-694F2C405C51}"/>
                  </a:ext>
                </a:extLst>
              </p:cNvPr>
              <p:cNvSpPr/>
              <p:nvPr/>
            </p:nvSpPr>
            <p:spPr>
              <a:xfrm>
                <a:off x="5893962" y="4534757"/>
                <a:ext cx="51304" cy="271830"/>
              </a:xfrm>
              <a:custGeom>
                <a:avLst/>
                <a:gdLst/>
                <a:ahLst/>
                <a:cxnLst/>
                <a:rect l="l" t="t" r="r" b="b"/>
                <a:pathLst>
                  <a:path w="945" h="5007" extrusionOk="0">
                    <a:moveTo>
                      <a:pt x="660" y="0"/>
                    </a:moveTo>
                    <a:cubicBezTo>
                      <a:pt x="601" y="0"/>
                      <a:pt x="541" y="6"/>
                      <a:pt x="487" y="15"/>
                    </a:cubicBezTo>
                    <a:cubicBezTo>
                      <a:pt x="451" y="21"/>
                      <a:pt x="433" y="45"/>
                      <a:pt x="426" y="76"/>
                    </a:cubicBezTo>
                    <a:cubicBezTo>
                      <a:pt x="402" y="88"/>
                      <a:pt x="390" y="106"/>
                      <a:pt x="384" y="137"/>
                    </a:cubicBezTo>
                    <a:cubicBezTo>
                      <a:pt x="225" y="1361"/>
                      <a:pt x="110" y="2597"/>
                      <a:pt x="49" y="3834"/>
                    </a:cubicBezTo>
                    <a:cubicBezTo>
                      <a:pt x="31" y="4175"/>
                      <a:pt x="12" y="4522"/>
                      <a:pt x="0" y="4863"/>
                    </a:cubicBezTo>
                    <a:cubicBezTo>
                      <a:pt x="0" y="4915"/>
                      <a:pt x="43" y="4945"/>
                      <a:pt x="83" y="4945"/>
                    </a:cubicBezTo>
                    <a:cubicBezTo>
                      <a:pt x="94" y="4945"/>
                      <a:pt x="106" y="4942"/>
                      <a:pt x="116" y="4936"/>
                    </a:cubicBezTo>
                    <a:cubicBezTo>
                      <a:pt x="203" y="4982"/>
                      <a:pt x="298" y="5006"/>
                      <a:pt x="392" y="5006"/>
                    </a:cubicBezTo>
                    <a:cubicBezTo>
                      <a:pt x="449" y="5006"/>
                      <a:pt x="505" y="4997"/>
                      <a:pt x="560" y="4979"/>
                    </a:cubicBezTo>
                    <a:cubicBezTo>
                      <a:pt x="579" y="4973"/>
                      <a:pt x="597" y="4961"/>
                      <a:pt x="609" y="4948"/>
                    </a:cubicBezTo>
                    <a:cubicBezTo>
                      <a:pt x="621" y="4936"/>
                      <a:pt x="627" y="4924"/>
                      <a:pt x="634" y="4900"/>
                    </a:cubicBezTo>
                    <a:cubicBezTo>
                      <a:pt x="634" y="4827"/>
                      <a:pt x="634" y="4754"/>
                      <a:pt x="640" y="4687"/>
                    </a:cubicBezTo>
                    <a:cubicBezTo>
                      <a:pt x="731" y="3347"/>
                      <a:pt x="816" y="2007"/>
                      <a:pt x="908" y="666"/>
                    </a:cubicBezTo>
                    <a:cubicBezTo>
                      <a:pt x="914" y="569"/>
                      <a:pt x="920" y="472"/>
                      <a:pt x="926" y="380"/>
                    </a:cubicBezTo>
                    <a:cubicBezTo>
                      <a:pt x="932" y="331"/>
                      <a:pt x="932" y="283"/>
                      <a:pt x="938" y="234"/>
                    </a:cubicBezTo>
                    <a:cubicBezTo>
                      <a:pt x="938" y="191"/>
                      <a:pt x="944" y="149"/>
                      <a:pt x="932" y="106"/>
                    </a:cubicBezTo>
                    <a:cubicBezTo>
                      <a:pt x="895" y="27"/>
                      <a:pt x="804" y="15"/>
                      <a:pt x="725" y="3"/>
                    </a:cubicBezTo>
                    <a:cubicBezTo>
                      <a:pt x="704" y="1"/>
                      <a:pt x="682" y="0"/>
                      <a:pt x="660" y="0"/>
                    </a:cubicBezTo>
                    <a:close/>
                  </a:path>
                </a:pathLst>
              </a:custGeom>
              <a:solidFill>
                <a:srgbClr val="F5C0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738;p35">
                <a:extLst>
                  <a:ext uri="{FF2B5EF4-FFF2-40B4-BE49-F238E27FC236}">
                    <a16:creationId xmlns:a16="http://schemas.microsoft.com/office/drawing/2014/main" id="{3C5774B2-2601-4129-9191-B618C40DBDC8}"/>
                  </a:ext>
                </a:extLst>
              </p:cNvPr>
              <p:cNvSpPr/>
              <p:nvPr/>
            </p:nvSpPr>
            <p:spPr>
              <a:xfrm>
                <a:off x="5882344" y="4492194"/>
                <a:ext cx="97288" cy="86918"/>
              </a:xfrm>
              <a:custGeom>
                <a:avLst/>
                <a:gdLst/>
                <a:ahLst/>
                <a:cxnLst/>
                <a:rect l="l" t="t" r="r" b="b"/>
                <a:pathLst>
                  <a:path w="1792" h="1601" extrusionOk="0">
                    <a:moveTo>
                      <a:pt x="895" y="1"/>
                    </a:moveTo>
                    <a:cubicBezTo>
                      <a:pt x="707" y="1"/>
                      <a:pt x="519" y="65"/>
                      <a:pt x="366" y="196"/>
                    </a:cubicBezTo>
                    <a:cubicBezTo>
                      <a:pt x="37" y="488"/>
                      <a:pt x="1" y="994"/>
                      <a:pt x="293" y="1329"/>
                    </a:cubicBezTo>
                    <a:cubicBezTo>
                      <a:pt x="449" y="1508"/>
                      <a:pt x="670" y="1600"/>
                      <a:pt x="892" y="1600"/>
                    </a:cubicBezTo>
                    <a:cubicBezTo>
                      <a:pt x="1079" y="1600"/>
                      <a:pt x="1267" y="1535"/>
                      <a:pt x="1420" y="1402"/>
                    </a:cubicBezTo>
                    <a:cubicBezTo>
                      <a:pt x="1755" y="1115"/>
                      <a:pt x="1792" y="610"/>
                      <a:pt x="1499" y="275"/>
                    </a:cubicBezTo>
                    <a:cubicBezTo>
                      <a:pt x="1340" y="93"/>
                      <a:pt x="1118" y="1"/>
                      <a:pt x="895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739;p35">
                <a:extLst>
                  <a:ext uri="{FF2B5EF4-FFF2-40B4-BE49-F238E27FC236}">
                    <a16:creationId xmlns:a16="http://schemas.microsoft.com/office/drawing/2014/main" id="{CA7D33DB-737D-45E7-8CBF-0AFEE6378667}"/>
                  </a:ext>
                </a:extLst>
              </p:cNvPr>
              <p:cNvSpPr/>
              <p:nvPr/>
            </p:nvSpPr>
            <p:spPr>
              <a:xfrm>
                <a:off x="5375821" y="5095679"/>
                <a:ext cx="220580" cy="282742"/>
              </a:xfrm>
              <a:custGeom>
                <a:avLst/>
                <a:gdLst/>
                <a:ahLst/>
                <a:cxnLst/>
                <a:rect l="l" t="t" r="r" b="b"/>
                <a:pathLst>
                  <a:path w="4063" h="5208" extrusionOk="0">
                    <a:moveTo>
                      <a:pt x="2234" y="1"/>
                    </a:moveTo>
                    <a:cubicBezTo>
                      <a:pt x="1814" y="1"/>
                      <a:pt x="1358" y="253"/>
                      <a:pt x="974" y="1061"/>
                    </a:cubicBezTo>
                    <a:cubicBezTo>
                      <a:pt x="1" y="3123"/>
                      <a:pt x="1198" y="5207"/>
                      <a:pt x="3671" y="5207"/>
                    </a:cubicBezTo>
                    <a:cubicBezTo>
                      <a:pt x="3798" y="5207"/>
                      <a:pt x="3928" y="5202"/>
                      <a:pt x="4062" y="5190"/>
                    </a:cubicBezTo>
                    <a:lnTo>
                      <a:pt x="3544" y="713"/>
                    </a:lnTo>
                    <a:cubicBezTo>
                      <a:pt x="3544" y="713"/>
                      <a:pt x="2939" y="1"/>
                      <a:pt x="2234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740;p35">
                <a:extLst>
                  <a:ext uri="{FF2B5EF4-FFF2-40B4-BE49-F238E27FC236}">
                    <a16:creationId xmlns:a16="http://schemas.microsoft.com/office/drawing/2014/main" id="{DCFFD84A-3F4F-408A-A78A-E8454DE1FE49}"/>
                  </a:ext>
                </a:extLst>
              </p:cNvPr>
              <p:cNvSpPr/>
              <p:nvPr/>
            </p:nvSpPr>
            <p:spPr>
              <a:xfrm>
                <a:off x="5351988" y="4769506"/>
                <a:ext cx="1026461" cy="808704"/>
              </a:xfrm>
              <a:custGeom>
                <a:avLst/>
                <a:gdLst/>
                <a:ahLst/>
                <a:cxnLst/>
                <a:rect l="l" t="t" r="r" b="b"/>
                <a:pathLst>
                  <a:path w="18907" h="14896" extrusionOk="0">
                    <a:moveTo>
                      <a:pt x="11272" y="0"/>
                    </a:moveTo>
                    <a:cubicBezTo>
                      <a:pt x="9218" y="0"/>
                      <a:pt x="7693" y="899"/>
                      <a:pt x="7693" y="899"/>
                    </a:cubicBezTo>
                    <a:cubicBezTo>
                      <a:pt x="0" y="6989"/>
                      <a:pt x="4538" y="13318"/>
                      <a:pt x="7547" y="14408"/>
                    </a:cubicBezTo>
                    <a:cubicBezTo>
                      <a:pt x="8416" y="14723"/>
                      <a:pt x="9411" y="14896"/>
                      <a:pt x="10426" y="14896"/>
                    </a:cubicBezTo>
                    <a:cubicBezTo>
                      <a:pt x="12903" y="14896"/>
                      <a:pt x="15501" y="13868"/>
                      <a:pt x="16689" y="11375"/>
                    </a:cubicBezTo>
                    <a:cubicBezTo>
                      <a:pt x="16865" y="11435"/>
                      <a:pt x="17053" y="11465"/>
                      <a:pt x="17241" y="11465"/>
                    </a:cubicBezTo>
                    <a:cubicBezTo>
                      <a:pt x="17358" y="11465"/>
                      <a:pt x="17476" y="11453"/>
                      <a:pt x="17591" y="11430"/>
                    </a:cubicBezTo>
                    <a:cubicBezTo>
                      <a:pt x="17999" y="11338"/>
                      <a:pt x="18346" y="11095"/>
                      <a:pt x="18577" y="10754"/>
                    </a:cubicBezTo>
                    <a:cubicBezTo>
                      <a:pt x="18803" y="10413"/>
                      <a:pt x="18906" y="9998"/>
                      <a:pt x="18845" y="9596"/>
                    </a:cubicBezTo>
                    <a:cubicBezTo>
                      <a:pt x="18784" y="9182"/>
                      <a:pt x="18541" y="8817"/>
                      <a:pt x="18139" y="8664"/>
                    </a:cubicBezTo>
                    <a:cubicBezTo>
                      <a:pt x="17995" y="8605"/>
                      <a:pt x="17839" y="8580"/>
                      <a:pt x="17682" y="8580"/>
                    </a:cubicBezTo>
                    <a:cubicBezTo>
                      <a:pt x="17580" y="8580"/>
                      <a:pt x="17478" y="8590"/>
                      <a:pt x="17377" y="8610"/>
                    </a:cubicBezTo>
                    <a:cubicBezTo>
                      <a:pt x="17524" y="5978"/>
                      <a:pt x="16738" y="2677"/>
                      <a:pt x="16738" y="2677"/>
                    </a:cubicBezTo>
                    <a:cubicBezTo>
                      <a:pt x="14919" y="581"/>
                      <a:pt x="12924" y="0"/>
                      <a:pt x="11272" y="0"/>
                    </a:cubicBezTo>
                    <a:close/>
                  </a:path>
                </a:pathLst>
              </a:custGeom>
              <a:solidFill>
                <a:srgbClr val="F19E8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741;p35">
                <a:extLst>
                  <a:ext uri="{FF2B5EF4-FFF2-40B4-BE49-F238E27FC236}">
                    <a16:creationId xmlns:a16="http://schemas.microsoft.com/office/drawing/2014/main" id="{6A37FF0F-DCE7-4D74-8678-FBF3DE0C92FD}"/>
                  </a:ext>
                </a:extLst>
              </p:cNvPr>
              <p:cNvSpPr/>
              <p:nvPr/>
            </p:nvSpPr>
            <p:spPr>
              <a:xfrm>
                <a:off x="6134031" y="5062942"/>
                <a:ext cx="110480" cy="79752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1469" extrusionOk="0">
                    <a:moveTo>
                      <a:pt x="1760" y="1"/>
                    </a:moveTo>
                    <a:lnTo>
                      <a:pt x="0" y="1158"/>
                    </a:lnTo>
                    <a:lnTo>
                      <a:pt x="311" y="1469"/>
                    </a:lnTo>
                    <a:lnTo>
                      <a:pt x="2034" y="439"/>
                    </a:lnTo>
                    <a:lnTo>
                      <a:pt x="1760" y="1"/>
                    </a:lnTo>
                    <a:close/>
                  </a:path>
                </a:pathLst>
              </a:custGeom>
              <a:solidFill>
                <a:srgbClr val="2E1E1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742;p35">
                <a:extLst>
                  <a:ext uri="{FF2B5EF4-FFF2-40B4-BE49-F238E27FC236}">
                    <a16:creationId xmlns:a16="http://schemas.microsoft.com/office/drawing/2014/main" id="{AF9B2E88-D320-4183-9FDB-FACC47283D09}"/>
                  </a:ext>
                </a:extLst>
              </p:cNvPr>
              <p:cNvSpPr/>
              <p:nvPr/>
            </p:nvSpPr>
            <p:spPr>
              <a:xfrm>
                <a:off x="6098960" y="4993506"/>
                <a:ext cx="91316" cy="101251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65" extrusionOk="0">
                    <a:moveTo>
                      <a:pt x="1280" y="1"/>
                    </a:moveTo>
                    <a:lnTo>
                      <a:pt x="0" y="1676"/>
                    </a:lnTo>
                    <a:lnTo>
                      <a:pt x="402" y="1865"/>
                    </a:lnTo>
                    <a:lnTo>
                      <a:pt x="1682" y="324"/>
                    </a:lnTo>
                    <a:lnTo>
                      <a:pt x="1280" y="1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743;p35">
                <a:extLst>
                  <a:ext uri="{FF2B5EF4-FFF2-40B4-BE49-F238E27FC236}">
                    <a16:creationId xmlns:a16="http://schemas.microsoft.com/office/drawing/2014/main" id="{8026337B-AEB3-4322-826D-4C11EC33C4F9}"/>
                  </a:ext>
                </a:extLst>
              </p:cNvPr>
              <p:cNvSpPr/>
              <p:nvPr/>
            </p:nvSpPr>
            <p:spPr>
              <a:xfrm>
                <a:off x="6144563" y="5055016"/>
                <a:ext cx="110860" cy="79426"/>
              </a:xfrm>
              <a:custGeom>
                <a:avLst/>
                <a:gdLst/>
                <a:ahLst/>
                <a:cxnLst/>
                <a:rect l="l" t="t" r="r" b="b"/>
                <a:pathLst>
                  <a:path w="2042" h="1463" extrusionOk="0">
                    <a:moveTo>
                      <a:pt x="1767" y="1"/>
                    </a:moveTo>
                    <a:lnTo>
                      <a:pt x="1" y="1152"/>
                    </a:lnTo>
                    <a:lnTo>
                      <a:pt x="318" y="1462"/>
                    </a:lnTo>
                    <a:lnTo>
                      <a:pt x="2041" y="433"/>
                    </a:lnTo>
                    <a:lnTo>
                      <a:pt x="1767" y="1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744;p35">
                <a:extLst>
                  <a:ext uri="{FF2B5EF4-FFF2-40B4-BE49-F238E27FC236}">
                    <a16:creationId xmlns:a16="http://schemas.microsoft.com/office/drawing/2014/main" id="{FDC110A0-C5DA-4CD1-BB6D-0F3A98C50247}"/>
                  </a:ext>
                </a:extLst>
              </p:cNvPr>
              <p:cNvSpPr/>
              <p:nvPr/>
            </p:nvSpPr>
            <p:spPr>
              <a:xfrm>
                <a:off x="6159113" y="5153226"/>
                <a:ext cx="114498" cy="32140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592" extrusionOk="0">
                    <a:moveTo>
                      <a:pt x="1" y="1"/>
                    </a:moveTo>
                    <a:lnTo>
                      <a:pt x="80" y="433"/>
                    </a:lnTo>
                    <a:lnTo>
                      <a:pt x="2078" y="591"/>
                    </a:lnTo>
                    <a:lnTo>
                      <a:pt x="2108" y="7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745;p35">
                <a:extLst>
                  <a:ext uri="{FF2B5EF4-FFF2-40B4-BE49-F238E27FC236}">
                    <a16:creationId xmlns:a16="http://schemas.microsoft.com/office/drawing/2014/main" id="{C6643108-C8B5-4E39-97AB-5C28463F0793}"/>
                  </a:ext>
                </a:extLst>
              </p:cNvPr>
              <p:cNvSpPr/>
              <p:nvPr/>
            </p:nvSpPr>
            <p:spPr>
              <a:xfrm>
                <a:off x="5922030" y="5064625"/>
                <a:ext cx="168408" cy="177637"/>
              </a:xfrm>
              <a:custGeom>
                <a:avLst/>
                <a:gdLst/>
                <a:ahLst/>
                <a:cxnLst/>
                <a:rect l="l" t="t" r="r" b="b"/>
                <a:pathLst>
                  <a:path w="3102" h="3272" extrusionOk="0">
                    <a:moveTo>
                      <a:pt x="2434" y="1"/>
                    </a:moveTo>
                    <a:cubicBezTo>
                      <a:pt x="2197" y="1"/>
                      <a:pt x="1960" y="45"/>
                      <a:pt x="1737" y="140"/>
                    </a:cubicBezTo>
                    <a:cubicBezTo>
                      <a:pt x="1469" y="232"/>
                      <a:pt x="1207" y="372"/>
                      <a:pt x="994" y="555"/>
                    </a:cubicBezTo>
                    <a:cubicBezTo>
                      <a:pt x="951" y="591"/>
                      <a:pt x="908" y="628"/>
                      <a:pt x="872" y="670"/>
                    </a:cubicBezTo>
                    <a:cubicBezTo>
                      <a:pt x="586" y="908"/>
                      <a:pt x="372" y="1225"/>
                      <a:pt x="238" y="1578"/>
                    </a:cubicBezTo>
                    <a:cubicBezTo>
                      <a:pt x="43" y="2089"/>
                      <a:pt x="1" y="2662"/>
                      <a:pt x="123" y="3192"/>
                    </a:cubicBezTo>
                    <a:cubicBezTo>
                      <a:pt x="129" y="3216"/>
                      <a:pt x="135" y="3241"/>
                      <a:pt x="141" y="3271"/>
                    </a:cubicBezTo>
                    <a:cubicBezTo>
                      <a:pt x="854" y="3180"/>
                      <a:pt x="1536" y="2900"/>
                      <a:pt x="2078" y="2400"/>
                    </a:cubicBezTo>
                    <a:cubicBezTo>
                      <a:pt x="2742" y="1809"/>
                      <a:pt x="3101" y="969"/>
                      <a:pt x="3077" y="104"/>
                    </a:cubicBezTo>
                    <a:cubicBezTo>
                      <a:pt x="2868" y="37"/>
                      <a:pt x="2651" y="1"/>
                      <a:pt x="2434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746;p35">
                <a:extLst>
                  <a:ext uri="{FF2B5EF4-FFF2-40B4-BE49-F238E27FC236}">
                    <a16:creationId xmlns:a16="http://schemas.microsoft.com/office/drawing/2014/main" id="{70BFAC35-CB46-4C37-9CBB-6D6DE90A5D31}"/>
                  </a:ext>
                </a:extLst>
              </p:cNvPr>
              <p:cNvSpPr/>
              <p:nvPr/>
            </p:nvSpPr>
            <p:spPr>
              <a:xfrm>
                <a:off x="5929630" y="5070217"/>
                <a:ext cx="261624" cy="263687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57" extrusionOk="0">
                    <a:moveTo>
                      <a:pt x="2937" y="1"/>
                    </a:moveTo>
                    <a:cubicBezTo>
                      <a:pt x="2961" y="866"/>
                      <a:pt x="2602" y="1706"/>
                      <a:pt x="1938" y="2297"/>
                    </a:cubicBezTo>
                    <a:cubicBezTo>
                      <a:pt x="1396" y="2797"/>
                      <a:pt x="714" y="3077"/>
                      <a:pt x="1" y="3168"/>
                    </a:cubicBezTo>
                    <a:cubicBezTo>
                      <a:pt x="123" y="3619"/>
                      <a:pt x="372" y="4033"/>
                      <a:pt x="726" y="4331"/>
                    </a:cubicBezTo>
                    <a:cubicBezTo>
                      <a:pt x="1134" y="4679"/>
                      <a:pt x="1639" y="4843"/>
                      <a:pt x="2169" y="4855"/>
                    </a:cubicBezTo>
                    <a:cubicBezTo>
                      <a:pt x="2191" y="4856"/>
                      <a:pt x="2213" y="4856"/>
                      <a:pt x="2235" y="4856"/>
                    </a:cubicBezTo>
                    <a:cubicBezTo>
                      <a:pt x="2737" y="4856"/>
                      <a:pt x="3242" y="4722"/>
                      <a:pt x="3668" y="4459"/>
                    </a:cubicBezTo>
                    <a:cubicBezTo>
                      <a:pt x="4082" y="4197"/>
                      <a:pt x="4417" y="3814"/>
                      <a:pt x="4606" y="3363"/>
                    </a:cubicBezTo>
                    <a:cubicBezTo>
                      <a:pt x="4673" y="3205"/>
                      <a:pt x="4721" y="3034"/>
                      <a:pt x="4752" y="2864"/>
                    </a:cubicBezTo>
                    <a:cubicBezTo>
                      <a:pt x="4807" y="2626"/>
                      <a:pt x="4819" y="2376"/>
                      <a:pt x="4788" y="2133"/>
                    </a:cubicBezTo>
                    <a:cubicBezTo>
                      <a:pt x="4782" y="2029"/>
                      <a:pt x="4764" y="1919"/>
                      <a:pt x="4740" y="1816"/>
                    </a:cubicBezTo>
                    <a:cubicBezTo>
                      <a:pt x="4740" y="1785"/>
                      <a:pt x="4734" y="1761"/>
                      <a:pt x="4727" y="1737"/>
                    </a:cubicBezTo>
                    <a:cubicBezTo>
                      <a:pt x="4685" y="1517"/>
                      <a:pt x="4612" y="1323"/>
                      <a:pt x="4496" y="1140"/>
                    </a:cubicBezTo>
                    <a:cubicBezTo>
                      <a:pt x="4405" y="981"/>
                      <a:pt x="4301" y="835"/>
                      <a:pt x="4167" y="707"/>
                    </a:cubicBezTo>
                    <a:cubicBezTo>
                      <a:pt x="4003" y="543"/>
                      <a:pt x="3802" y="409"/>
                      <a:pt x="3601" y="293"/>
                    </a:cubicBezTo>
                    <a:cubicBezTo>
                      <a:pt x="3387" y="177"/>
                      <a:pt x="3168" y="74"/>
                      <a:pt x="29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747;p35">
                <a:extLst>
                  <a:ext uri="{FF2B5EF4-FFF2-40B4-BE49-F238E27FC236}">
                    <a16:creationId xmlns:a16="http://schemas.microsoft.com/office/drawing/2014/main" id="{235B4648-A269-457C-A452-A31DD7DE03A7}"/>
                  </a:ext>
                </a:extLst>
              </p:cNvPr>
              <p:cNvSpPr/>
              <p:nvPr/>
            </p:nvSpPr>
            <p:spPr>
              <a:xfrm>
                <a:off x="5755035" y="4857618"/>
                <a:ext cx="28177" cy="114118"/>
              </a:xfrm>
              <a:custGeom>
                <a:avLst/>
                <a:gdLst/>
                <a:ahLst/>
                <a:cxnLst/>
                <a:rect l="l" t="t" r="r" b="b"/>
                <a:pathLst>
                  <a:path w="519" h="2102" extrusionOk="0">
                    <a:moveTo>
                      <a:pt x="1" y="0"/>
                    </a:moveTo>
                    <a:lnTo>
                      <a:pt x="62" y="2004"/>
                    </a:lnTo>
                    <a:lnTo>
                      <a:pt x="494" y="2102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748;p35">
                <a:extLst>
                  <a:ext uri="{FF2B5EF4-FFF2-40B4-BE49-F238E27FC236}">
                    <a16:creationId xmlns:a16="http://schemas.microsoft.com/office/drawing/2014/main" id="{64F4400D-269F-458E-8207-4652B050FFD7}"/>
                  </a:ext>
                </a:extLst>
              </p:cNvPr>
              <p:cNvSpPr/>
              <p:nvPr/>
            </p:nvSpPr>
            <p:spPr>
              <a:xfrm>
                <a:off x="5662145" y="4861581"/>
                <a:ext cx="63194" cy="110806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2041" extrusionOk="0">
                    <a:moveTo>
                      <a:pt x="488" y="0"/>
                    </a:moveTo>
                    <a:lnTo>
                      <a:pt x="0" y="171"/>
                    </a:lnTo>
                    <a:lnTo>
                      <a:pt x="731" y="2041"/>
                    </a:lnTo>
                    <a:lnTo>
                      <a:pt x="1164" y="1992"/>
                    </a:lnTo>
                    <a:lnTo>
                      <a:pt x="488" y="0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749;p35">
                <a:extLst>
                  <a:ext uri="{FF2B5EF4-FFF2-40B4-BE49-F238E27FC236}">
                    <a16:creationId xmlns:a16="http://schemas.microsoft.com/office/drawing/2014/main" id="{09161038-99F1-4987-8E23-1F077ACA27E8}"/>
                  </a:ext>
                </a:extLst>
              </p:cNvPr>
              <p:cNvSpPr/>
              <p:nvPr/>
            </p:nvSpPr>
            <p:spPr>
              <a:xfrm>
                <a:off x="5583425" y="4921734"/>
                <a:ext cx="108526" cy="83389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1536" extrusionOk="0">
                    <a:moveTo>
                      <a:pt x="299" y="1"/>
                    </a:moveTo>
                    <a:lnTo>
                      <a:pt x="1" y="421"/>
                    </a:lnTo>
                    <a:lnTo>
                      <a:pt x="1670" y="1536"/>
                    </a:lnTo>
                    <a:lnTo>
                      <a:pt x="1998" y="1244"/>
                    </a:lnTo>
                    <a:lnTo>
                      <a:pt x="299" y="1"/>
                    </a:ln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750;p35">
                <a:extLst>
                  <a:ext uri="{FF2B5EF4-FFF2-40B4-BE49-F238E27FC236}">
                    <a16:creationId xmlns:a16="http://schemas.microsoft.com/office/drawing/2014/main" id="{41136670-B809-4D61-A6F1-13F636608000}"/>
                  </a:ext>
                </a:extLst>
              </p:cNvPr>
              <p:cNvSpPr/>
              <p:nvPr/>
            </p:nvSpPr>
            <p:spPr>
              <a:xfrm>
                <a:off x="5607258" y="4947142"/>
                <a:ext cx="168353" cy="177365"/>
              </a:xfrm>
              <a:custGeom>
                <a:avLst/>
                <a:gdLst/>
                <a:ahLst/>
                <a:cxnLst/>
                <a:rect l="l" t="t" r="r" b="b"/>
                <a:pathLst>
                  <a:path w="3101" h="3267" extrusionOk="0">
                    <a:moveTo>
                      <a:pt x="2435" y="1"/>
                    </a:moveTo>
                    <a:cubicBezTo>
                      <a:pt x="2197" y="1"/>
                      <a:pt x="1960" y="43"/>
                      <a:pt x="1736" y="136"/>
                    </a:cubicBezTo>
                    <a:cubicBezTo>
                      <a:pt x="1468" y="227"/>
                      <a:pt x="1206" y="374"/>
                      <a:pt x="993" y="550"/>
                    </a:cubicBezTo>
                    <a:cubicBezTo>
                      <a:pt x="950" y="587"/>
                      <a:pt x="908" y="629"/>
                      <a:pt x="871" y="666"/>
                    </a:cubicBezTo>
                    <a:cubicBezTo>
                      <a:pt x="591" y="910"/>
                      <a:pt x="378" y="1220"/>
                      <a:pt x="238" y="1580"/>
                    </a:cubicBezTo>
                    <a:cubicBezTo>
                      <a:pt x="43" y="2085"/>
                      <a:pt x="0" y="2658"/>
                      <a:pt x="122" y="3194"/>
                    </a:cubicBezTo>
                    <a:cubicBezTo>
                      <a:pt x="128" y="3218"/>
                      <a:pt x="134" y="3242"/>
                      <a:pt x="140" y="3267"/>
                    </a:cubicBezTo>
                    <a:cubicBezTo>
                      <a:pt x="853" y="3181"/>
                      <a:pt x="1535" y="2901"/>
                      <a:pt x="2077" y="2396"/>
                    </a:cubicBezTo>
                    <a:cubicBezTo>
                      <a:pt x="2747" y="1811"/>
                      <a:pt x="3101" y="970"/>
                      <a:pt x="3076" y="99"/>
                    </a:cubicBezTo>
                    <a:cubicBezTo>
                      <a:pt x="2868" y="36"/>
                      <a:pt x="2651" y="1"/>
                      <a:pt x="2435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751;p35">
                <a:extLst>
                  <a:ext uri="{FF2B5EF4-FFF2-40B4-BE49-F238E27FC236}">
                    <a16:creationId xmlns:a16="http://schemas.microsoft.com/office/drawing/2014/main" id="{3EA8F073-AF00-4A48-9222-09F04B804E56}"/>
                  </a:ext>
                </a:extLst>
              </p:cNvPr>
              <p:cNvSpPr/>
              <p:nvPr/>
            </p:nvSpPr>
            <p:spPr>
              <a:xfrm>
                <a:off x="5614859" y="4952517"/>
                <a:ext cx="261624" cy="263958"/>
              </a:xfrm>
              <a:custGeom>
                <a:avLst/>
                <a:gdLst/>
                <a:ahLst/>
                <a:cxnLst/>
                <a:rect l="l" t="t" r="r" b="b"/>
                <a:pathLst>
                  <a:path w="4819" h="4862" extrusionOk="0">
                    <a:moveTo>
                      <a:pt x="2936" y="0"/>
                    </a:moveTo>
                    <a:cubicBezTo>
                      <a:pt x="2961" y="871"/>
                      <a:pt x="2607" y="1712"/>
                      <a:pt x="1937" y="2297"/>
                    </a:cubicBezTo>
                    <a:cubicBezTo>
                      <a:pt x="1395" y="2802"/>
                      <a:pt x="713" y="3082"/>
                      <a:pt x="0" y="3168"/>
                    </a:cubicBezTo>
                    <a:cubicBezTo>
                      <a:pt x="122" y="3618"/>
                      <a:pt x="372" y="4033"/>
                      <a:pt x="725" y="4337"/>
                    </a:cubicBezTo>
                    <a:cubicBezTo>
                      <a:pt x="1133" y="4684"/>
                      <a:pt x="1639" y="4849"/>
                      <a:pt x="2169" y="4861"/>
                    </a:cubicBezTo>
                    <a:cubicBezTo>
                      <a:pt x="2191" y="4862"/>
                      <a:pt x="2212" y="4862"/>
                      <a:pt x="2234" y="4862"/>
                    </a:cubicBezTo>
                    <a:cubicBezTo>
                      <a:pt x="2737" y="4862"/>
                      <a:pt x="3241" y="4728"/>
                      <a:pt x="3667" y="4459"/>
                    </a:cubicBezTo>
                    <a:cubicBezTo>
                      <a:pt x="4081" y="4203"/>
                      <a:pt x="4416" y="3819"/>
                      <a:pt x="4605" y="3369"/>
                    </a:cubicBezTo>
                    <a:cubicBezTo>
                      <a:pt x="4678" y="3204"/>
                      <a:pt x="4721" y="3040"/>
                      <a:pt x="4751" y="2863"/>
                    </a:cubicBezTo>
                    <a:cubicBezTo>
                      <a:pt x="4806" y="2626"/>
                      <a:pt x="4818" y="2382"/>
                      <a:pt x="4788" y="2138"/>
                    </a:cubicBezTo>
                    <a:cubicBezTo>
                      <a:pt x="4782" y="2029"/>
                      <a:pt x="4763" y="1925"/>
                      <a:pt x="4739" y="1816"/>
                    </a:cubicBezTo>
                    <a:cubicBezTo>
                      <a:pt x="4739" y="1791"/>
                      <a:pt x="4733" y="1767"/>
                      <a:pt x="4727" y="1736"/>
                    </a:cubicBezTo>
                    <a:cubicBezTo>
                      <a:pt x="4690" y="1523"/>
                      <a:pt x="4611" y="1322"/>
                      <a:pt x="4495" y="1146"/>
                    </a:cubicBezTo>
                    <a:cubicBezTo>
                      <a:pt x="4404" y="981"/>
                      <a:pt x="4301" y="835"/>
                      <a:pt x="4173" y="713"/>
                    </a:cubicBezTo>
                    <a:cubicBezTo>
                      <a:pt x="4002" y="543"/>
                      <a:pt x="3801" y="415"/>
                      <a:pt x="3600" y="299"/>
                    </a:cubicBezTo>
                    <a:cubicBezTo>
                      <a:pt x="3393" y="177"/>
                      <a:pt x="3174" y="74"/>
                      <a:pt x="2942" y="7"/>
                    </a:cubicBezTo>
                    <a:cubicBezTo>
                      <a:pt x="2942" y="7"/>
                      <a:pt x="2942" y="7"/>
                      <a:pt x="29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752;p35">
                <a:extLst>
                  <a:ext uri="{FF2B5EF4-FFF2-40B4-BE49-F238E27FC236}">
                    <a16:creationId xmlns:a16="http://schemas.microsoft.com/office/drawing/2014/main" id="{991092F6-75B8-475B-AA1E-7C276285C32D}"/>
                  </a:ext>
                </a:extLst>
              </p:cNvPr>
              <p:cNvSpPr/>
              <p:nvPr/>
            </p:nvSpPr>
            <p:spPr>
              <a:xfrm>
                <a:off x="5808944" y="5255400"/>
                <a:ext cx="93433" cy="77146"/>
              </a:xfrm>
              <a:custGeom>
                <a:avLst/>
                <a:gdLst/>
                <a:ahLst/>
                <a:cxnLst/>
                <a:rect l="l" t="t" r="r" b="b"/>
                <a:pathLst>
                  <a:path w="1721" h="1421" extrusionOk="0">
                    <a:moveTo>
                      <a:pt x="86" y="1"/>
                    </a:moveTo>
                    <a:cubicBezTo>
                      <a:pt x="43" y="1"/>
                      <a:pt x="1" y="37"/>
                      <a:pt x="7" y="80"/>
                    </a:cubicBezTo>
                    <a:cubicBezTo>
                      <a:pt x="31" y="311"/>
                      <a:pt x="74" y="549"/>
                      <a:pt x="141" y="774"/>
                    </a:cubicBezTo>
                    <a:cubicBezTo>
                      <a:pt x="190" y="951"/>
                      <a:pt x="257" y="1146"/>
                      <a:pt x="384" y="1286"/>
                    </a:cubicBezTo>
                    <a:cubicBezTo>
                      <a:pt x="463" y="1380"/>
                      <a:pt x="571" y="1421"/>
                      <a:pt x="681" y="1421"/>
                    </a:cubicBezTo>
                    <a:cubicBezTo>
                      <a:pt x="749" y="1421"/>
                      <a:pt x="819" y="1405"/>
                      <a:pt x="884" y="1377"/>
                    </a:cubicBezTo>
                    <a:cubicBezTo>
                      <a:pt x="1048" y="1304"/>
                      <a:pt x="1195" y="1164"/>
                      <a:pt x="1322" y="1042"/>
                    </a:cubicBezTo>
                    <a:cubicBezTo>
                      <a:pt x="1456" y="908"/>
                      <a:pt x="1578" y="762"/>
                      <a:pt x="1682" y="604"/>
                    </a:cubicBezTo>
                    <a:cubicBezTo>
                      <a:pt x="1720" y="544"/>
                      <a:pt x="1666" y="491"/>
                      <a:pt x="1612" y="491"/>
                    </a:cubicBezTo>
                    <a:cubicBezTo>
                      <a:pt x="1588" y="491"/>
                      <a:pt x="1564" y="501"/>
                      <a:pt x="1548" y="525"/>
                    </a:cubicBezTo>
                    <a:cubicBezTo>
                      <a:pt x="1444" y="683"/>
                      <a:pt x="1322" y="823"/>
                      <a:pt x="1188" y="957"/>
                    </a:cubicBezTo>
                    <a:cubicBezTo>
                      <a:pt x="1079" y="1061"/>
                      <a:pt x="951" y="1182"/>
                      <a:pt x="805" y="1243"/>
                    </a:cubicBezTo>
                    <a:cubicBezTo>
                      <a:pt x="763" y="1258"/>
                      <a:pt x="720" y="1269"/>
                      <a:pt x="675" y="1269"/>
                    </a:cubicBezTo>
                    <a:cubicBezTo>
                      <a:pt x="647" y="1269"/>
                      <a:pt x="619" y="1265"/>
                      <a:pt x="592" y="1255"/>
                    </a:cubicBezTo>
                    <a:cubicBezTo>
                      <a:pt x="518" y="1231"/>
                      <a:pt x="470" y="1158"/>
                      <a:pt x="433" y="1097"/>
                    </a:cubicBezTo>
                    <a:cubicBezTo>
                      <a:pt x="348" y="951"/>
                      <a:pt x="299" y="780"/>
                      <a:pt x="257" y="616"/>
                    </a:cubicBezTo>
                    <a:cubicBezTo>
                      <a:pt x="214" y="439"/>
                      <a:pt x="177" y="263"/>
                      <a:pt x="159" y="80"/>
                    </a:cubicBezTo>
                    <a:cubicBezTo>
                      <a:pt x="153" y="37"/>
                      <a:pt x="129" y="1"/>
                      <a:pt x="86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753;p35">
                <a:extLst>
                  <a:ext uri="{FF2B5EF4-FFF2-40B4-BE49-F238E27FC236}">
                    <a16:creationId xmlns:a16="http://schemas.microsoft.com/office/drawing/2014/main" id="{A470C972-290A-4B4D-B7D7-3BCF688C7F94}"/>
                  </a:ext>
                </a:extLst>
              </p:cNvPr>
              <p:cNvSpPr/>
              <p:nvPr/>
            </p:nvSpPr>
            <p:spPr>
              <a:xfrm>
                <a:off x="5928653" y="5333957"/>
                <a:ext cx="123401" cy="116615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48" extrusionOk="0">
                    <a:moveTo>
                      <a:pt x="1032" y="0"/>
                    </a:moveTo>
                    <a:cubicBezTo>
                      <a:pt x="948" y="0"/>
                      <a:pt x="863" y="11"/>
                      <a:pt x="780" y="34"/>
                    </a:cubicBezTo>
                    <a:cubicBezTo>
                      <a:pt x="524" y="101"/>
                      <a:pt x="293" y="277"/>
                      <a:pt x="159" y="509"/>
                    </a:cubicBezTo>
                    <a:cubicBezTo>
                      <a:pt x="1" y="789"/>
                      <a:pt x="25" y="1148"/>
                      <a:pt x="110" y="1447"/>
                    </a:cubicBezTo>
                    <a:cubicBezTo>
                      <a:pt x="202" y="1745"/>
                      <a:pt x="397" y="1989"/>
                      <a:pt x="695" y="2093"/>
                    </a:cubicBezTo>
                    <a:cubicBezTo>
                      <a:pt x="806" y="2130"/>
                      <a:pt x="923" y="2148"/>
                      <a:pt x="1041" y="2148"/>
                    </a:cubicBezTo>
                    <a:cubicBezTo>
                      <a:pt x="1500" y="2148"/>
                      <a:pt x="1973" y="1880"/>
                      <a:pt x="2157" y="1459"/>
                    </a:cubicBezTo>
                    <a:cubicBezTo>
                      <a:pt x="2273" y="1203"/>
                      <a:pt x="2266" y="905"/>
                      <a:pt x="2145" y="649"/>
                    </a:cubicBezTo>
                    <a:cubicBezTo>
                      <a:pt x="2053" y="472"/>
                      <a:pt x="1901" y="332"/>
                      <a:pt x="1712" y="265"/>
                    </a:cubicBezTo>
                    <a:cubicBezTo>
                      <a:pt x="1670" y="223"/>
                      <a:pt x="1621" y="186"/>
                      <a:pt x="1566" y="156"/>
                    </a:cubicBezTo>
                    <a:cubicBezTo>
                      <a:pt x="1406" y="55"/>
                      <a:pt x="1220" y="0"/>
                      <a:pt x="1032" y="0"/>
                    </a:cubicBezTo>
                    <a:close/>
                  </a:path>
                </a:pathLst>
              </a:custGeom>
              <a:solidFill>
                <a:srgbClr val="EE7D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754;p35">
                <a:extLst>
                  <a:ext uri="{FF2B5EF4-FFF2-40B4-BE49-F238E27FC236}">
                    <a16:creationId xmlns:a16="http://schemas.microsoft.com/office/drawing/2014/main" id="{D8DE426C-8E19-41B4-BA0F-F4BCA88D8156}"/>
                  </a:ext>
                </a:extLst>
              </p:cNvPr>
              <p:cNvSpPr/>
              <p:nvPr/>
            </p:nvSpPr>
            <p:spPr>
              <a:xfrm>
                <a:off x="5612524" y="5216474"/>
                <a:ext cx="123401" cy="116561"/>
              </a:xfrm>
              <a:custGeom>
                <a:avLst/>
                <a:gdLst/>
                <a:ahLst/>
                <a:cxnLst/>
                <a:rect l="l" t="t" r="r" b="b"/>
                <a:pathLst>
                  <a:path w="2273" h="2147" extrusionOk="0">
                    <a:moveTo>
                      <a:pt x="1044" y="1"/>
                    </a:moveTo>
                    <a:cubicBezTo>
                      <a:pt x="957" y="1"/>
                      <a:pt x="871" y="12"/>
                      <a:pt x="786" y="36"/>
                    </a:cubicBezTo>
                    <a:cubicBezTo>
                      <a:pt x="524" y="103"/>
                      <a:pt x="293" y="273"/>
                      <a:pt x="159" y="511"/>
                    </a:cubicBezTo>
                    <a:cubicBezTo>
                      <a:pt x="1" y="791"/>
                      <a:pt x="25" y="1144"/>
                      <a:pt x="116" y="1449"/>
                    </a:cubicBezTo>
                    <a:cubicBezTo>
                      <a:pt x="202" y="1747"/>
                      <a:pt x="397" y="1985"/>
                      <a:pt x="695" y="2088"/>
                    </a:cubicBezTo>
                    <a:cubicBezTo>
                      <a:pt x="810" y="2128"/>
                      <a:pt x="930" y="2146"/>
                      <a:pt x="1052" y="2146"/>
                    </a:cubicBezTo>
                    <a:cubicBezTo>
                      <a:pt x="1509" y="2146"/>
                      <a:pt x="1974" y="1880"/>
                      <a:pt x="2157" y="1461"/>
                    </a:cubicBezTo>
                    <a:cubicBezTo>
                      <a:pt x="2273" y="1205"/>
                      <a:pt x="2273" y="900"/>
                      <a:pt x="2145" y="651"/>
                    </a:cubicBezTo>
                    <a:cubicBezTo>
                      <a:pt x="2059" y="474"/>
                      <a:pt x="1901" y="328"/>
                      <a:pt x="1718" y="261"/>
                    </a:cubicBezTo>
                    <a:cubicBezTo>
                      <a:pt x="1670" y="224"/>
                      <a:pt x="1621" y="188"/>
                      <a:pt x="1566" y="151"/>
                    </a:cubicBezTo>
                    <a:cubicBezTo>
                      <a:pt x="1409" y="52"/>
                      <a:pt x="1227" y="1"/>
                      <a:pt x="1044" y="1"/>
                    </a:cubicBezTo>
                    <a:close/>
                  </a:path>
                </a:pathLst>
              </a:custGeom>
              <a:solidFill>
                <a:srgbClr val="EE7D9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755;p35">
                <a:extLst>
                  <a:ext uri="{FF2B5EF4-FFF2-40B4-BE49-F238E27FC236}">
                    <a16:creationId xmlns:a16="http://schemas.microsoft.com/office/drawing/2014/main" id="{4A479438-A9CA-49F0-B71D-2A18C6EC4430}"/>
                  </a:ext>
                </a:extLst>
              </p:cNvPr>
              <p:cNvSpPr/>
              <p:nvPr/>
            </p:nvSpPr>
            <p:spPr>
              <a:xfrm>
                <a:off x="6260200" y="5268918"/>
                <a:ext cx="105811" cy="94030"/>
              </a:xfrm>
              <a:custGeom>
                <a:avLst/>
                <a:gdLst/>
                <a:ahLst/>
                <a:cxnLst/>
                <a:rect l="l" t="t" r="r" b="b"/>
                <a:pathLst>
                  <a:path w="1949" h="1732" extrusionOk="0">
                    <a:moveTo>
                      <a:pt x="1397" y="1"/>
                    </a:moveTo>
                    <a:cubicBezTo>
                      <a:pt x="980" y="1"/>
                      <a:pt x="563" y="170"/>
                      <a:pt x="271" y="470"/>
                    </a:cubicBezTo>
                    <a:cubicBezTo>
                      <a:pt x="214" y="523"/>
                      <a:pt x="268" y="601"/>
                      <a:pt x="326" y="601"/>
                    </a:cubicBezTo>
                    <a:cubicBezTo>
                      <a:pt x="343" y="601"/>
                      <a:pt x="360" y="595"/>
                      <a:pt x="374" y="580"/>
                    </a:cubicBezTo>
                    <a:cubicBezTo>
                      <a:pt x="588" y="361"/>
                      <a:pt x="868" y="221"/>
                      <a:pt x="1160" y="172"/>
                    </a:cubicBezTo>
                    <a:lnTo>
                      <a:pt x="1160" y="172"/>
                    </a:lnTo>
                    <a:cubicBezTo>
                      <a:pt x="1154" y="184"/>
                      <a:pt x="1160" y="196"/>
                      <a:pt x="1160" y="209"/>
                    </a:cubicBezTo>
                    <a:cubicBezTo>
                      <a:pt x="1264" y="489"/>
                      <a:pt x="1239" y="799"/>
                      <a:pt x="1105" y="1055"/>
                    </a:cubicBezTo>
                    <a:cubicBezTo>
                      <a:pt x="1075" y="1122"/>
                      <a:pt x="1032" y="1183"/>
                      <a:pt x="990" y="1238"/>
                    </a:cubicBezTo>
                    <a:cubicBezTo>
                      <a:pt x="971" y="1256"/>
                      <a:pt x="935" y="1311"/>
                      <a:pt x="910" y="1311"/>
                    </a:cubicBezTo>
                    <a:cubicBezTo>
                      <a:pt x="909" y="1311"/>
                      <a:pt x="907" y="1312"/>
                      <a:pt x="905" y="1312"/>
                    </a:cubicBezTo>
                    <a:cubicBezTo>
                      <a:pt x="880" y="1312"/>
                      <a:pt x="841" y="1280"/>
                      <a:pt x="813" y="1268"/>
                    </a:cubicBezTo>
                    <a:cubicBezTo>
                      <a:pt x="735" y="1232"/>
                      <a:pt x="648" y="1214"/>
                      <a:pt x="560" y="1214"/>
                    </a:cubicBezTo>
                    <a:cubicBezTo>
                      <a:pt x="484" y="1214"/>
                      <a:pt x="409" y="1228"/>
                      <a:pt x="338" y="1256"/>
                    </a:cubicBezTo>
                    <a:cubicBezTo>
                      <a:pt x="179" y="1329"/>
                      <a:pt x="64" y="1469"/>
                      <a:pt x="15" y="1634"/>
                    </a:cubicBezTo>
                    <a:cubicBezTo>
                      <a:pt x="0" y="1693"/>
                      <a:pt x="48" y="1732"/>
                      <a:pt x="93" y="1732"/>
                    </a:cubicBezTo>
                    <a:cubicBezTo>
                      <a:pt x="123" y="1732"/>
                      <a:pt x="152" y="1715"/>
                      <a:pt x="161" y="1676"/>
                    </a:cubicBezTo>
                    <a:cubicBezTo>
                      <a:pt x="204" y="1530"/>
                      <a:pt x="313" y="1415"/>
                      <a:pt x="460" y="1378"/>
                    </a:cubicBezTo>
                    <a:cubicBezTo>
                      <a:pt x="496" y="1370"/>
                      <a:pt x="533" y="1365"/>
                      <a:pt x="570" y="1365"/>
                    </a:cubicBezTo>
                    <a:cubicBezTo>
                      <a:pt x="612" y="1365"/>
                      <a:pt x="655" y="1371"/>
                      <a:pt x="697" y="1384"/>
                    </a:cubicBezTo>
                    <a:cubicBezTo>
                      <a:pt x="767" y="1407"/>
                      <a:pt x="831" y="1470"/>
                      <a:pt x="912" y="1470"/>
                    </a:cubicBezTo>
                    <a:cubicBezTo>
                      <a:pt x="915" y="1470"/>
                      <a:pt x="919" y="1470"/>
                      <a:pt x="923" y="1469"/>
                    </a:cubicBezTo>
                    <a:cubicBezTo>
                      <a:pt x="1008" y="1463"/>
                      <a:pt x="1069" y="1384"/>
                      <a:pt x="1117" y="1323"/>
                    </a:cubicBezTo>
                    <a:cubicBezTo>
                      <a:pt x="1160" y="1262"/>
                      <a:pt x="1209" y="1195"/>
                      <a:pt x="1239" y="1128"/>
                    </a:cubicBezTo>
                    <a:cubicBezTo>
                      <a:pt x="1312" y="988"/>
                      <a:pt x="1355" y="842"/>
                      <a:pt x="1373" y="690"/>
                    </a:cubicBezTo>
                    <a:cubicBezTo>
                      <a:pt x="1392" y="513"/>
                      <a:pt x="1367" y="336"/>
                      <a:pt x="1312" y="172"/>
                    </a:cubicBezTo>
                    <a:cubicBezTo>
                      <a:pt x="1306" y="166"/>
                      <a:pt x="1306" y="160"/>
                      <a:pt x="1306" y="160"/>
                    </a:cubicBezTo>
                    <a:cubicBezTo>
                      <a:pt x="1340" y="157"/>
                      <a:pt x="1373" y="156"/>
                      <a:pt x="1407" y="156"/>
                    </a:cubicBezTo>
                    <a:cubicBezTo>
                      <a:pt x="1546" y="156"/>
                      <a:pt x="1687" y="177"/>
                      <a:pt x="1824" y="221"/>
                    </a:cubicBezTo>
                    <a:cubicBezTo>
                      <a:pt x="1833" y="224"/>
                      <a:pt x="1841" y="225"/>
                      <a:pt x="1848" y="225"/>
                    </a:cubicBezTo>
                    <a:cubicBezTo>
                      <a:pt x="1922" y="225"/>
                      <a:pt x="1949" y="102"/>
                      <a:pt x="1861" y="75"/>
                    </a:cubicBezTo>
                    <a:cubicBezTo>
                      <a:pt x="1711" y="25"/>
                      <a:pt x="1554" y="1"/>
                      <a:pt x="1397" y="1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756;p35">
                <a:extLst>
                  <a:ext uri="{FF2B5EF4-FFF2-40B4-BE49-F238E27FC236}">
                    <a16:creationId xmlns:a16="http://schemas.microsoft.com/office/drawing/2014/main" id="{CAA0EB1A-98E5-41A7-9E6D-3EC26FDA3A3B}"/>
                  </a:ext>
                </a:extLst>
              </p:cNvPr>
              <p:cNvSpPr/>
              <p:nvPr/>
            </p:nvSpPr>
            <p:spPr>
              <a:xfrm>
                <a:off x="5656499" y="4741709"/>
                <a:ext cx="744424" cy="520044"/>
              </a:xfrm>
              <a:custGeom>
                <a:avLst/>
                <a:gdLst/>
                <a:ahLst/>
                <a:cxnLst/>
                <a:rect l="l" t="t" r="r" b="b"/>
                <a:pathLst>
                  <a:path w="13712" h="9579" extrusionOk="0">
                    <a:moveTo>
                      <a:pt x="4830" y="0"/>
                    </a:moveTo>
                    <a:cubicBezTo>
                      <a:pt x="2884" y="0"/>
                      <a:pt x="1040" y="884"/>
                      <a:pt x="1" y="3384"/>
                    </a:cubicBezTo>
                    <a:cubicBezTo>
                      <a:pt x="1" y="3384"/>
                      <a:pt x="3680" y="2117"/>
                      <a:pt x="4039" y="1538"/>
                    </a:cubicBezTo>
                    <a:lnTo>
                      <a:pt x="5251" y="613"/>
                    </a:lnTo>
                    <a:lnTo>
                      <a:pt x="5251" y="613"/>
                    </a:lnTo>
                    <a:cubicBezTo>
                      <a:pt x="5251" y="613"/>
                      <a:pt x="4362" y="3244"/>
                      <a:pt x="6652" y="4639"/>
                    </a:cubicBezTo>
                    <a:lnTo>
                      <a:pt x="6652" y="2915"/>
                    </a:lnTo>
                    <a:cubicBezTo>
                      <a:pt x="6652" y="2915"/>
                      <a:pt x="8150" y="4633"/>
                      <a:pt x="9399" y="5418"/>
                    </a:cubicBezTo>
                    <a:cubicBezTo>
                      <a:pt x="10654" y="6204"/>
                      <a:pt x="11306" y="7477"/>
                      <a:pt x="11762" y="9122"/>
                    </a:cubicBezTo>
                    <a:cubicBezTo>
                      <a:pt x="11762" y="9122"/>
                      <a:pt x="11916" y="9065"/>
                      <a:pt x="12128" y="9065"/>
                    </a:cubicBezTo>
                    <a:cubicBezTo>
                      <a:pt x="12400" y="9065"/>
                      <a:pt x="12769" y="9158"/>
                      <a:pt x="13035" y="9578"/>
                    </a:cubicBezTo>
                    <a:cubicBezTo>
                      <a:pt x="13035" y="9578"/>
                      <a:pt x="13711" y="5729"/>
                      <a:pt x="11714" y="3232"/>
                    </a:cubicBezTo>
                    <a:cubicBezTo>
                      <a:pt x="10540" y="1769"/>
                      <a:pt x="7582" y="0"/>
                      <a:pt x="4830" y="0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757;p35">
                <a:extLst>
                  <a:ext uri="{FF2B5EF4-FFF2-40B4-BE49-F238E27FC236}">
                    <a16:creationId xmlns:a16="http://schemas.microsoft.com/office/drawing/2014/main" id="{40820528-D819-4621-B9AE-3A9E7DCFBBEE}"/>
                  </a:ext>
                </a:extLst>
              </p:cNvPr>
              <p:cNvSpPr/>
              <p:nvPr/>
            </p:nvSpPr>
            <p:spPr>
              <a:xfrm>
                <a:off x="6238158" y="4711850"/>
                <a:ext cx="212002" cy="207008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3813" extrusionOk="0">
                    <a:moveTo>
                      <a:pt x="3562" y="0"/>
                    </a:moveTo>
                    <a:cubicBezTo>
                      <a:pt x="3544" y="0"/>
                      <a:pt x="3527" y="7"/>
                      <a:pt x="3509" y="18"/>
                    </a:cubicBezTo>
                    <a:cubicBezTo>
                      <a:pt x="3503" y="15"/>
                      <a:pt x="3496" y="14"/>
                      <a:pt x="3488" y="14"/>
                    </a:cubicBezTo>
                    <a:cubicBezTo>
                      <a:pt x="3472" y="14"/>
                      <a:pt x="3454" y="20"/>
                      <a:pt x="3442" y="36"/>
                    </a:cubicBezTo>
                    <a:cubicBezTo>
                      <a:pt x="2516" y="852"/>
                      <a:pt x="1621" y="1711"/>
                      <a:pt x="762" y="2600"/>
                    </a:cubicBezTo>
                    <a:cubicBezTo>
                      <a:pt x="518" y="2844"/>
                      <a:pt x="281" y="3093"/>
                      <a:pt x="49" y="3349"/>
                    </a:cubicBezTo>
                    <a:cubicBezTo>
                      <a:pt x="1" y="3398"/>
                      <a:pt x="37" y="3465"/>
                      <a:pt x="86" y="3477"/>
                    </a:cubicBezTo>
                    <a:cubicBezTo>
                      <a:pt x="141" y="3617"/>
                      <a:pt x="250" y="3739"/>
                      <a:pt x="397" y="3800"/>
                    </a:cubicBezTo>
                    <a:cubicBezTo>
                      <a:pt x="415" y="3812"/>
                      <a:pt x="433" y="3812"/>
                      <a:pt x="451" y="3812"/>
                    </a:cubicBezTo>
                    <a:cubicBezTo>
                      <a:pt x="464" y="3812"/>
                      <a:pt x="482" y="3800"/>
                      <a:pt x="500" y="3788"/>
                    </a:cubicBezTo>
                    <a:cubicBezTo>
                      <a:pt x="549" y="3733"/>
                      <a:pt x="598" y="3678"/>
                      <a:pt x="646" y="3629"/>
                    </a:cubicBezTo>
                    <a:cubicBezTo>
                      <a:pt x="1597" y="2679"/>
                      <a:pt x="2541" y="1729"/>
                      <a:pt x="3491" y="779"/>
                    </a:cubicBezTo>
                    <a:cubicBezTo>
                      <a:pt x="3558" y="712"/>
                      <a:pt x="3625" y="639"/>
                      <a:pt x="3692" y="572"/>
                    </a:cubicBezTo>
                    <a:cubicBezTo>
                      <a:pt x="3728" y="541"/>
                      <a:pt x="3759" y="505"/>
                      <a:pt x="3795" y="474"/>
                    </a:cubicBezTo>
                    <a:cubicBezTo>
                      <a:pt x="3826" y="444"/>
                      <a:pt x="3856" y="413"/>
                      <a:pt x="3875" y="371"/>
                    </a:cubicBezTo>
                    <a:cubicBezTo>
                      <a:pt x="3905" y="286"/>
                      <a:pt x="3838" y="212"/>
                      <a:pt x="3783" y="158"/>
                    </a:cubicBezTo>
                    <a:cubicBezTo>
                      <a:pt x="3728" y="97"/>
                      <a:pt x="3667" y="48"/>
                      <a:pt x="3600" y="11"/>
                    </a:cubicBezTo>
                    <a:cubicBezTo>
                      <a:pt x="3588" y="4"/>
                      <a:pt x="3575" y="0"/>
                      <a:pt x="3562" y="0"/>
                    </a:cubicBezTo>
                    <a:close/>
                  </a:path>
                </a:pathLst>
              </a:custGeom>
              <a:solidFill>
                <a:srgbClr val="F5C05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758;p35">
                <a:extLst>
                  <a:ext uri="{FF2B5EF4-FFF2-40B4-BE49-F238E27FC236}">
                    <a16:creationId xmlns:a16="http://schemas.microsoft.com/office/drawing/2014/main" id="{FA8164B5-5A9D-4FA8-9642-9DA2286ECD29}"/>
                  </a:ext>
                </a:extLst>
              </p:cNvPr>
              <p:cNvSpPr/>
              <p:nvPr/>
            </p:nvSpPr>
            <p:spPr>
              <a:xfrm>
                <a:off x="6397879" y="4676073"/>
                <a:ext cx="87027" cy="86701"/>
              </a:xfrm>
              <a:custGeom>
                <a:avLst/>
                <a:gdLst/>
                <a:ahLst/>
                <a:cxnLst/>
                <a:rect l="l" t="t" r="r" b="b"/>
                <a:pathLst>
                  <a:path w="1603" h="1597" extrusionOk="0">
                    <a:moveTo>
                      <a:pt x="805" y="0"/>
                    </a:moveTo>
                    <a:cubicBezTo>
                      <a:pt x="360" y="0"/>
                      <a:pt x="1" y="354"/>
                      <a:pt x="1" y="798"/>
                    </a:cubicBezTo>
                    <a:cubicBezTo>
                      <a:pt x="1" y="1243"/>
                      <a:pt x="360" y="1596"/>
                      <a:pt x="805" y="1596"/>
                    </a:cubicBezTo>
                    <a:cubicBezTo>
                      <a:pt x="1243" y="1596"/>
                      <a:pt x="1603" y="1243"/>
                      <a:pt x="1603" y="798"/>
                    </a:cubicBezTo>
                    <a:cubicBezTo>
                      <a:pt x="1603" y="354"/>
                      <a:pt x="1243" y="0"/>
                      <a:pt x="805" y="0"/>
                    </a:cubicBezTo>
                    <a:close/>
                  </a:path>
                </a:pathLst>
              </a:custGeom>
              <a:solidFill>
                <a:srgbClr val="4135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862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25E-6 2.22222E-6 L -1.2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3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1227309" y="2164538"/>
            <a:ext cx="4889799" cy="3392709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11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422369" y="3339814"/>
            <a:ext cx="4507033" cy="102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หาผลลัพธ์การบวก ลบ คูณ หารระคน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12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225668" y="757976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lang="th-TH" kern="0" noProof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13</a:t>
            </a:r>
            <a:r>
              <a:rPr kumimoji="0" lang="th-TH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.1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14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15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0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51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57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163018" y="1864278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5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F77DE1E9-CAE1-4469-A574-F849A629EAA0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7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937DC7C-0093-4559-A009-C75AAC0625C5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7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EA092A9-368E-445E-BF24-B609AD6CBEF9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7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AB424F0-EC10-4ED0-AB3D-5C08B1A2C674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7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D2CF39D4-A3FD-4F1A-9999-FDC97BF50A4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80" name="รูปภาพ 79">
            <a:hlinkClick r:id="rId8" action="ppaction://hlinksldjump"/>
            <a:extLst>
              <a:ext uri="{FF2B5EF4-FFF2-40B4-BE49-F238E27FC236}">
                <a16:creationId xmlns:a16="http://schemas.microsoft.com/office/drawing/2014/main" id="{AD30A281-3316-4F39-835A-51CF5CEF2B7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2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สี่เหลี่ยมผืนผ้า: มุมมน 118">
            <a:extLst>
              <a:ext uri="{FF2B5EF4-FFF2-40B4-BE49-F238E27FC236}">
                <a16:creationId xmlns:a16="http://schemas.microsoft.com/office/drawing/2014/main" id="{3CF547D2-541E-4B1D-87B9-C2F1259748C4}"/>
              </a:ext>
            </a:extLst>
          </p:cNvPr>
          <p:cNvSpPr/>
          <p:nvPr/>
        </p:nvSpPr>
        <p:spPr>
          <a:xfrm>
            <a:off x="8273055" y="3011509"/>
            <a:ext cx="1440000" cy="270000"/>
          </a:xfrm>
          <a:prstGeom prst="roundRect">
            <a:avLst>
              <a:gd name="adj" fmla="val 24121"/>
            </a:avLst>
          </a:prstGeom>
          <a:solidFill>
            <a:srgbClr val="D9E8FF"/>
          </a:solidFill>
          <a:ln>
            <a:solidFill>
              <a:srgbClr val="D9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128" name="ตาราง 6">
            <a:extLst>
              <a:ext uri="{FF2B5EF4-FFF2-40B4-BE49-F238E27FC236}">
                <a16:creationId xmlns:a16="http://schemas.microsoft.com/office/drawing/2014/main" id="{6AD0A87E-8B10-490D-9BE8-17C576D50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136573"/>
              </p:ext>
            </p:extLst>
          </p:nvPr>
        </p:nvGraphicFramePr>
        <p:xfrm>
          <a:off x="8252962" y="2861289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0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9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sp>
        <p:nvSpPr>
          <p:cNvPr id="131" name="กล่องข้อความ 130">
            <a:extLst>
              <a:ext uri="{FF2B5EF4-FFF2-40B4-BE49-F238E27FC236}">
                <a16:creationId xmlns:a16="http://schemas.microsoft.com/office/drawing/2014/main" id="{0555EE1D-EE01-426F-AD98-81369631FC24}"/>
              </a:ext>
            </a:extLst>
          </p:cNvPr>
          <p:cNvSpPr txBox="1"/>
          <p:nvPr/>
        </p:nvSpPr>
        <p:spPr>
          <a:xfrm>
            <a:off x="9399681" y="32160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8</a:t>
            </a:r>
          </a:p>
        </p:txBody>
      </p:sp>
      <p:sp>
        <p:nvSpPr>
          <p:cNvPr id="118" name="สี่เหลี่ยมผืนผ้า: มุมมน 117">
            <a:extLst>
              <a:ext uri="{FF2B5EF4-FFF2-40B4-BE49-F238E27FC236}">
                <a16:creationId xmlns:a16="http://schemas.microsoft.com/office/drawing/2014/main" id="{16C8AE5C-87A7-4ED8-AC60-BE64D588FC1F}"/>
              </a:ext>
            </a:extLst>
          </p:cNvPr>
          <p:cNvSpPr/>
          <p:nvPr/>
        </p:nvSpPr>
        <p:spPr>
          <a:xfrm>
            <a:off x="6655480" y="1649235"/>
            <a:ext cx="4132863" cy="2306945"/>
          </a:xfrm>
          <a:custGeom>
            <a:avLst/>
            <a:gdLst>
              <a:gd name="connsiteX0" fmla="*/ 0 w 4132863"/>
              <a:gd name="connsiteY0" fmla="*/ 198882 h 2306945"/>
              <a:gd name="connsiteX1" fmla="*/ 198882 w 4132863"/>
              <a:gd name="connsiteY1" fmla="*/ 0 h 2306945"/>
              <a:gd name="connsiteX2" fmla="*/ 821399 w 4132863"/>
              <a:gd name="connsiteY2" fmla="*/ 0 h 2306945"/>
              <a:gd name="connsiteX3" fmla="*/ 1518617 w 4132863"/>
              <a:gd name="connsiteY3" fmla="*/ 0 h 2306945"/>
              <a:gd name="connsiteX4" fmla="*/ 2215835 w 4132863"/>
              <a:gd name="connsiteY4" fmla="*/ 0 h 2306945"/>
              <a:gd name="connsiteX5" fmla="*/ 2763650 w 4132863"/>
              <a:gd name="connsiteY5" fmla="*/ 0 h 2306945"/>
              <a:gd name="connsiteX6" fmla="*/ 3274114 w 4132863"/>
              <a:gd name="connsiteY6" fmla="*/ 0 h 2306945"/>
              <a:gd name="connsiteX7" fmla="*/ 3933981 w 4132863"/>
              <a:gd name="connsiteY7" fmla="*/ 0 h 2306945"/>
              <a:gd name="connsiteX8" fmla="*/ 4132863 w 4132863"/>
              <a:gd name="connsiteY8" fmla="*/ 198882 h 2306945"/>
              <a:gd name="connsiteX9" fmla="*/ 4132863 w 4132863"/>
              <a:gd name="connsiteY9" fmla="*/ 816184 h 2306945"/>
              <a:gd name="connsiteX10" fmla="*/ 4132863 w 4132863"/>
              <a:gd name="connsiteY10" fmla="*/ 1433486 h 2306945"/>
              <a:gd name="connsiteX11" fmla="*/ 4132863 w 4132863"/>
              <a:gd name="connsiteY11" fmla="*/ 2108063 h 2306945"/>
              <a:gd name="connsiteX12" fmla="*/ 3933981 w 4132863"/>
              <a:gd name="connsiteY12" fmla="*/ 2306945 h 2306945"/>
              <a:gd name="connsiteX13" fmla="*/ 3348815 w 4132863"/>
              <a:gd name="connsiteY13" fmla="*/ 2306945 h 2306945"/>
              <a:gd name="connsiteX14" fmla="*/ 2688948 w 4132863"/>
              <a:gd name="connsiteY14" fmla="*/ 2306945 h 2306945"/>
              <a:gd name="connsiteX15" fmla="*/ 1991730 w 4132863"/>
              <a:gd name="connsiteY15" fmla="*/ 2306945 h 2306945"/>
              <a:gd name="connsiteX16" fmla="*/ 1331862 w 4132863"/>
              <a:gd name="connsiteY16" fmla="*/ 2306945 h 2306945"/>
              <a:gd name="connsiteX17" fmla="*/ 198882 w 4132863"/>
              <a:gd name="connsiteY17" fmla="*/ 2306945 h 2306945"/>
              <a:gd name="connsiteX18" fmla="*/ 0 w 4132863"/>
              <a:gd name="connsiteY18" fmla="*/ 2108063 h 2306945"/>
              <a:gd name="connsiteX19" fmla="*/ 0 w 4132863"/>
              <a:gd name="connsiteY19" fmla="*/ 1490761 h 2306945"/>
              <a:gd name="connsiteX20" fmla="*/ 0 w 4132863"/>
              <a:gd name="connsiteY20" fmla="*/ 816184 h 2306945"/>
              <a:gd name="connsiteX21" fmla="*/ 0 w 4132863"/>
              <a:gd name="connsiteY21" fmla="*/ 198882 h 230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32863" h="2306945" extrusionOk="0">
                <a:moveTo>
                  <a:pt x="0" y="198882"/>
                </a:moveTo>
                <a:cubicBezTo>
                  <a:pt x="-12743" y="111399"/>
                  <a:pt x="71363" y="-7301"/>
                  <a:pt x="198882" y="0"/>
                </a:cubicBezTo>
                <a:cubicBezTo>
                  <a:pt x="466671" y="-12262"/>
                  <a:pt x="594748" y="-4272"/>
                  <a:pt x="821399" y="0"/>
                </a:cubicBezTo>
                <a:cubicBezTo>
                  <a:pt x="1048050" y="4272"/>
                  <a:pt x="1269773" y="-33541"/>
                  <a:pt x="1518617" y="0"/>
                </a:cubicBezTo>
                <a:cubicBezTo>
                  <a:pt x="1767461" y="33541"/>
                  <a:pt x="1901907" y="6167"/>
                  <a:pt x="2215835" y="0"/>
                </a:cubicBezTo>
                <a:cubicBezTo>
                  <a:pt x="2529763" y="-6167"/>
                  <a:pt x="2595404" y="-6838"/>
                  <a:pt x="2763650" y="0"/>
                </a:cubicBezTo>
                <a:cubicBezTo>
                  <a:pt x="2931897" y="6838"/>
                  <a:pt x="3081928" y="-12849"/>
                  <a:pt x="3274114" y="0"/>
                </a:cubicBezTo>
                <a:cubicBezTo>
                  <a:pt x="3466300" y="12849"/>
                  <a:pt x="3739027" y="-16796"/>
                  <a:pt x="3933981" y="0"/>
                </a:cubicBezTo>
                <a:cubicBezTo>
                  <a:pt x="4048361" y="659"/>
                  <a:pt x="4117579" y="82068"/>
                  <a:pt x="4132863" y="198882"/>
                </a:cubicBezTo>
                <a:cubicBezTo>
                  <a:pt x="4102829" y="469802"/>
                  <a:pt x="4118419" y="620310"/>
                  <a:pt x="4132863" y="816184"/>
                </a:cubicBezTo>
                <a:cubicBezTo>
                  <a:pt x="4147307" y="1012058"/>
                  <a:pt x="4126462" y="1302885"/>
                  <a:pt x="4132863" y="1433486"/>
                </a:cubicBezTo>
                <a:cubicBezTo>
                  <a:pt x="4139264" y="1564087"/>
                  <a:pt x="4157864" y="1918833"/>
                  <a:pt x="4132863" y="2108063"/>
                </a:cubicBezTo>
                <a:cubicBezTo>
                  <a:pt x="4130919" y="2227875"/>
                  <a:pt x="4039007" y="2328822"/>
                  <a:pt x="3933981" y="2306945"/>
                </a:cubicBezTo>
                <a:cubicBezTo>
                  <a:pt x="3660246" y="2289210"/>
                  <a:pt x="3601330" y="2316435"/>
                  <a:pt x="3348815" y="2306945"/>
                </a:cubicBezTo>
                <a:cubicBezTo>
                  <a:pt x="3096300" y="2297455"/>
                  <a:pt x="2992627" y="2278628"/>
                  <a:pt x="2688948" y="2306945"/>
                </a:cubicBezTo>
                <a:cubicBezTo>
                  <a:pt x="2385269" y="2335262"/>
                  <a:pt x="2232877" y="2297883"/>
                  <a:pt x="1991730" y="2306945"/>
                </a:cubicBezTo>
                <a:cubicBezTo>
                  <a:pt x="1750583" y="2316007"/>
                  <a:pt x="1517444" y="2325587"/>
                  <a:pt x="1331862" y="2306945"/>
                </a:cubicBezTo>
                <a:cubicBezTo>
                  <a:pt x="1146280" y="2288303"/>
                  <a:pt x="673123" y="2266597"/>
                  <a:pt x="198882" y="2306945"/>
                </a:cubicBezTo>
                <a:cubicBezTo>
                  <a:pt x="90427" y="2300689"/>
                  <a:pt x="715" y="2227281"/>
                  <a:pt x="0" y="2108063"/>
                </a:cubicBezTo>
                <a:cubicBezTo>
                  <a:pt x="4601" y="1818188"/>
                  <a:pt x="-17733" y="1761313"/>
                  <a:pt x="0" y="1490761"/>
                </a:cubicBezTo>
                <a:cubicBezTo>
                  <a:pt x="17733" y="1220209"/>
                  <a:pt x="-437" y="1137130"/>
                  <a:pt x="0" y="816184"/>
                </a:cubicBezTo>
                <a:cubicBezTo>
                  <a:pt x="437" y="495238"/>
                  <a:pt x="-29218" y="472886"/>
                  <a:pt x="0" y="198882"/>
                </a:cubicBezTo>
                <a:close/>
              </a:path>
            </a:pathLst>
          </a:custGeom>
          <a:noFill/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981765707">
                  <a:prstGeom prst="roundRect">
                    <a:avLst>
                      <a:gd name="adj" fmla="val 862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4" name="สี่เหลี่ยมผืนผ้า: มุมมน 113">
            <a:extLst>
              <a:ext uri="{FF2B5EF4-FFF2-40B4-BE49-F238E27FC236}">
                <a16:creationId xmlns:a16="http://schemas.microsoft.com/office/drawing/2014/main" id="{66C82EEF-1810-4E68-A59B-8088BCF512FE}"/>
              </a:ext>
            </a:extLst>
          </p:cNvPr>
          <p:cNvSpPr/>
          <p:nvPr/>
        </p:nvSpPr>
        <p:spPr>
          <a:xfrm>
            <a:off x="1316791" y="1449603"/>
            <a:ext cx="4132863" cy="2218811"/>
          </a:xfrm>
          <a:custGeom>
            <a:avLst/>
            <a:gdLst>
              <a:gd name="connsiteX0" fmla="*/ 0 w 4132863"/>
              <a:gd name="connsiteY0" fmla="*/ 191284 h 2218811"/>
              <a:gd name="connsiteX1" fmla="*/ 191284 w 4132863"/>
              <a:gd name="connsiteY1" fmla="*/ 0 h 2218811"/>
              <a:gd name="connsiteX2" fmla="*/ 816333 w 4132863"/>
              <a:gd name="connsiteY2" fmla="*/ 0 h 2218811"/>
              <a:gd name="connsiteX3" fmla="*/ 1516388 w 4132863"/>
              <a:gd name="connsiteY3" fmla="*/ 0 h 2218811"/>
              <a:gd name="connsiteX4" fmla="*/ 2216443 w 4132863"/>
              <a:gd name="connsiteY4" fmla="*/ 0 h 2218811"/>
              <a:gd name="connsiteX5" fmla="*/ 2766487 w 4132863"/>
              <a:gd name="connsiteY5" fmla="*/ 0 h 2218811"/>
              <a:gd name="connsiteX6" fmla="*/ 3279027 w 4132863"/>
              <a:gd name="connsiteY6" fmla="*/ 0 h 2218811"/>
              <a:gd name="connsiteX7" fmla="*/ 3941579 w 4132863"/>
              <a:gd name="connsiteY7" fmla="*/ 0 h 2218811"/>
              <a:gd name="connsiteX8" fmla="*/ 4132863 w 4132863"/>
              <a:gd name="connsiteY8" fmla="*/ 191284 h 2218811"/>
              <a:gd name="connsiteX9" fmla="*/ 4132863 w 4132863"/>
              <a:gd name="connsiteY9" fmla="*/ 785003 h 2218811"/>
              <a:gd name="connsiteX10" fmla="*/ 4132863 w 4132863"/>
              <a:gd name="connsiteY10" fmla="*/ 1378721 h 2218811"/>
              <a:gd name="connsiteX11" fmla="*/ 4132863 w 4132863"/>
              <a:gd name="connsiteY11" fmla="*/ 2027527 h 2218811"/>
              <a:gd name="connsiteX12" fmla="*/ 3941579 w 4132863"/>
              <a:gd name="connsiteY12" fmla="*/ 2218811 h 2218811"/>
              <a:gd name="connsiteX13" fmla="*/ 3354033 w 4132863"/>
              <a:gd name="connsiteY13" fmla="*/ 2218811 h 2218811"/>
              <a:gd name="connsiteX14" fmla="*/ 2691481 w 4132863"/>
              <a:gd name="connsiteY14" fmla="*/ 2218811 h 2218811"/>
              <a:gd name="connsiteX15" fmla="*/ 1991426 w 4132863"/>
              <a:gd name="connsiteY15" fmla="*/ 2218811 h 2218811"/>
              <a:gd name="connsiteX16" fmla="*/ 1328873 w 4132863"/>
              <a:gd name="connsiteY16" fmla="*/ 2218811 h 2218811"/>
              <a:gd name="connsiteX17" fmla="*/ 191284 w 4132863"/>
              <a:gd name="connsiteY17" fmla="*/ 2218811 h 2218811"/>
              <a:gd name="connsiteX18" fmla="*/ 0 w 4132863"/>
              <a:gd name="connsiteY18" fmla="*/ 2027527 h 2218811"/>
              <a:gd name="connsiteX19" fmla="*/ 0 w 4132863"/>
              <a:gd name="connsiteY19" fmla="*/ 1433808 h 2218811"/>
              <a:gd name="connsiteX20" fmla="*/ 0 w 4132863"/>
              <a:gd name="connsiteY20" fmla="*/ 785003 h 2218811"/>
              <a:gd name="connsiteX21" fmla="*/ 0 w 4132863"/>
              <a:gd name="connsiteY21" fmla="*/ 191284 h 221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32863" h="2218811" extrusionOk="0">
                <a:moveTo>
                  <a:pt x="0" y="191284"/>
                </a:moveTo>
                <a:cubicBezTo>
                  <a:pt x="-5128" y="94637"/>
                  <a:pt x="79780" y="-2420"/>
                  <a:pt x="191284" y="0"/>
                </a:cubicBezTo>
                <a:cubicBezTo>
                  <a:pt x="457659" y="11333"/>
                  <a:pt x="625425" y="-2170"/>
                  <a:pt x="816333" y="0"/>
                </a:cubicBezTo>
                <a:cubicBezTo>
                  <a:pt x="1007241" y="2170"/>
                  <a:pt x="1174687" y="-22912"/>
                  <a:pt x="1516388" y="0"/>
                </a:cubicBezTo>
                <a:cubicBezTo>
                  <a:pt x="1858090" y="22912"/>
                  <a:pt x="2010789" y="668"/>
                  <a:pt x="2216443" y="0"/>
                </a:cubicBezTo>
                <a:cubicBezTo>
                  <a:pt x="2422098" y="-668"/>
                  <a:pt x="2648147" y="-4626"/>
                  <a:pt x="2766487" y="0"/>
                </a:cubicBezTo>
                <a:cubicBezTo>
                  <a:pt x="2884827" y="4626"/>
                  <a:pt x="3081882" y="-9449"/>
                  <a:pt x="3279027" y="0"/>
                </a:cubicBezTo>
                <a:cubicBezTo>
                  <a:pt x="3476172" y="9449"/>
                  <a:pt x="3657632" y="-25534"/>
                  <a:pt x="3941579" y="0"/>
                </a:cubicBezTo>
                <a:cubicBezTo>
                  <a:pt x="4052628" y="784"/>
                  <a:pt x="4128263" y="83542"/>
                  <a:pt x="4132863" y="191284"/>
                </a:cubicBezTo>
                <a:cubicBezTo>
                  <a:pt x="4158867" y="428752"/>
                  <a:pt x="4128660" y="538350"/>
                  <a:pt x="4132863" y="785003"/>
                </a:cubicBezTo>
                <a:cubicBezTo>
                  <a:pt x="4137066" y="1031656"/>
                  <a:pt x="4150269" y="1114369"/>
                  <a:pt x="4132863" y="1378721"/>
                </a:cubicBezTo>
                <a:cubicBezTo>
                  <a:pt x="4115457" y="1643073"/>
                  <a:pt x="4147532" y="1723882"/>
                  <a:pt x="4132863" y="2027527"/>
                </a:cubicBezTo>
                <a:cubicBezTo>
                  <a:pt x="4131565" y="2139829"/>
                  <a:pt x="4046252" y="2223222"/>
                  <a:pt x="3941579" y="2218811"/>
                </a:cubicBezTo>
                <a:cubicBezTo>
                  <a:pt x="3734547" y="2247715"/>
                  <a:pt x="3573907" y="2243672"/>
                  <a:pt x="3354033" y="2218811"/>
                </a:cubicBezTo>
                <a:cubicBezTo>
                  <a:pt x="3134159" y="2193950"/>
                  <a:pt x="2869701" y="2240718"/>
                  <a:pt x="2691481" y="2218811"/>
                </a:cubicBezTo>
                <a:cubicBezTo>
                  <a:pt x="2513261" y="2196904"/>
                  <a:pt x="2232525" y="2203053"/>
                  <a:pt x="1991426" y="2218811"/>
                </a:cubicBezTo>
                <a:cubicBezTo>
                  <a:pt x="1750327" y="2234569"/>
                  <a:pt x="1514147" y="2189689"/>
                  <a:pt x="1328873" y="2218811"/>
                </a:cubicBezTo>
                <a:cubicBezTo>
                  <a:pt x="1143599" y="2247933"/>
                  <a:pt x="702437" y="2245037"/>
                  <a:pt x="191284" y="2218811"/>
                </a:cubicBezTo>
                <a:cubicBezTo>
                  <a:pt x="86946" y="2212912"/>
                  <a:pt x="1520" y="2153111"/>
                  <a:pt x="0" y="2027527"/>
                </a:cubicBezTo>
                <a:cubicBezTo>
                  <a:pt x="10440" y="1745955"/>
                  <a:pt x="-25779" y="1589148"/>
                  <a:pt x="0" y="1433808"/>
                </a:cubicBezTo>
                <a:cubicBezTo>
                  <a:pt x="25779" y="1278468"/>
                  <a:pt x="-22360" y="1006920"/>
                  <a:pt x="0" y="785003"/>
                </a:cubicBezTo>
                <a:cubicBezTo>
                  <a:pt x="22360" y="563087"/>
                  <a:pt x="-3073" y="380963"/>
                  <a:pt x="0" y="191284"/>
                </a:cubicBezTo>
                <a:close/>
              </a:path>
            </a:pathLst>
          </a:custGeom>
          <a:noFill/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981765707">
                  <a:prstGeom prst="roundRect">
                    <a:avLst>
                      <a:gd name="adj" fmla="val 862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: มุมมน 11">
            <a:extLst>
              <a:ext uri="{FF2B5EF4-FFF2-40B4-BE49-F238E27FC236}">
                <a16:creationId xmlns:a16="http://schemas.microsoft.com/office/drawing/2014/main" id="{22B75314-6ED5-472E-892F-C95D21B8425E}"/>
              </a:ext>
            </a:extLst>
          </p:cNvPr>
          <p:cNvSpPr/>
          <p:nvPr/>
        </p:nvSpPr>
        <p:spPr>
          <a:xfrm>
            <a:off x="2934366" y="3166444"/>
            <a:ext cx="1440000" cy="270000"/>
          </a:xfrm>
          <a:prstGeom prst="roundRect">
            <a:avLst>
              <a:gd name="adj" fmla="val 24121"/>
            </a:avLst>
          </a:prstGeom>
          <a:solidFill>
            <a:srgbClr val="D9E8FF"/>
          </a:solidFill>
          <a:ln>
            <a:solidFill>
              <a:srgbClr val="D9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4" name="กล่องข้อความ 103">
            <a:extLst>
              <a:ext uri="{FF2B5EF4-FFF2-40B4-BE49-F238E27FC236}">
                <a16:creationId xmlns:a16="http://schemas.microsoft.com/office/drawing/2014/main" id="{2542A256-D640-48DC-BB53-DAF1E2D90679}"/>
              </a:ext>
            </a:extLst>
          </p:cNvPr>
          <p:cNvSpPr txBox="1"/>
          <p:nvPr/>
        </p:nvSpPr>
        <p:spPr>
          <a:xfrm>
            <a:off x="3764683" y="3016379"/>
            <a:ext cx="338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6</a:t>
            </a:r>
          </a:p>
        </p:txBody>
      </p:sp>
      <p:sp>
        <p:nvSpPr>
          <p:cNvPr id="81" name="สี่เหลี่ยมผืนผ้า: มุมมน 80">
            <a:extLst>
              <a:ext uri="{FF2B5EF4-FFF2-40B4-BE49-F238E27FC236}">
                <a16:creationId xmlns:a16="http://schemas.microsoft.com/office/drawing/2014/main" id="{49FB553D-C907-467B-8D87-7878590E2D4F}"/>
              </a:ext>
            </a:extLst>
          </p:cNvPr>
          <p:cNvSpPr/>
          <p:nvPr/>
        </p:nvSpPr>
        <p:spPr>
          <a:xfrm>
            <a:off x="1403657" y="602061"/>
            <a:ext cx="5632865" cy="559061"/>
          </a:xfrm>
          <a:custGeom>
            <a:avLst/>
            <a:gdLst>
              <a:gd name="connsiteX0" fmla="*/ 0 w 5632865"/>
              <a:gd name="connsiteY0" fmla="*/ 48197 h 559061"/>
              <a:gd name="connsiteX1" fmla="*/ 48197 w 5632865"/>
              <a:gd name="connsiteY1" fmla="*/ 0 h 559061"/>
              <a:gd name="connsiteX2" fmla="*/ 850985 w 5632865"/>
              <a:gd name="connsiteY2" fmla="*/ 0 h 559061"/>
              <a:gd name="connsiteX3" fmla="*/ 1376950 w 5632865"/>
              <a:gd name="connsiteY3" fmla="*/ 0 h 559061"/>
              <a:gd name="connsiteX4" fmla="*/ 2013644 w 5632865"/>
              <a:gd name="connsiteY4" fmla="*/ 0 h 559061"/>
              <a:gd name="connsiteX5" fmla="*/ 2705703 w 5632865"/>
              <a:gd name="connsiteY5" fmla="*/ 0 h 559061"/>
              <a:gd name="connsiteX6" fmla="*/ 3342397 w 5632865"/>
              <a:gd name="connsiteY6" fmla="*/ 0 h 559061"/>
              <a:gd name="connsiteX7" fmla="*/ 4089821 w 5632865"/>
              <a:gd name="connsiteY7" fmla="*/ 0 h 559061"/>
              <a:gd name="connsiteX8" fmla="*/ 4892609 w 5632865"/>
              <a:gd name="connsiteY8" fmla="*/ 0 h 559061"/>
              <a:gd name="connsiteX9" fmla="*/ 5584668 w 5632865"/>
              <a:gd name="connsiteY9" fmla="*/ 0 h 559061"/>
              <a:gd name="connsiteX10" fmla="*/ 5632865 w 5632865"/>
              <a:gd name="connsiteY10" fmla="*/ 48197 h 559061"/>
              <a:gd name="connsiteX11" fmla="*/ 5632865 w 5632865"/>
              <a:gd name="connsiteY11" fmla="*/ 510864 h 559061"/>
              <a:gd name="connsiteX12" fmla="*/ 5584668 w 5632865"/>
              <a:gd name="connsiteY12" fmla="*/ 559061 h 559061"/>
              <a:gd name="connsiteX13" fmla="*/ 5003339 w 5632865"/>
              <a:gd name="connsiteY13" fmla="*/ 559061 h 559061"/>
              <a:gd name="connsiteX14" fmla="*/ 4255915 w 5632865"/>
              <a:gd name="connsiteY14" fmla="*/ 559061 h 559061"/>
              <a:gd name="connsiteX15" fmla="*/ 3619221 w 5632865"/>
              <a:gd name="connsiteY15" fmla="*/ 559061 h 559061"/>
              <a:gd name="connsiteX16" fmla="*/ 3037891 w 5632865"/>
              <a:gd name="connsiteY16" fmla="*/ 559061 h 559061"/>
              <a:gd name="connsiteX17" fmla="*/ 2235103 w 5632865"/>
              <a:gd name="connsiteY17" fmla="*/ 559061 h 559061"/>
              <a:gd name="connsiteX18" fmla="*/ 1653774 w 5632865"/>
              <a:gd name="connsiteY18" fmla="*/ 559061 h 559061"/>
              <a:gd name="connsiteX19" fmla="*/ 1072444 w 5632865"/>
              <a:gd name="connsiteY19" fmla="*/ 559061 h 559061"/>
              <a:gd name="connsiteX20" fmla="*/ 48197 w 5632865"/>
              <a:gd name="connsiteY20" fmla="*/ 559061 h 559061"/>
              <a:gd name="connsiteX21" fmla="*/ 0 w 5632865"/>
              <a:gd name="connsiteY21" fmla="*/ 510864 h 559061"/>
              <a:gd name="connsiteX22" fmla="*/ 0 w 5632865"/>
              <a:gd name="connsiteY22" fmla="*/ 48197 h 55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632865" h="559061" fill="none" extrusionOk="0">
                <a:moveTo>
                  <a:pt x="0" y="48197"/>
                </a:moveTo>
                <a:cubicBezTo>
                  <a:pt x="3718" y="23417"/>
                  <a:pt x="24038" y="1972"/>
                  <a:pt x="48197" y="0"/>
                </a:cubicBezTo>
                <a:cubicBezTo>
                  <a:pt x="404372" y="25900"/>
                  <a:pt x="454071" y="14225"/>
                  <a:pt x="850985" y="0"/>
                </a:cubicBezTo>
                <a:cubicBezTo>
                  <a:pt x="1247899" y="-14225"/>
                  <a:pt x="1160262" y="-12381"/>
                  <a:pt x="1376950" y="0"/>
                </a:cubicBezTo>
                <a:cubicBezTo>
                  <a:pt x="1593638" y="12381"/>
                  <a:pt x="1854736" y="15451"/>
                  <a:pt x="2013644" y="0"/>
                </a:cubicBezTo>
                <a:cubicBezTo>
                  <a:pt x="2172552" y="-15451"/>
                  <a:pt x="2491539" y="-2252"/>
                  <a:pt x="2705703" y="0"/>
                </a:cubicBezTo>
                <a:cubicBezTo>
                  <a:pt x="2919867" y="2252"/>
                  <a:pt x="3140606" y="11208"/>
                  <a:pt x="3342397" y="0"/>
                </a:cubicBezTo>
                <a:cubicBezTo>
                  <a:pt x="3544188" y="-11208"/>
                  <a:pt x="3765097" y="8451"/>
                  <a:pt x="4089821" y="0"/>
                </a:cubicBezTo>
                <a:cubicBezTo>
                  <a:pt x="4414545" y="-8451"/>
                  <a:pt x="4628601" y="-31145"/>
                  <a:pt x="4892609" y="0"/>
                </a:cubicBezTo>
                <a:cubicBezTo>
                  <a:pt x="5156617" y="31145"/>
                  <a:pt x="5385453" y="28989"/>
                  <a:pt x="5584668" y="0"/>
                </a:cubicBezTo>
                <a:cubicBezTo>
                  <a:pt x="5613622" y="-2704"/>
                  <a:pt x="5636599" y="22190"/>
                  <a:pt x="5632865" y="48197"/>
                </a:cubicBezTo>
                <a:cubicBezTo>
                  <a:pt x="5637511" y="266167"/>
                  <a:pt x="5611009" y="280318"/>
                  <a:pt x="5632865" y="510864"/>
                </a:cubicBezTo>
                <a:cubicBezTo>
                  <a:pt x="5629116" y="536861"/>
                  <a:pt x="5605205" y="557077"/>
                  <a:pt x="5584668" y="559061"/>
                </a:cubicBezTo>
                <a:cubicBezTo>
                  <a:pt x="5310362" y="530075"/>
                  <a:pt x="5238650" y="536645"/>
                  <a:pt x="5003339" y="559061"/>
                </a:cubicBezTo>
                <a:cubicBezTo>
                  <a:pt x="4768028" y="581477"/>
                  <a:pt x="4419715" y="567563"/>
                  <a:pt x="4255915" y="559061"/>
                </a:cubicBezTo>
                <a:cubicBezTo>
                  <a:pt x="4092115" y="550559"/>
                  <a:pt x="3788338" y="577639"/>
                  <a:pt x="3619221" y="559061"/>
                </a:cubicBezTo>
                <a:cubicBezTo>
                  <a:pt x="3450104" y="540483"/>
                  <a:pt x="3305846" y="556286"/>
                  <a:pt x="3037891" y="559061"/>
                </a:cubicBezTo>
                <a:cubicBezTo>
                  <a:pt x="2769936" y="561837"/>
                  <a:pt x="2576977" y="533619"/>
                  <a:pt x="2235103" y="559061"/>
                </a:cubicBezTo>
                <a:cubicBezTo>
                  <a:pt x="1893229" y="584503"/>
                  <a:pt x="1844662" y="577538"/>
                  <a:pt x="1653774" y="559061"/>
                </a:cubicBezTo>
                <a:cubicBezTo>
                  <a:pt x="1462886" y="540584"/>
                  <a:pt x="1319128" y="556888"/>
                  <a:pt x="1072444" y="559061"/>
                </a:cubicBezTo>
                <a:cubicBezTo>
                  <a:pt x="825760" y="561235"/>
                  <a:pt x="384220" y="605990"/>
                  <a:pt x="48197" y="559061"/>
                </a:cubicBezTo>
                <a:cubicBezTo>
                  <a:pt x="24497" y="554748"/>
                  <a:pt x="-595" y="535320"/>
                  <a:pt x="0" y="510864"/>
                </a:cubicBezTo>
                <a:cubicBezTo>
                  <a:pt x="6338" y="355991"/>
                  <a:pt x="21025" y="154711"/>
                  <a:pt x="0" y="48197"/>
                </a:cubicBezTo>
                <a:close/>
              </a:path>
              <a:path w="5632865" h="559061" stroke="0" extrusionOk="0">
                <a:moveTo>
                  <a:pt x="0" y="48197"/>
                </a:moveTo>
                <a:cubicBezTo>
                  <a:pt x="-1202" y="23689"/>
                  <a:pt x="18941" y="-1089"/>
                  <a:pt x="48197" y="0"/>
                </a:cubicBezTo>
                <a:cubicBezTo>
                  <a:pt x="300399" y="-21101"/>
                  <a:pt x="537819" y="-23389"/>
                  <a:pt x="740256" y="0"/>
                </a:cubicBezTo>
                <a:cubicBezTo>
                  <a:pt x="942693" y="23389"/>
                  <a:pt x="1164348" y="-40094"/>
                  <a:pt x="1543044" y="0"/>
                </a:cubicBezTo>
                <a:cubicBezTo>
                  <a:pt x="1921740" y="40094"/>
                  <a:pt x="2184827" y="6777"/>
                  <a:pt x="2345832" y="0"/>
                </a:cubicBezTo>
                <a:cubicBezTo>
                  <a:pt x="2506837" y="-6777"/>
                  <a:pt x="2702334" y="12408"/>
                  <a:pt x="2927162" y="0"/>
                </a:cubicBezTo>
                <a:cubicBezTo>
                  <a:pt x="3151990" y="-12408"/>
                  <a:pt x="3260052" y="-474"/>
                  <a:pt x="3453127" y="0"/>
                </a:cubicBezTo>
                <a:cubicBezTo>
                  <a:pt x="3646202" y="474"/>
                  <a:pt x="3911720" y="-16102"/>
                  <a:pt x="4034456" y="0"/>
                </a:cubicBezTo>
                <a:cubicBezTo>
                  <a:pt x="4157192" y="16102"/>
                  <a:pt x="4461398" y="10685"/>
                  <a:pt x="4781880" y="0"/>
                </a:cubicBezTo>
                <a:cubicBezTo>
                  <a:pt x="5102362" y="-10685"/>
                  <a:pt x="5322520" y="-15268"/>
                  <a:pt x="5584668" y="0"/>
                </a:cubicBezTo>
                <a:cubicBezTo>
                  <a:pt x="5613178" y="-2565"/>
                  <a:pt x="5632212" y="24564"/>
                  <a:pt x="5632865" y="48197"/>
                </a:cubicBezTo>
                <a:cubicBezTo>
                  <a:pt x="5650956" y="213058"/>
                  <a:pt x="5638016" y="321564"/>
                  <a:pt x="5632865" y="510864"/>
                </a:cubicBezTo>
                <a:cubicBezTo>
                  <a:pt x="5631804" y="542927"/>
                  <a:pt x="5609914" y="565298"/>
                  <a:pt x="5584668" y="559061"/>
                </a:cubicBezTo>
                <a:cubicBezTo>
                  <a:pt x="5354389" y="531090"/>
                  <a:pt x="5094885" y="535251"/>
                  <a:pt x="4947974" y="559061"/>
                </a:cubicBezTo>
                <a:cubicBezTo>
                  <a:pt x="4801063" y="582871"/>
                  <a:pt x="4378869" y="569708"/>
                  <a:pt x="4200550" y="559061"/>
                </a:cubicBezTo>
                <a:cubicBezTo>
                  <a:pt x="4022231" y="548414"/>
                  <a:pt x="3671575" y="554590"/>
                  <a:pt x="3397762" y="559061"/>
                </a:cubicBezTo>
                <a:cubicBezTo>
                  <a:pt x="3123949" y="563532"/>
                  <a:pt x="2966253" y="539755"/>
                  <a:pt x="2650338" y="559061"/>
                </a:cubicBezTo>
                <a:cubicBezTo>
                  <a:pt x="2334423" y="578367"/>
                  <a:pt x="2260874" y="542074"/>
                  <a:pt x="1958279" y="559061"/>
                </a:cubicBezTo>
                <a:cubicBezTo>
                  <a:pt x="1655684" y="576048"/>
                  <a:pt x="1598361" y="542112"/>
                  <a:pt x="1432315" y="559061"/>
                </a:cubicBezTo>
                <a:cubicBezTo>
                  <a:pt x="1266269" y="576010"/>
                  <a:pt x="1038138" y="544179"/>
                  <a:pt x="740256" y="559061"/>
                </a:cubicBezTo>
                <a:cubicBezTo>
                  <a:pt x="442374" y="573943"/>
                  <a:pt x="210470" y="582295"/>
                  <a:pt x="48197" y="559061"/>
                </a:cubicBezTo>
                <a:cubicBezTo>
                  <a:pt x="23347" y="565389"/>
                  <a:pt x="326" y="535701"/>
                  <a:pt x="0" y="510864"/>
                </a:cubicBezTo>
                <a:cubicBezTo>
                  <a:pt x="-10059" y="405677"/>
                  <a:pt x="-15387" y="239623"/>
                  <a:pt x="0" y="48197"/>
                </a:cubicBezTo>
                <a:close/>
              </a:path>
            </a:pathLst>
          </a:custGeom>
          <a:solidFill>
            <a:srgbClr val="FFDCD9"/>
          </a:solidFill>
          <a:ln w="19050">
            <a:solidFill>
              <a:srgbClr val="FF9991"/>
            </a:solidFill>
            <a:extLst>
              <a:ext uri="{C807C97D-BFC1-408E-A445-0C87EB9F89A2}">
                <ask:lineSketchStyleProps xmlns:ask="http://schemas.microsoft.com/office/drawing/2018/sketchyshapes" xmlns="" sd="981765707">
                  <a:prstGeom prst="roundRect">
                    <a:avLst>
                      <a:gd name="adj" fmla="val 862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9A686858-EC0E-4F69-A40E-2241EED0D846}"/>
              </a:ext>
            </a:extLst>
          </p:cNvPr>
          <p:cNvSpPr txBox="1"/>
          <p:nvPr/>
        </p:nvSpPr>
        <p:spPr>
          <a:xfrm>
            <a:off x="1527206" y="594151"/>
            <a:ext cx="5346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หาผลลัพธ์ของ 2,389 + (71,754 – 9,685) 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</a:rPr>
              <a:t>= 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lang="th-TH" dirty="0"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9C0C4C1F-A3AA-4350-BC00-C0C7BF1A2D69}"/>
              </a:ext>
            </a:extLst>
          </p:cNvPr>
          <p:cNvSpPr txBox="1"/>
          <p:nvPr/>
        </p:nvSpPr>
        <p:spPr>
          <a:xfrm>
            <a:off x="1403657" y="1563999"/>
            <a:ext cx="3695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tabLst>
                <a:tab pos="989013" algn="l"/>
              </a:tabLst>
            </a:pPr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ขั้นที่ 1 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หาผลลบ 71,754 – 9,685</a:t>
            </a:r>
          </a:p>
        </p:txBody>
      </p:sp>
      <p:sp>
        <p:nvSpPr>
          <p:cNvPr id="57" name="กล่องข้อความ 56">
            <a:extLst>
              <a:ext uri="{FF2B5EF4-FFF2-40B4-BE49-F238E27FC236}">
                <a16:creationId xmlns:a16="http://schemas.microsoft.com/office/drawing/2014/main" id="{42C70A67-631E-4408-AAF0-15D9656F52D6}"/>
              </a:ext>
            </a:extLst>
          </p:cNvPr>
          <p:cNvSpPr txBox="1"/>
          <p:nvPr/>
        </p:nvSpPr>
        <p:spPr>
          <a:xfrm>
            <a:off x="996099" y="3674181"/>
            <a:ext cx="5118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ดังนั้น 2,389 + (71,754 – 9,685) 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</a:rPr>
              <a:t>= 64,458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 </a:t>
            </a:r>
          </a:p>
        </p:txBody>
      </p:sp>
      <p:sp>
        <p:nvSpPr>
          <p:cNvPr id="78" name="Google Shape;1177;p32">
            <a:extLst>
              <a:ext uri="{FF2B5EF4-FFF2-40B4-BE49-F238E27FC236}">
                <a16:creationId xmlns:a16="http://schemas.microsoft.com/office/drawing/2014/main" id="{FCE6D46F-4410-4144-8CA1-0D617B6CE0AC}"/>
              </a:ext>
            </a:extLst>
          </p:cNvPr>
          <p:cNvSpPr/>
          <p:nvPr/>
        </p:nvSpPr>
        <p:spPr>
          <a:xfrm>
            <a:off x="7518233" y="842127"/>
            <a:ext cx="3010870" cy="524337"/>
          </a:xfrm>
          <a:custGeom>
            <a:avLst/>
            <a:gdLst/>
            <a:ahLst/>
            <a:cxnLst/>
            <a:rect l="l" t="t" r="r" b="b"/>
            <a:pathLst>
              <a:path w="83817" h="35739" extrusionOk="0">
                <a:moveTo>
                  <a:pt x="52642" y="1"/>
                </a:moveTo>
                <a:lnTo>
                  <a:pt x="49919" y="45"/>
                </a:lnTo>
                <a:lnTo>
                  <a:pt x="47874" y="197"/>
                </a:lnTo>
                <a:lnTo>
                  <a:pt x="46516" y="340"/>
                </a:lnTo>
                <a:lnTo>
                  <a:pt x="45829" y="438"/>
                </a:lnTo>
                <a:lnTo>
                  <a:pt x="45150" y="537"/>
                </a:lnTo>
                <a:lnTo>
                  <a:pt x="43793" y="688"/>
                </a:lnTo>
                <a:lnTo>
                  <a:pt x="42418" y="804"/>
                </a:lnTo>
                <a:lnTo>
                  <a:pt x="41051" y="867"/>
                </a:lnTo>
                <a:lnTo>
                  <a:pt x="40364" y="876"/>
                </a:lnTo>
                <a:lnTo>
                  <a:pt x="39346" y="876"/>
                </a:lnTo>
                <a:lnTo>
                  <a:pt x="37319" y="813"/>
                </a:lnTo>
                <a:lnTo>
                  <a:pt x="35291" y="724"/>
                </a:lnTo>
                <a:lnTo>
                  <a:pt x="33264" y="688"/>
                </a:lnTo>
                <a:lnTo>
                  <a:pt x="32246" y="706"/>
                </a:lnTo>
                <a:lnTo>
                  <a:pt x="30809" y="760"/>
                </a:lnTo>
                <a:lnTo>
                  <a:pt x="27915" y="903"/>
                </a:lnTo>
                <a:lnTo>
                  <a:pt x="23584" y="1188"/>
                </a:lnTo>
                <a:lnTo>
                  <a:pt x="20700" y="1403"/>
                </a:lnTo>
                <a:lnTo>
                  <a:pt x="17646" y="1653"/>
                </a:lnTo>
                <a:lnTo>
                  <a:pt x="11538" y="2206"/>
                </a:lnTo>
                <a:lnTo>
                  <a:pt x="8475" y="2501"/>
                </a:lnTo>
                <a:lnTo>
                  <a:pt x="7984" y="2564"/>
                </a:lnTo>
                <a:lnTo>
                  <a:pt x="7019" y="2787"/>
                </a:lnTo>
                <a:lnTo>
                  <a:pt x="6099" y="3135"/>
                </a:lnTo>
                <a:lnTo>
                  <a:pt x="5206" y="3591"/>
                </a:lnTo>
                <a:lnTo>
                  <a:pt x="4769" y="3858"/>
                </a:lnTo>
                <a:lnTo>
                  <a:pt x="4278" y="4189"/>
                </a:lnTo>
                <a:lnTo>
                  <a:pt x="3403" y="4921"/>
                </a:lnTo>
                <a:lnTo>
                  <a:pt x="2652" y="5734"/>
                </a:lnTo>
                <a:lnTo>
                  <a:pt x="2018" y="6609"/>
                </a:lnTo>
                <a:lnTo>
                  <a:pt x="1492" y="7547"/>
                </a:lnTo>
                <a:lnTo>
                  <a:pt x="1054" y="8538"/>
                </a:lnTo>
                <a:lnTo>
                  <a:pt x="706" y="9574"/>
                </a:lnTo>
                <a:lnTo>
                  <a:pt x="429" y="10645"/>
                </a:lnTo>
                <a:lnTo>
                  <a:pt x="313" y="11199"/>
                </a:lnTo>
                <a:lnTo>
                  <a:pt x="215" y="11770"/>
                </a:lnTo>
                <a:lnTo>
                  <a:pt x="98" y="12940"/>
                </a:lnTo>
                <a:lnTo>
                  <a:pt x="63" y="14119"/>
                </a:lnTo>
                <a:lnTo>
                  <a:pt x="98" y="15298"/>
                </a:lnTo>
                <a:lnTo>
                  <a:pt x="125" y="15887"/>
                </a:lnTo>
                <a:lnTo>
                  <a:pt x="143" y="16351"/>
                </a:lnTo>
                <a:lnTo>
                  <a:pt x="143" y="17289"/>
                </a:lnTo>
                <a:lnTo>
                  <a:pt x="72" y="18700"/>
                </a:lnTo>
                <a:lnTo>
                  <a:pt x="9" y="20102"/>
                </a:lnTo>
                <a:lnTo>
                  <a:pt x="0" y="21049"/>
                </a:lnTo>
                <a:lnTo>
                  <a:pt x="45" y="21986"/>
                </a:lnTo>
                <a:lnTo>
                  <a:pt x="170" y="22933"/>
                </a:lnTo>
                <a:lnTo>
                  <a:pt x="268" y="23406"/>
                </a:lnTo>
                <a:lnTo>
                  <a:pt x="429" y="24049"/>
                </a:lnTo>
                <a:lnTo>
                  <a:pt x="777" y="25317"/>
                </a:lnTo>
                <a:lnTo>
                  <a:pt x="1170" y="26558"/>
                </a:lnTo>
                <a:lnTo>
                  <a:pt x="1608" y="27782"/>
                </a:lnTo>
                <a:lnTo>
                  <a:pt x="2117" y="28969"/>
                </a:lnTo>
                <a:lnTo>
                  <a:pt x="2697" y="30121"/>
                </a:lnTo>
                <a:lnTo>
                  <a:pt x="3358" y="31247"/>
                </a:lnTo>
                <a:lnTo>
                  <a:pt x="4099" y="32327"/>
                </a:lnTo>
                <a:lnTo>
                  <a:pt x="4510" y="32845"/>
                </a:lnTo>
                <a:lnTo>
                  <a:pt x="4715" y="33086"/>
                </a:lnTo>
                <a:lnTo>
                  <a:pt x="5153" y="33551"/>
                </a:lnTo>
                <a:lnTo>
                  <a:pt x="5626" y="33979"/>
                </a:lnTo>
                <a:lnTo>
                  <a:pt x="6135" y="34363"/>
                </a:lnTo>
                <a:lnTo>
                  <a:pt x="6394" y="34533"/>
                </a:lnTo>
                <a:lnTo>
                  <a:pt x="6635" y="34685"/>
                </a:lnTo>
                <a:lnTo>
                  <a:pt x="7126" y="34935"/>
                </a:lnTo>
                <a:lnTo>
                  <a:pt x="7635" y="35149"/>
                </a:lnTo>
                <a:lnTo>
                  <a:pt x="8153" y="35319"/>
                </a:lnTo>
                <a:lnTo>
                  <a:pt x="8957" y="35497"/>
                </a:lnTo>
                <a:lnTo>
                  <a:pt x="10055" y="35613"/>
                </a:lnTo>
                <a:lnTo>
                  <a:pt x="10618" y="35622"/>
                </a:lnTo>
                <a:lnTo>
                  <a:pt x="18325" y="35622"/>
                </a:lnTo>
                <a:lnTo>
                  <a:pt x="26031" y="35631"/>
                </a:lnTo>
                <a:lnTo>
                  <a:pt x="26978" y="35649"/>
                </a:lnTo>
                <a:lnTo>
                  <a:pt x="28862" y="35738"/>
                </a:lnTo>
                <a:lnTo>
                  <a:pt x="29808" y="35729"/>
                </a:lnTo>
                <a:lnTo>
                  <a:pt x="35649" y="35533"/>
                </a:lnTo>
                <a:lnTo>
                  <a:pt x="41489" y="35319"/>
                </a:lnTo>
                <a:lnTo>
                  <a:pt x="44882" y="35211"/>
                </a:lnTo>
                <a:lnTo>
                  <a:pt x="48267" y="35069"/>
                </a:lnTo>
                <a:lnTo>
                  <a:pt x="49722" y="34970"/>
                </a:lnTo>
                <a:lnTo>
                  <a:pt x="51910" y="34774"/>
                </a:lnTo>
                <a:lnTo>
                  <a:pt x="53366" y="34676"/>
                </a:lnTo>
                <a:lnTo>
                  <a:pt x="54098" y="34658"/>
                </a:lnTo>
                <a:lnTo>
                  <a:pt x="57179" y="34622"/>
                </a:lnTo>
                <a:lnTo>
                  <a:pt x="63349" y="34631"/>
                </a:lnTo>
                <a:lnTo>
                  <a:pt x="66439" y="34631"/>
                </a:lnTo>
                <a:lnTo>
                  <a:pt x="67707" y="34640"/>
                </a:lnTo>
                <a:lnTo>
                  <a:pt x="70252" y="34667"/>
                </a:lnTo>
                <a:lnTo>
                  <a:pt x="72154" y="34604"/>
                </a:lnTo>
                <a:lnTo>
                  <a:pt x="73414" y="34488"/>
                </a:lnTo>
                <a:lnTo>
                  <a:pt x="74664" y="34283"/>
                </a:lnTo>
                <a:lnTo>
                  <a:pt x="75914" y="33979"/>
                </a:lnTo>
                <a:lnTo>
                  <a:pt x="76530" y="33774"/>
                </a:lnTo>
                <a:lnTo>
                  <a:pt x="76905" y="33640"/>
                </a:lnTo>
                <a:lnTo>
                  <a:pt x="77637" y="33345"/>
                </a:lnTo>
                <a:lnTo>
                  <a:pt x="78307" y="32979"/>
                </a:lnTo>
                <a:lnTo>
                  <a:pt x="78763" y="32622"/>
                </a:lnTo>
                <a:lnTo>
                  <a:pt x="79030" y="32336"/>
                </a:lnTo>
                <a:lnTo>
                  <a:pt x="79147" y="32166"/>
                </a:lnTo>
                <a:lnTo>
                  <a:pt x="80522" y="30184"/>
                </a:lnTo>
                <a:lnTo>
                  <a:pt x="81861" y="28175"/>
                </a:lnTo>
                <a:lnTo>
                  <a:pt x="82272" y="27576"/>
                </a:lnTo>
                <a:lnTo>
                  <a:pt x="82879" y="26666"/>
                </a:lnTo>
                <a:lnTo>
                  <a:pt x="83210" y="26032"/>
                </a:lnTo>
                <a:lnTo>
                  <a:pt x="83335" y="25701"/>
                </a:lnTo>
                <a:lnTo>
                  <a:pt x="83460" y="25290"/>
                </a:lnTo>
                <a:lnTo>
                  <a:pt x="83638" y="24460"/>
                </a:lnTo>
                <a:lnTo>
                  <a:pt x="83754" y="23612"/>
                </a:lnTo>
                <a:lnTo>
                  <a:pt x="83817" y="22754"/>
                </a:lnTo>
                <a:lnTo>
                  <a:pt x="83817" y="22335"/>
                </a:lnTo>
                <a:lnTo>
                  <a:pt x="83808" y="20906"/>
                </a:lnTo>
                <a:lnTo>
                  <a:pt x="83656" y="18057"/>
                </a:lnTo>
                <a:lnTo>
                  <a:pt x="83558" y="16637"/>
                </a:lnTo>
                <a:lnTo>
                  <a:pt x="83406" y="14628"/>
                </a:lnTo>
                <a:lnTo>
                  <a:pt x="83067" y="10610"/>
                </a:lnTo>
                <a:lnTo>
                  <a:pt x="82826" y="8609"/>
                </a:lnTo>
                <a:lnTo>
                  <a:pt x="82781" y="8270"/>
                </a:lnTo>
                <a:lnTo>
                  <a:pt x="82656" y="7609"/>
                </a:lnTo>
                <a:lnTo>
                  <a:pt x="82477" y="6966"/>
                </a:lnTo>
                <a:lnTo>
                  <a:pt x="82245" y="6341"/>
                </a:lnTo>
                <a:lnTo>
                  <a:pt x="81968" y="5734"/>
                </a:lnTo>
                <a:lnTo>
                  <a:pt x="81620" y="5162"/>
                </a:lnTo>
                <a:lnTo>
                  <a:pt x="81209" y="4618"/>
                </a:lnTo>
                <a:lnTo>
                  <a:pt x="80736" y="4109"/>
                </a:lnTo>
                <a:lnTo>
                  <a:pt x="80468" y="3867"/>
                </a:lnTo>
                <a:lnTo>
                  <a:pt x="79950" y="3439"/>
                </a:lnTo>
                <a:lnTo>
                  <a:pt x="79138" y="2876"/>
                </a:lnTo>
                <a:lnTo>
                  <a:pt x="78584" y="2537"/>
                </a:lnTo>
                <a:lnTo>
                  <a:pt x="78004" y="2242"/>
                </a:lnTo>
                <a:lnTo>
                  <a:pt x="77396" y="2001"/>
                </a:lnTo>
                <a:lnTo>
                  <a:pt x="76780" y="1796"/>
                </a:lnTo>
                <a:lnTo>
                  <a:pt x="76128" y="1653"/>
                </a:lnTo>
                <a:lnTo>
                  <a:pt x="75789" y="1599"/>
                </a:lnTo>
                <a:lnTo>
                  <a:pt x="74941" y="1483"/>
                </a:lnTo>
                <a:lnTo>
                  <a:pt x="73244" y="1278"/>
                </a:lnTo>
                <a:lnTo>
                  <a:pt x="72396" y="1206"/>
                </a:lnTo>
                <a:lnTo>
                  <a:pt x="68484" y="921"/>
                </a:lnTo>
                <a:lnTo>
                  <a:pt x="60653" y="376"/>
                </a:lnTo>
                <a:lnTo>
                  <a:pt x="56732" y="144"/>
                </a:lnTo>
                <a:lnTo>
                  <a:pt x="55366" y="72"/>
                </a:lnTo>
                <a:lnTo>
                  <a:pt x="52642" y="1"/>
                </a:ln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9" name="Google Shape;1178;p32">
            <a:extLst>
              <a:ext uri="{FF2B5EF4-FFF2-40B4-BE49-F238E27FC236}">
                <a16:creationId xmlns:a16="http://schemas.microsoft.com/office/drawing/2014/main" id="{B8C94AAC-8314-4EF8-875B-83CC65D2F632}"/>
              </a:ext>
            </a:extLst>
          </p:cNvPr>
          <p:cNvSpPr txBox="1"/>
          <p:nvPr/>
        </p:nvSpPr>
        <p:spPr>
          <a:xfrm>
            <a:off x="7477745" y="918615"/>
            <a:ext cx="3091845" cy="26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th-TH" kern="0" dirty="0">
                <a:solidFill>
                  <a:srgbClr val="000000"/>
                </a:solidFill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หาผลลัพธ์ในวงเล็บก่อน</a:t>
            </a:r>
            <a:endParaRPr kern="0" dirty="0">
              <a:solidFill>
                <a:srgbClr val="000000"/>
              </a:solidFill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0FEEF7E-A6F7-4C14-B99E-924BC467E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952504"/>
              </p:ext>
            </p:extLst>
          </p:nvPr>
        </p:nvGraphicFramePr>
        <p:xfrm>
          <a:off x="2914273" y="2291534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402408"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graphicFrame>
        <p:nvGraphicFramePr>
          <p:cNvPr id="82" name="ตาราง 6">
            <a:extLst>
              <a:ext uri="{FF2B5EF4-FFF2-40B4-BE49-F238E27FC236}">
                <a16:creationId xmlns:a16="http://schemas.microsoft.com/office/drawing/2014/main" id="{6F466239-FEC2-43CB-9983-395FBECC5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633664"/>
              </p:ext>
            </p:extLst>
          </p:nvPr>
        </p:nvGraphicFramePr>
        <p:xfrm>
          <a:off x="2914273" y="2661657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9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8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0BF011F0-C902-4F8B-9641-D8612FC01F9E}"/>
              </a:ext>
            </a:extLst>
          </p:cNvPr>
          <p:cNvSpPr txBox="1"/>
          <p:nvPr/>
        </p:nvSpPr>
        <p:spPr>
          <a:xfrm>
            <a:off x="4345032" y="2386451"/>
            <a:ext cx="263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dirty="0"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</a:p>
        </p:txBody>
      </p:sp>
      <p:cxnSp>
        <p:nvCxnSpPr>
          <p:cNvPr id="85" name="ตัวเชื่อมต่อตรง 84">
            <a:extLst>
              <a:ext uri="{FF2B5EF4-FFF2-40B4-BE49-F238E27FC236}">
                <a16:creationId xmlns:a16="http://schemas.microsoft.com/office/drawing/2014/main" id="{E3672A17-3A71-41A4-B0D5-670AE5AD5E72}"/>
              </a:ext>
            </a:extLst>
          </p:cNvPr>
          <p:cNvCxnSpPr/>
          <p:nvPr/>
        </p:nvCxnSpPr>
        <p:spPr>
          <a:xfrm>
            <a:off x="2993711" y="3088922"/>
            <a:ext cx="13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4CA22F34-8D5E-44BB-89DD-30CC6F8F4F1F}"/>
              </a:ext>
            </a:extLst>
          </p:cNvPr>
          <p:cNvSpPr txBox="1"/>
          <p:nvPr/>
        </p:nvSpPr>
        <p:spPr>
          <a:xfrm>
            <a:off x="4061794" y="3016368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9</a:t>
            </a:r>
          </a:p>
        </p:txBody>
      </p:sp>
      <p:grpSp>
        <p:nvGrpSpPr>
          <p:cNvPr id="87" name="กลุ่ม 70">
            <a:extLst>
              <a:ext uri="{FF2B5EF4-FFF2-40B4-BE49-F238E27FC236}">
                <a16:creationId xmlns:a16="http://schemas.microsoft.com/office/drawing/2014/main" id="{D679446F-9131-4729-89E3-99AB0855D143}"/>
              </a:ext>
            </a:extLst>
          </p:cNvPr>
          <p:cNvGrpSpPr/>
          <p:nvPr/>
        </p:nvGrpSpPr>
        <p:grpSpPr>
          <a:xfrm>
            <a:off x="4022538" y="2186448"/>
            <a:ext cx="395102" cy="498652"/>
            <a:chOff x="3663752" y="2153835"/>
            <a:chExt cx="363704" cy="498652"/>
          </a:xfrm>
        </p:grpSpPr>
        <p:cxnSp>
          <p:nvCxnSpPr>
            <p:cNvPr id="88" name="ตัวเชื่อมต่อตรง 73">
              <a:extLst>
                <a:ext uri="{FF2B5EF4-FFF2-40B4-BE49-F238E27FC236}">
                  <a16:creationId xmlns:a16="http://schemas.microsoft.com/office/drawing/2014/main" id="{FB2C9720-5635-4D99-92A6-AED55930E6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100" y="2464642"/>
              <a:ext cx="137140" cy="1878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กล่องข้อความ 74">
              <a:extLst>
                <a:ext uri="{FF2B5EF4-FFF2-40B4-BE49-F238E27FC236}">
                  <a16:creationId xmlns:a16="http://schemas.microsoft.com/office/drawing/2014/main" id="{4ADB3422-02E2-4A2D-BAF0-67664C9B6370}"/>
                </a:ext>
              </a:extLst>
            </p:cNvPr>
            <p:cNvSpPr txBox="1"/>
            <p:nvPr/>
          </p:nvSpPr>
          <p:spPr>
            <a:xfrm>
              <a:off x="3663752" y="2153835"/>
              <a:ext cx="36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mPrasanmit" panose="02000000000000000000" pitchFamily="2" charset="-34"/>
                  <a:ea typeface="+mn-ea"/>
                  <a:cs typeface="CmPrasanmit" panose="02000000000000000000" pitchFamily="2" charset="-34"/>
                </a:rPr>
                <a:t>14</a:t>
              </a:r>
            </a:p>
          </p:txBody>
        </p:sp>
      </p:grpSp>
      <p:grpSp>
        <p:nvGrpSpPr>
          <p:cNvPr id="92" name="กลุ่ม 91">
            <a:extLst>
              <a:ext uri="{FF2B5EF4-FFF2-40B4-BE49-F238E27FC236}">
                <a16:creationId xmlns:a16="http://schemas.microsoft.com/office/drawing/2014/main" id="{6BAD3B7D-ACA0-4D37-B6C7-1E1BD822FE80}"/>
              </a:ext>
            </a:extLst>
          </p:cNvPr>
          <p:cNvGrpSpPr/>
          <p:nvPr/>
        </p:nvGrpSpPr>
        <p:grpSpPr>
          <a:xfrm>
            <a:off x="2993046" y="3462821"/>
            <a:ext cx="1332000" cy="21769"/>
            <a:chOff x="5105720" y="4324230"/>
            <a:chExt cx="1332514" cy="21769"/>
          </a:xfrm>
        </p:grpSpPr>
        <p:cxnSp>
          <p:nvCxnSpPr>
            <p:cNvPr id="93" name="ตัวเชื่อมต่อตรง 92">
              <a:extLst>
                <a:ext uri="{FF2B5EF4-FFF2-40B4-BE49-F238E27FC236}">
                  <a16:creationId xmlns:a16="http://schemas.microsoft.com/office/drawing/2014/main" id="{A08AC0BC-C6D0-4048-95DF-4F9BC60F270D}"/>
                </a:ext>
              </a:extLst>
            </p:cNvPr>
            <p:cNvCxnSpPr/>
            <p:nvPr/>
          </p:nvCxnSpPr>
          <p:spPr>
            <a:xfrm>
              <a:off x="5106234" y="4324230"/>
              <a:ext cx="133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ตัวเชื่อมต่อตรง 93">
              <a:extLst>
                <a:ext uri="{FF2B5EF4-FFF2-40B4-BE49-F238E27FC236}">
                  <a16:creationId xmlns:a16="http://schemas.microsoft.com/office/drawing/2014/main" id="{CAE0643A-C33F-450B-B65B-1885A78B43CA}"/>
                </a:ext>
              </a:extLst>
            </p:cNvPr>
            <p:cNvCxnSpPr/>
            <p:nvPr/>
          </p:nvCxnSpPr>
          <p:spPr>
            <a:xfrm>
              <a:off x="5105720" y="4345999"/>
              <a:ext cx="13319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กลุ่ม 70">
            <a:extLst>
              <a:ext uri="{FF2B5EF4-FFF2-40B4-BE49-F238E27FC236}">
                <a16:creationId xmlns:a16="http://schemas.microsoft.com/office/drawing/2014/main" id="{AC351230-A685-4087-9F6B-103D516E4AD1}"/>
              </a:ext>
            </a:extLst>
          </p:cNvPr>
          <p:cNvGrpSpPr/>
          <p:nvPr/>
        </p:nvGrpSpPr>
        <p:grpSpPr>
          <a:xfrm>
            <a:off x="3728919" y="2188333"/>
            <a:ext cx="395102" cy="498652"/>
            <a:chOff x="3663752" y="2153835"/>
            <a:chExt cx="363704" cy="498652"/>
          </a:xfrm>
        </p:grpSpPr>
        <p:cxnSp>
          <p:nvCxnSpPr>
            <p:cNvPr id="96" name="ตัวเชื่อมต่อตรง 73">
              <a:extLst>
                <a:ext uri="{FF2B5EF4-FFF2-40B4-BE49-F238E27FC236}">
                  <a16:creationId xmlns:a16="http://schemas.microsoft.com/office/drawing/2014/main" id="{41B5C85B-C378-4D32-836C-5B490E6E7C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100" y="2464642"/>
              <a:ext cx="137140" cy="1878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กล่องข้อความ 74">
              <a:extLst>
                <a:ext uri="{FF2B5EF4-FFF2-40B4-BE49-F238E27FC236}">
                  <a16:creationId xmlns:a16="http://schemas.microsoft.com/office/drawing/2014/main" id="{65B1E5A2-525A-4113-B6AB-69EE5B767DA3}"/>
                </a:ext>
              </a:extLst>
            </p:cNvPr>
            <p:cNvSpPr txBox="1"/>
            <p:nvPr/>
          </p:nvSpPr>
          <p:spPr>
            <a:xfrm>
              <a:off x="3663752" y="2153835"/>
              <a:ext cx="36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mPrasanmit" panose="02000000000000000000" pitchFamily="2" charset="-34"/>
                  <a:ea typeface="+mn-ea"/>
                  <a:cs typeface="CmPrasanmit" panose="02000000000000000000" pitchFamily="2" charset="-34"/>
                </a:rPr>
                <a:t>4</a:t>
              </a:r>
            </a:p>
          </p:txBody>
        </p:sp>
      </p:grpSp>
      <p:grpSp>
        <p:nvGrpSpPr>
          <p:cNvPr id="98" name="กลุ่ม 70">
            <a:extLst>
              <a:ext uri="{FF2B5EF4-FFF2-40B4-BE49-F238E27FC236}">
                <a16:creationId xmlns:a16="http://schemas.microsoft.com/office/drawing/2014/main" id="{2CA78068-D6EC-4BBB-8EB4-117EDCD67D62}"/>
              </a:ext>
            </a:extLst>
          </p:cNvPr>
          <p:cNvGrpSpPr/>
          <p:nvPr/>
        </p:nvGrpSpPr>
        <p:grpSpPr>
          <a:xfrm>
            <a:off x="3728914" y="2013884"/>
            <a:ext cx="428756" cy="498652"/>
            <a:chOff x="3632772" y="2153835"/>
            <a:chExt cx="394684" cy="498652"/>
          </a:xfrm>
        </p:grpSpPr>
        <p:cxnSp>
          <p:nvCxnSpPr>
            <p:cNvPr id="99" name="ตัวเชื่อมต่อตรง 73">
              <a:extLst>
                <a:ext uri="{FF2B5EF4-FFF2-40B4-BE49-F238E27FC236}">
                  <a16:creationId xmlns:a16="http://schemas.microsoft.com/office/drawing/2014/main" id="{95D4128A-86EA-402E-8486-15357B9FCA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100" y="2464642"/>
              <a:ext cx="137140" cy="1878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กล่องข้อความ 74">
              <a:extLst>
                <a:ext uri="{FF2B5EF4-FFF2-40B4-BE49-F238E27FC236}">
                  <a16:creationId xmlns:a16="http://schemas.microsoft.com/office/drawing/2014/main" id="{CA465A44-1547-456F-9284-65B5BE6B279B}"/>
                </a:ext>
              </a:extLst>
            </p:cNvPr>
            <p:cNvSpPr txBox="1"/>
            <p:nvPr/>
          </p:nvSpPr>
          <p:spPr>
            <a:xfrm>
              <a:off x="3632772" y="2153835"/>
              <a:ext cx="3946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2000" dirty="0">
                  <a:solidFill>
                    <a:srgbClr val="FF0000"/>
                  </a:solidFill>
                  <a:latin typeface="CmPrasanmit" panose="02000000000000000000" pitchFamily="2" charset="-34"/>
                  <a:cs typeface="CmPrasanmit" panose="02000000000000000000" pitchFamily="2" charset="-34"/>
                </a:rPr>
                <a:t>14</a:t>
              </a:r>
              <a:endParaRPr kumimoji="0" lang="th-TH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endParaRPr>
            </a:p>
          </p:txBody>
        </p:sp>
      </p:grpSp>
      <p:grpSp>
        <p:nvGrpSpPr>
          <p:cNvPr id="101" name="กลุ่ม 70">
            <a:extLst>
              <a:ext uri="{FF2B5EF4-FFF2-40B4-BE49-F238E27FC236}">
                <a16:creationId xmlns:a16="http://schemas.microsoft.com/office/drawing/2014/main" id="{F3C113B6-69DC-4E79-9007-E60F695BBE09}"/>
              </a:ext>
            </a:extLst>
          </p:cNvPr>
          <p:cNvGrpSpPr/>
          <p:nvPr/>
        </p:nvGrpSpPr>
        <p:grpSpPr>
          <a:xfrm>
            <a:off x="3433042" y="2182072"/>
            <a:ext cx="395102" cy="498652"/>
            <a:chOff x="3663752" y="2153835"/>
            <a:chExt cx="363704" cy="498652"/>
          </a:xfrm>
        </p:grpSpPr>
        <p:cxnSp>
          <p:nvCxnSpPr>
            <p:cNvPr id="102" name="ตัวเชื่อมต่อตรง 73">
              <a:extLst>
                <a:ext uri="{FF2B5EF4-FFF2-40B4-BE49-F238E27FC236}">
                  <a16:creationId xmlns:a16="http://schemas.microsoft.com/office/drawing/2014/main" id="{B65172D4-032F-495A-A8F5-F470D3F0B1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100" y="2464642"/>
              <a:ext cx="137140" cy="1878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กล่องข้อความ 74">
              <a:extLst>
                <a:ext uri="{FF2B5EF4-FFF2-40B4-BE49-F238E27FC236}">
                  <a16:creationId xmlns:a16="http://schemas.microsoft.com/office/drawing/2014/main" id="{031719FF-E0BE-4063-8411-EA880FB9DCCE}"/>
                </a:ext>
              </a:extLst>
            </p:cNvPr>
            <p:cNvSpPr txBox="1"/>
            <p:nvPr/>
          </p:nvSpPr>
          <p:spPr>
            <a:xfrm>
              <a:off x="3663752" y="2153835"/>
              <a:ext cx="36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mPrasanmit" panose="02000000000000000000" pitchFamily="2" charset="-34"/>
                  <a:ea typeface="+mn-ea"/>
                  <a:cs typeface="CmPrasanmit" panose="02000000000000000000" pitchFamily="2" charset="-34"/>
                </a:rPr>
                <a:t>6</a:t>
              </a:r>
            </a:p>
          </p:txBody>
        </p:sp>
      </p:grpSp>
      <p:sp>
        <p:nvSpPr>
          <p:cNvPr id="105" name="กล่องข้อความ 104">
            <a:extLst>
              <a:ext uri="{FF2B5EF4-FFF2-40B4-BE49-F238E27FC236}">
                <a16:creationId xmlns:a16="http://schemas.microsoft.com/office/drawing/2014/main" id="{300C56F9-2E2F-4A9D-A68B-A7B600020CC5}"/>
              </a:ext>
            </a:extLst>
          </p:cNvPr>
          <p:cNvSpPr txBox="1"/>
          <p:nvPr/>
        </p:nvSpPr>
        <p:spPr>
          <a:xfrm>
            <a:off x="3484430" y="3012361"/>
            <a:ext cx="328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0</a:t>
            </a:r>
          </a:p>
        </p:txBody>
      </p:sp>
      <p:grpSp>
        <p:nvGrpSpPr>
          <p:cNvPr id="106" name="กลุ่ม 70">
            <a:extLst>
              <a:ext uri="{FF2B5EF4-FFF2-40B4-BE49-F238E27FC236}">
                <a16:creationId xmlns:a16="http://schemas.microsoft.com/office/drawing/2014/main" id="{3F948C92-6443-45CE-B06B-B55F2402993C}"/>
              </a:ext>
            </a:extLst>
          </p:cNvPr>
          <p:cNvGrpSpPr/>
          <p:nvPr/>
        </p:nvGrpSpPr>
        <p:grpSpPr>
          <a:xfrm>
            <a:off x="3137165" y="2175844"/>
            <a:ext cx="395102" cy="498652"/>
            <a:chOff x="3663752" y="2153835"/>
            <a:chExt cx="363704" cy="498652"/>
          </a:xfrm>
        </p:grpSpPr>
        <p:cxnSp>
          <p:nvCxnSpPr>
            <p:cNvPr id="107" name="ตัวเชื่อมต่อตรง 73">
              <a:extLst>
                <a:ext uri="{FF2B5EF4-FFF2-40B4-BE49-F238E27FC236}">
                  <a16:creationId xmlns:a16="http://schemas.microsoft.com/office/drawing/2014/main" id="{F62C0749-DC39-41C6-B9AE-F18E8E6A58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100" y="2464642"/>
              <a:ext cx="137140" cy="1878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กล่องข้อความ 74">
              <a:extLst>
                <a:ext uri="{FF2B5EF4-FFF2-40B4-BE49-F238E27FC236}">
                  <a16:creationId xmlns:a16="http://schemas.microsoft.com/office/drawing/2014/main" id="{C66DFEB6-DE10-4F5E-ABB9-EBE092C52E4D}"/>
                </a:ext>
              </a:extLst>
            </p:cNvPr>
            <p:cNvSpPr txBox="1"/>
            <p:nvPr/>
          </p:nvSpPr>
          <p:spPr>
            <a:xfrm>
              <a:off x="3663752" y="2153835"/>
              <a:ext cx="36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2000" dirty="0">
                  <a:solidFill>
                    <a:srgbClr val="FF0000"/>
                  </a:solidFill>
                  <a:latin typeface="CmPrasanmit" panose="02000000000000000000" pitchFamily="2" charset="-34"/>
                  <a:cs typeface="CmPrasanmit" panose="02000000000000000000" pitchFamily="2" charset="-34"/>
                </a:rPr>
                <a:t>11</a:t>
              </a:r>
              <a:endParaRPr kumimoji="0" lang="th-TH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endParaRPr>
            </a:p>
          </p:txBody>
        </p:sp>
      </p:grpSp>
      <p:grpSp>
        <p:nvGrpSpPr>
          <p:cNvPr id="109" name="กลุ่ม 70">
            <a:extLst>
              <a:ext uri="{FF2B5EF4-FFF2-40B4-BE49-F238E27FC236}">
                <a16:creationId xmlns:a16="http://schemas.microsoft.com/office/drawing/2014/main" id="{B08B28DA-41CC-4B38-AC92-4595802EAF28}"/>
              </a:ext>
            </a:extLst>
          </p:cNvPr>
          <p:cNvGrpSpPr/>
          <p:nvPr/>
        </p:nvGrpSpPr>
        <p:grpSpPr>
          <a:xfrm>
            <a:off x="2868008" y="2175844"/>
            <a:ext cx="395102" cy="498652"/>
            <a:chOff x="3663752" y="2153835"/>
            <a:chExt cx="363704" cy="498652"/>
          </a:xfrm>
        </p:grpSpPr>
        <p:cxnSp>
          <p:nvCxnSpPr>
            <p:cNvPr id="110" name="ตัวเชื่อมต่อตรง 73">
              <a:extLst>
                <a:ext uri="{FF2B5EF4-FFF2-40B4-BE49-F238E27FC236}">
                  <a16:creationId xmlns:a16="http://schemas.microsoft.com/office/drawing/2014/main" id="{DA485922-5D35-4E77-97A0-3F23159B45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100" y="2464642"/>
              <a:ext cx="137140" cy="1878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กล่องข้อความ 74">
              <a:extLst>
                <a:ext uri="{FF2B5EF4-FFF2-40B4-BE49-F238E27FC236}">
                  <a16:creationId xmlns:a16="http://schemas.microsoft.com/office/drawing/2014/main" id="{2CE22B1E-5DB0-4CEC-A879-A60661F7E4DA}"/>
                </a:ext>
              </a:extLst>
            </p:cNvPr>
            <p:cNvSpPr txBox="1"/>
            <p:nvPr/>
          </p:nvSpPr>
          <p:spPr>
            <a:xfrm>
              <a:off x="3663752" y="2153835"/>
              <a:ext cx="36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mPrasanmit" panose="02000000000000000000" pitchFamily="2" charset="-34"/>
                  <a:ea typeface="+mn-ea"/>
                  <a:cs typeface="CmPrasanmit" panose="02000000000000000000" pitchFamily="2" charset="-34"/>
                </a:rPr>
                <a:t>6</a:t>
              </a:r>
            </a:p>
          </p:txBody>
        </p:sp>
      </p:grpSp>
      <p:sp>
        <p:nvSpPr>
          <p:cNvPr id="112" name="กล่องข้อความ 111">
            <a:extLst>
              <a:ext uri="{FF2B5EF4-FFF2-40B4-BE49-F238E27FC236}">
                <a16:creationId xmlns:a16="http://schemas.microsoft.com/office/drawing/2014/main" id="{4A0EAFAC-32DA-4E7D-BA1C-DF81BC460836}"/>
              </a:ext>
            </a:extLst>
          </p:cNvPr>
          <p:cNvSpPr txBox="1"/>
          <p:nvPr/>
        </p:nvSpPr>
        <p:spPr>
          <a:xfrm>
            <a:off x="3195602" y="3015672"/>
            <a:ext cx="327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2</a:t>
            </a:r>
          </a:p>
        </p:txBody>
      </p:sp>
      <p:sp>
        <p:nvSpPr>
          <p:cNvPr id="113" name="กล่องข้อความ 112">
            <a:extLst>
              <a:ext uri="{FF2B5EF4-FFF2-40B4-BE49-F238E27FC236}">
                <a16:creationId xmlns:a16="http://schemas.microsoft.com/office/drawing/2014/main" id="{AC314C98-3126-400C-9017-BF48180B83ED}"/>
              </a:ext>
            </a:extLst>
          </p:cNvPr>
          <p:cNvSpPr txBox="1"/>
          <p:nvPr/>
        </p:nvSpPr>
        <p:spPr>
          <a:xfrm>
            <a:off x="2904013" y="3013643"/>
            <a:ext cx="338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6</a:t>
            </a:r>
          </a:p>
        </p:txBody>
      </p:sp>
      <p:grpSp>
        <p:nvGrpSpPr>
          <p:cNvPr id="115" name="Google Shape;1568;p76">
            <a:extLst>
              <a:ext uri="{FF2B5EF4-FFF2-40B4-BE49-F238E27FC236}">
                <a16:creationId xmlns:a16="http://schemas.microsoft.com/office/drawing/2014/main" id="{66F9C356-70A8-42A1-8011-456C52FD5DA4}"/>
              </a:ext>
            </a:extLst>
          </p:cNvPr>
          <p:cNvGrpSpPr/>
          <p:nvPr/>
        </p:nvGrpSpPr>
        <p:grpSpPr>
          <a:xfrm rot="11254327">
            <a:off x="5677905" y="2298768"/>
            <a:ext cx="684850" cy="470456"/>
            <a:chOff x="3988250" y="955275"/>
            <a:chExt cx="862300" cy="518725"/>
          </a:xfrm>
        </p:grpSpPr>
        <p:sp>
          <p:nvSpPr>
            <p:cNvPr id="116" name="Google Shape;1569;p76">
              <a:extLst>
                <a:ext uri="{FF2B5EF4-FFF2-40B4-BE49-F238E27FC236}">
                  <a16:creationId xmlns:a16="http://schemas.microsoft.com/office/drawing/2014/main" id="{06E70617-7D29-4DA5-A561-8567758FF95C}"/>
                </a:ext>
              </a:extLst>
            </p:cNvPr>
            <p:cNvSpPr/>
            <p:nvPr/>
          </p:nvSpPr>
          <p:spPr>
            <a:xfrm>
              <a:off x="4019100" y="986125"/>
              <a:ext cx="831450" cy="487875"/>
            </a:xfrm>
            <a:custGeom>
              <a:avLst/>
              <a:gdLst/>
              <a:ahLst/>
              <a:cxnLst/>
              <a:rect l="l" t="t" r="r" b="b"/>
              <a:pathLst>
                <a:path w="33258" h="19515" extrusionOk="0">
                  <a:moveTo>
                    <a:pt x="11575" y="0"/>
                  </a:moveTo>
                  <a:cubicBezTo>
                    <a:pt x="9340" y="901"/>
                    <a:pt x="5271" y="3303"/>
                    <a:pt x="0" y="9741"/>
                  </a:cubicBezTo>
                  <a:cubicBezTo>
                    <a:pt x="5271" y="16179"/>
                    <a:pt x="9340" y="18647"/>
                    <a:pt x="11542" y="19514"/>
                  </a:cubicBezTo>
                  <a:cubicBezTo>
                    <a:pt x="11542" y="17113"/>
                    <a:pt x="11475" y="15445"/>
                    <a:pt x="11542" y="13143"/>
                  </a:cubicBezTo>
                  <a:cubicBezTo>
                    <a:pt x="19481" y="13477"/>
                    <a:pt x="25018" y="13810"/>
                    <a:pt x="32957" y="14144"/>
                  </a:cubicBezTo>
                  <a:cubicBezTo>
                    <a:pt x="33124" y="12343"/>
                    <a:pt x="33258" y="10475"/>
                    <a:pt x="33191" y="8573"/>
                  </a:cubicBezTo>
                  <a:cubicBezTo>
                    <a:pt x="33158" y="7506"/>
                    <a:pt x="33124" y="6405"/>
                    <a:pt x="32991" y="5304"/>
                  </a:cubicBezTo>
                  <a:cubicBezTo>
                    <a:pt x="25052" y="5604"/>
                    <a:pt x="19481" y="5938"/>
                    <a:pt x="11575" y="6272"/>
                  </a:cubicBezTo>
                  <a:cubicBezTo>
                    <a:pt x="11675" y="3636"/>
                    <a:pt x="11609" y="2936"/>
                    <a:pt x="11575" y="0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570;p76">
              <a:extLst>
                <a:ext uri="{FF2B5EF4-FFF2-40B4-BE49-F238E27FC236}">
                  <a16:creationId xmlns:a16="http://schemas.microsoft.com/office/drawing/2014/main" id="{DB517C3D-8115-475B-8470-6F5E5325EF38}"/>
                </a:ext>
              </a:extLst>
            </p:cNvPr>
            <p:cNvSpPr/>
            <p:nvPr/>
          </p:nvSpPr>
          <p:spPr>
            <a:xfrm>
              <a:off x="3988250" y="955275"/>
              <a:ext cx="830600" cy="487875"/>
            </a:xfrm>
            <a:custGeom>
              <a:avLst/>
              <a:gdLst/>
              <a:ahLst/>
              <a:cxnLst/>
              <a:rect l="l" t="t" r="r" b="b"/>
              <a:pathLst>
                <a:path w="33224" h="19515" extrusionOk="0">
                  <a:moveTo>
                    <a:pt x="11542" y="0"/>
                  </a:moveTo>
                  <a:cubicBezTo>
                    <a:pt x="9340" y="867"/>
                    <a:pt x="5237" y="3303"/>
                    <a:pt x="0" y="9707"/>
                  </a:cubicBezTo>
                  <a:cubicBezTo>
                    <a:pt x="5237" y="16178"/>
                    <a:pt x="9340" y="18647"/>
                    <a:pt x="11542" y="19514"/>
                  </a:cubicBezTo>
                  <a:cubicBezTo>
                    <a:pt x="11542" y="17079"/>
                    <a:pt x="11442" y="15411"/>
                    <a:pt x="11542" y="13143"/>
                  </a:cubicBezTo>
                  <a:cubicBezTo>
                    <a:pt x="19447" y="13476"/>
                    <a:pt x="25018" y="13810"/>
                    <a:pt x="32924" y="14144"/>
                  </a:cubicBezTo>
                  <a:cubicBezTo>
                    <a:pt x="33091" y="12342"/>
                    <a:pt x="33224" y="10474"/>
                    <a:pt x="33191" y="8540"/>
                  </a:cubicBezTo>
                  <a:cubicBezTo>
                    <a:pt x="33124" y="7506"/>
                    <a:pt x="33091" y="6371"/>
                    <a:pt x="32957" y="5304"/>
                  </a:cubicBezTo>
                  <a:cubicBezTo>
                    <a:pt x="25052" y="5571"/>
                    <a:pt x="19481" y="5904"/>
                    <a:pt x="11542" y="6238"/>
                  </a:cubicBezTo>
                  <a:cubicBezTo>
                    <a:pt x="11675" y="3636"/>
                    <a:pt x="11575" y="2902"/>
                    <a:pt x="11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" name="กล่องข้อความ 119">
            <a:extLst>
              <a:ext uri="{FF2B5EF4-FFF2-40B4-BE49-F238E27FC236}">
                <a16:creationId xmlns:a16="http://schemas.microsoft.com/office/drawing/2014/main" id="{1D21AE25-D65C-4C46-96FA-3A374315BF8F}"/>
              </a:ext>
            </a:extLst>
          </p:cNvPr>
          <p:cNvSpPr txBox="1"/>
          <p:nvPr/>
        </p:nvSpPr>
        <p:spPr>
          <a:xfrm>
            <a:off x="9104975" y="3216011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5</a:t>
            </a:r>
          </a:p>
        </p:txBody>
      </p:sp>
      <p:sp>
        <p:nvSpPr>
          <p:cNvPr id="122" name="กล่องข้อความ 121">
            <a:extLst>
              <a:ext uri="{FF2B5EF4-FFF2-40B4-BE49-F238E27FC236}">
                <a16:creationId xmlns:a16="http://schemas.microsoft.com/office/drawing/2014/main" id="{763FED9A-7FE8-4BF5-AEA6-F8EDE92D558F}"/>
              </a:ext>
            </a:extLst>
          </p:cNvPr>
          <p:cNvSpPr txBox="1"/>
          <p:nvPr/>
        </p:nvSpPr>
        <p:spPr>
          <a:xfrm>
            <a:off x="6742346" y="1763631"/>
            <a:ext cx="3818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tabLst>
                <a:tab pos="989013" algn="l"/>
              </a:tabLst>
            </a:pPr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ขั้นที่ 2 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หาผลลบ 2,389 + 62,069</a:t>
            </a:r>
          </a:p>
        </p:txBody>
      </p:sp>
      <p:graphicFrame>
        <p:nvGraphicFramePr>
          <p:cNvPr id="127" name="ตาราง 6">
            <a:extLst>
              <a:ext uri="{FF2B5EF4-FFF2-40B4-BE49-F238E27FC236}">
                <a16:creationId xmlns:a16="http://schemas.microsoft.com/office/drawing/2014/main" id="{29AB5C6F-4E94-43F7-B81B-776867A84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074936"/>
              </p:ext>
            </p:extLst>
          </p:nvPr>
        </p:nvGraphicFramePr>
        <p:xfrm>
          <a:off x="8252962" y="2491166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402408"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sp>
        <p:nvSpPr>
          <p:cNvPr id="129" name="กล่องข้อความ 128">
            <a:extLst>
              <a:ext uri="{FF2B5EF4-FFF2-40B4-BE49-F238E27FC236}">
                <a16:creationId xmlns:a16="http://schemas.microsoft.com/office/drawing/2014/main" id="{3546ED80-6A5E-48F5-A9E6-B4AA41081025}"/>
              </a:ext>
            </a:extLst>
          </p:cNvPr>
          <p:cNvSpPr txBox="1"/>
          <p:nvPr/>
        </p:nvSpPr>
        <p:spPr>
          <a:xfrm>
            <a:off x="9649257" y="2586083"/>
            <a:ext cx="332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dirty="0"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</a:p>
        </p:txBody>
      </p:sp>
      <p:cxnSp>
        <p:nvCxnSpPr>
          <p:cNvPr id="130" name="ตัวเชื่อมต่อตรง 129">
            <a:extLst>
              <a:ext uri="{FF2B5EF4-FFF2-40B4-BE49-F238E27FC236}">
                <a16:creationId xmlns:a16="http://schemas.microsoft.com/office/drawing/2014/main" id="{9D090F1A-A7F8-4734-B15B-BD80A394605E}"/>
              </a:ext>
            </a:extLst>
          </p:cNvPr>
          <p:cNvCxnSpPr/>
          <p:nvPr/>
        </p:nvCxnSpPr>
        <p:spPr>
          <a:xfrm>
            <a:off x="8332400" y="3307216"/>
            <a:ext cx="13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กลุ่ม 134">
            <a:extLst>
              <a:ext uri="{FF2B5EF4-FFF2-40B4-BE49-F238E27FC236}">
                <a16:creationId xmlns:a16="http://schemas.microsoft.com/office/drawing/2014/main" id="{CBC3951D-42FF-425D-A2DA-7906566F5611}"/>
              </a:ext>
            </a:extLst>
          </p:cNvPr>
          <p:cNvGrpSpPr/>
          <p:nvPr/>
        </p:nvGrpSpPr>
        <p:grpSpPr>
          <a:xfrm>
            <a:off x="8331735" y="3662453"/>
            <a:ext cx="1332000" cy="21769"/>
            <a:chOff x="5105720" y="4324230"/>
            <a:chExt cx="1332514" cy="21769"/>
          </a:xfrm>
        </p:grpSpPr>
        <p:cxnSp>
          <p:nvCxnSpPr>
            <p:cNvPr id="136" name="ตัวเชื่อมต่อตรง 135">
              <a:extLst>
                <a:ext uri="{FF2B5EF4-FFF2-40B4-BE49-F238E27FC236}">
                  <a16:creationId xmlns:a16="http://schemas.microsoft.com/office/drawing/2014/main" id="{62AD5D6B-14B7-41F9-8D75-F6E619303831}"/>
                </a:ext>
              </a:extLst>
            </p:cNvPr>
            <p:cNvCxnSpPr/>
            <p:nvPr/>
          </p:nvCxnSpPr>
          <p:spPr>
            <a:xfrm>
              <a:off x="5106234" y="4324230"/>
              <a:ext cx="133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ตัวเชื่อมต่อตรง 136">
              <a:extLst>
                <a:ext uri="{FF2B5EF4-FFF2-40B4-BE49-F238E27FC236}">
                  <a16:creationId xmlns:a16="http://schemas.microsoft.com/office/drawing/2014/main" id="{F8C5BE26-0B24-4703-AC13-1912370546B9}"/>
                </a:ext>
              </a:extLst>
            </p:cNvPr>
            <p:cNvCxnSpPr/>
            <p:nvPr/>
          </p:nvCxnSpPr>
          <p:spPr>
            <a:xfrm>
              <a:off x="5105720" y="4345999"/>
              <a:ext cx="13319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กล่องข้อความ 74">
            <a:extLst>
              <a:ext uri="{FF2B5EF4-FFF2-40B4-BE49-F238E27FC236}">
                <a16:creationId xmlns:a16="http://schemas.microsoft.com/office/drawing/2014/main" id="{41CCAC0A-35E6-4C73-A028-48723E4B8588}"/>
              </a:ext>
            </a:extLst>
          </p:cNvPr>
          <p:cNvSpPr txBox="1"/>
          <p:nvPr/>
        </p:nvSpPr>
        <p:spPr>
          <a:xfrm>
            <a:off x="9039615" y="2369303"/>
            <a:ext cx="395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1</a:t>
            </a:r>
            <a:endParaRPr kumimoji="0" lang="th-TH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46" name="กล่องข้อความ 74">
            <a:extLst>
              <a:ext uri="{FF2B5EF4-FFF2-40B4-BE49-F238E27FC236}">
                <a16:creationId xmlns:a16="http://schemas.microsoft.com/office/drawing/2014/main" id="{749BCEC8-3FD0-4EAA-B27E-185750EF3A06}"/>
              </a:ext>
            </a:extLst>
          </p:cNvPr>
          <p:cNvSpPr txBox="1"/>
          <p:nvPr/>
        </p:nvSpPr>
        <p:spPr>
          <a:xfrm>
            <a:off x="8734407" y="2381704"/>
            <a:ext cx="395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1</a:t>
            </a:r>
            <a:endParaRPr kumimoji="0" lang="th-TH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47" name="กล่องข้อความ 146">
            <a:extLst>
              <a:ext uri="{FF2B5EF4-FFF2-40B4-BE49-F238E27FC236}">
                <a16:creationId xmlns:a16="http://schemas.microsoft.com/office/drawing/2014/main" id="{7EBFABBE-4B06-4D81-811C-C666D9BAD2C2}"/>
              </a:ext>
            </a:extLst>
          </p:cNvPr>
          <p:cNvSpPr txBox="1"/>
          <p:nvPr/>
        </p:nvSpPr>
        <p:spPr>
          <a:xfrm>
            <a:off x="8821515" y="3211993"/>
            <a:ext cx="332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4</a:t>
            </a:r>
          </a:p>
        </p:txBody>
      </p:sp>
      <p:sp>
        <p:nvSpPr>
          <p:cNvPr id="154" name="กล่องข้อความ 153">
            <a:extLst>
              <a:ext uri="{FF2B5EF4-FFF2-40B4-BE49-F238E27FC236}">
                <a16:creationId xmlns:a16="http://schemas.microsoft.com/office/drawing/2014/main" id="{7F3F143F-F220-4162-BE52-E525CAD734C3}"/>
              </a:ext>
            </a:extLst>
          </p:cNvPr>
          <p:cNvSpPr txBox="1"/>
          <p:nvPr/>
        </p:nvSpPr>
        <p:spPr>
          <a:xfrm>
            <a:off x="8531887" y="3215304"/>
            <a:ext cx="332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4</a:t>
            </a:r>
          </a:p>
        </p:txBody>
      </p:sp>
      <p:sp>
        <p:nvSpPr>
          <p:cNvPr id="155" name="กล่องข้อความ 154">
            <a:extLst>
              <a:ext uri="{FF2B5EF4-FFF2-40B4-BE49-F238E27FC236}">
                <a16:creationId xmlns:a16="http://schemas.microsoft.com/office/drawing/2014/main" id="{E357A3E1-1E23-45ED-855B-316BE08191B1}"/>
              </a:ext>
            </a:extLst>
          </p:cNvPr>
          <p:cNvSpPr txBox="1"/>
          <p:nvPr/>
        </p:nvSpPr>
        <p:spPr>
          <a:xfrm>
            <a:off x="8242702" y="3213275"/>
            <a:ext cx="338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6</a:t>
            </a:r>
          </a:p>
        </p:txBody>
      </p:sp>
      <p:sp>
        <p:nvSpPr>
          <p:cNvPr id="160" name="Google Shape;4711;p51">
            <a:extLst>
              <a:ext uri="{FF2B5EF4-FFF2-40B4-BE49-F238E27FC236}">
                <a16:creationId xmlns:a16="http://schemas.microsoft.com/office/drawing/2014/main" id="{C2599572-9FFA-44EB-B4C6-EC4389AB10BE}"/>
              </a:ext>
            </a:extLst>
          </p:cNvPr>
          <p:cNvSpPr/>
          <p:nvPr/>
        </p:nvSpPr>
        <p:spPr>
          <a:xfrm>
            <a:off x="2868008" y="4390622"/>
            <a:ext cx="6986626" cy="1890585"/>
          </a:xfrm>
          <a:prstGeom prst="roundRect">
            <a:avLst>
              <a:gd name="adj" fmla="val 12317"/>
            </a:avLst>
          </a:prstGeom>
          <a:solidFill>
            <a:srgbClr val="EBD6F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1" name="TextBox 3">
            <a:extLst>
              <a:ext uri="{FF2B5EF4-FFF2-40B4-BE49-F238E27FC236}">
                <a16:creationId xmlns:a16="http://schemas.microsoft.com/office/drawing/2014/main" id="{4032DD4B-D1A3-450B-A188-F06054602365}"/>
              </a:ext>
            </a:extLst>
          </p:cNvPr>
          <p:cNvSpPr txBox="1"/>
          <p:nvPr/>
        </p:nvSpPr>
        <p:spPr>
          <a:xfrm>
            <a:off x="3190867" y="4365533"/>
            <a:ext cx="625395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แสดงวิธีหาผลลัพธ์ ดังนี้</a:t>
            </a:r>
          </a:p>
          <a:p>
            <a:pPr>
              <a:tabLst>
                <a:tab pos="801688" algn="l"/>
                <a:tab pos="3852863" algn="l"/>
                <a:tab pos="4217988" algn="l"/>
              </a:tabLst>
            </a:pPr>
            <a:r>
              <a:rPr lang="th-TH" b="1" dirty="0">
                <a:latin typeface="CmPrasanmit" panose="02000000000000000000" pitchFamily="2" charset="-34"/>
                <a:cs typeface="CmPrasanmit" panose="02000000000000000000" pitchFamily="2" charset="-34"/>
              </a:rPr>
              <a:t>วิธีทำ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	2,389 + (71,754 – 9,685)	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</a:rPr>
              <a:t>=	2,389 + 62,069</a:t>
            </a:r>
          </a:p>
          <a:p>
            <a:pPr>
              <a:tabLst>
                <a:tab pos="801688" algn="l"/>
                <a:tab pos="3852863" algn="l"/>
                <a:tab pos="4217988" algn="l"/>
              </a:tabLst>
            </a:pPr>
            <a:r>
              <a:rPr lang="en-US" b="1" dirty="0">
                <a:latin typeface="CmPrasanmit" panose="02000000000000000000" pitchFamily="2" charset="-34"/>
                <a:cs typeface="CmPrasanmit" panose="02000000000000000000" pitchFamily="2" charset="-34"/>
              </a:rPr>
              <a:t>		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</a:rPr>
              <a:t>=	64,458</a:t>
            </a:r>
          </a:p>
          <a:p>
            <a:pPr>
              <a:tabLst>
                <a:tab pos="801688" algn="l"/>
                <a:tab pos="3852863" algn="l"/>
                <a:tab pos="4217988" algn="l"/>
              </a:tabLst>
            </a:pPr>
            <a:r>
              <a:rPr lang="th-TH" b="1" dirty="0">
                <a:latin typeface="CmPrasanmit" panose="02000000000000000000" pitchFamily="2" charset="-34"/>
                <a:cs typeface="CmPrasanmit" panose="02000000000000000000" pitchFamily="2" charset="-34"/>
              </a:rPr>
              <a:t>ตอบ	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๖๔,๔๕๘</a:t>
            </a:r>
            <a:endParaRPr lang="th-TH" b="1" dirty="0"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62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27EA3AE6-C1FC-4EB0-BF34-992DD7F8A7A6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6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5CB6E31F-628E-4DA1-A6CB-D84297CAF28A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6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6C1F3D9-65F5-46F7-B37C-9CA5FD5F56B5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6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C4C25C71-ECA5-4C14-895F-3D4656F29B92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498F100-29A7-4C6C-8D0A-6EE6DE9396F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7" name="รูปภาพ 166">
            <a:hlinkClick r:id="rId8" action="ppaction://hlinksldjump"/>
            <a:extLst>
              <a:ext uri="{FF2B5EF4-FFF2-40B4-BE49-F238E27FC236}">
                <a16:creationId xmlns:a16="http://schemas.microsoft.com/office/drawing/2014/main" id="{C6D5BE32-4BAE-4FE0-89B7-0D66FF1B562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54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9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7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3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3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3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3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3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35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3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3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3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3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73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35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935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3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13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235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3850"/>
                            </p:stCondLst>
                            <p:childTnLst>
                              <p:par>
                                <p:cTn id="9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85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85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45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24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345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4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695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795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895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9950"/>
                            </p:stCondLst>
                            <p:childTnLst>
                              <p:par>
                                <p:cTn id="1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95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195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95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395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49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595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61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1500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31" grpId="0"/>
      <p:bldP spid="118" grpId="0" animBg="1"/>
      <p:bldP spid="114" grpId="0" animBg="1"/>
      <p:bldP spid="12" grpId="0" animBg="1"/>
      <p:bldP spid="104" grpId="0"/>
      <p:bldP spid="81" grpId="0" animBg="1"/>
      <p:bldP spid="21" grpId="0"/>
      <p:bldP spid="22" grpId="0"/>
      <p:bldP spid="57" grpId="0"/>
      <p:bldP spid="78" grpId="0" animBg="1"/>
      <p:bldP spid="79" grpId="0"/>
      <p:bldP spid="8" grpId="0"/>
      <p:bldP spid="9" grpId="0"/>
      <p:bldP spid="105" grpId="0"/>
      <p:bldP spid="112" grpId="0"/>
      <p:bldP spid="113" grpId="0"/>
      <p:bldP spid="120" grpId="0"/>
      <p:bldP spid="122" grpId="0"/>
      <p:bldP spid="129" grpId="0"/>
      <p:bldP spid="140" grpId="0"/>
      <p:bldP spid="146" grpId="0"/>
      <p:bldP spid="147" grpId="0"/>
      <p:bldP spid="154" grpId="0"/>
      <p:bldP spid="155" grpId="0"/>
      <p:bldP spid="160" grpId="0" animBg="1"/>
      <p:bldP spid="1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2688710" y="1519796"/>
            <a:ext cx="3788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40</a:t>
            </a: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,671 + (5,023 – 3,987)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61385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01688" algn="l"/>
                <a:tab pos="3852863" algn="l"/>
                <a:tab pos="4217988" algn="l"/>
              </a:tabLst>
            </a:pPr>
            <a:r>
              <a:rPr lang="th-TH" b="1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วิธีทำ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40,671 + (5,023 – 3,987)	</a:t>
            </a:r>
            <a:r>
              <a:rPr lang="en-US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	40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,671 + 1,036</a:t>
            </a:r>
            <a:endParaRPr lang="en-US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  <a:p>
            <a:pPr>
              <a:tabLst>
                <a:tab pos="801688" algn="l"/>
                <a:tab pos="3852863" algn="l"/>
                <a:tab pos="4217988" algn="l"/>
              </a:tabLst>
            </a:pPr>
            <a:r>
              <a:rPr lang="en-US" b="1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	</a:t>
            </a:r>
            <a:r>
              <a:rPr lang="en-US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	41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,707</a:t>
            </a:r>
            <a:endParaRPr lang="en-US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  <a:p>
            <a:pPr>
              <a:tabLst>
                <a:tab pos="801688" algn="l"/>
                <a:tab pos="3852863" algn="l"/>
                <a:tab pos="4217988" algn="l"/>
              </a:tabLst>
            </a:pPr>
            <a:r>
              <a:rPr lang="th-TH" b="1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๔๑,๗๐๗</a:t>
            </a:r>
            <a:endParaRPr lang="th-TH" b="1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(10,234 + 26,568) – 9,925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659667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801688" algn="l"/>
                <a:tab pos="4217988" algn="l"/>
                <a:tab pos="4572000" algn="l"/>
              </a:tabLst>
            </a:pPr>
            <a:r>
              <a:rPr lang="th-TH" b="1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วิธีทำ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(10,234 + 26,568) – 9,925	</a:t>
            </a:r>
            <a:r>
              <a:rPr lang="en-US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	36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,802 – 9,925</a:t>
            </a:r>
            <a:endParaRPr lang="en-US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  <a:p>
            <a:pPr>
              <a:tabLst>
                <a:tab pos="801688" algn="l"/>
                <a:tab pos="4217988" algn="l"/>
                <a:tab pos="4572000" algn="l"/>
              </a:tabLst>
            </a:pPr>
            <a:r>
              <a:rPr lang="en-US" b="1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	</a:t>
            </a:r>
            <a:r>
              <a:rPr lang="en-US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	26,877</a:t>
            </a:r>
          </a:p>
          <a:p>
            <a:pPr>
              <a:tabLst>
                <a:tab pos="801688" algn="l"/>
                <a:tab pos="4217988" algn="l"/>
                <a:tab pos="4572000" algn="l"/>
              </a:tabLst>
            </a:pPr>
            <a:r>
              <a:rPr lang="th-TH" b="1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๒๖,๘๗๗</a:t>
            </a:r>
            <a:endParaRPr lang="th-TH" b="1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5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05C4C364-6E25-4E1E-89AC-BBA0CBDE6E51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6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F35DB5ED-F332-4A11-A1AD-1F8544F28304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6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F35EFE5-D501-424C-8407-0EDA7F307A81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6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AFD55EEA-AB25-495E-82F0-3B8B85EAFCA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19692683-921A-4FBA-A419-CD0E799831D5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4" name="รูปภาพ 163">
            <a:hlinkClick r:id="rId8" action="ppaction://hlinksldjump"/>
            <a:extLst>
              <a:ext uri="{FF2B5EF4-FFF2-40B4-BE49-F238E27FC236}">
                <a16:creationId xmlns:a16="http://schemas.microsoft.com/office/drawing/2014/main" id="{0DE7AC07-E065-4482-862B-B71C17035E9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8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2612573" y="1519796"/>
            <a:ext cx="3940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84</a:t>
            </a: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,235 - (29,009 – 7,643)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674415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852863" algn="l"/>
                <a:tab pos="421798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 84,235 - (29,009 – 7,643)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84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,235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– 36,652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47,583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๔๗,๕๘๓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(50,670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38,961) + 10,376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65742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4217988" algn="l"/>
                <a:tab pos="4572000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 (50,670 - 38,961) + 10,376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11,709 +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10,376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22,085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๒๒,๐๘๕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294F5758-3DBA-43AB-87B2-4E50A3B809E1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506683F-413B-48F3-825D-A2C375B4C798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E0C875F-AFFF-4151-B48E-C5036CC81B1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7D0C114-C4AF-44B6-B5A2-71F24D9DEF96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D48E03D6-184F-4A5A-A5CE-0652B3180F45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4" name="รูปภาพ 33">
            <a:hlinkClick r:id="rId8" action="ppaction://hlinksldjump"/>
            <a:extLst>
              <a:ext uri="{FF2B5EF4-FFF2-40B4-BE49-F238E27FC236}">
                <a16:creationId xmlns:a16="http://schemas.microsoft.com/office/drawing/2014/main" id="{78270F55-ACE5-47BC-9BC3-50BB8AB8BCC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8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กล่องข้อความ 73">
            <a:extLst>
              <a:ext uri="{FF2B5EF4-FFF2-40B4-BE49-F238E27FC236}">
                <a16:creationId xmlns:a16="http://schemas.microsoft.com/office/drawing/2014/main" id="{F7AC1AC3-3575-4C43-B2F3-C9D2933C0091}"/>
              </a:ext>
            </a:extLst>
          </p:cNvPr>
          <p:cNvSpPr txBox="1"/>
          <p:nvPr/>
        </p:nvSpPr>
        <p:spPr>
          <a:xfrm>
            <a:off x="9577199" y="3017989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</a:t>
            </a:r>
          </a:p>
        </p:txBody>
      </p:sp>
      <p:sp>
        <p:nvSpPr>
          <p:cNvPr id="119" name="สี่เหลี่ยมผืนผ้า: มุมมน 118">
            <a:extLst>
              <a:ext uri="{FF2B5EF4-FFF2-40B4-BE49-F238E27FC236}">
                <a16:creationId xmlns:a16="http://schemas.microsoft.com/office/drawing/2014/main" id="{3CF547D2-541E-4B1D-87B9-C2F1259748C4}"/>
              </a:ext>
            </a:extLst>
          </p:cNvPr>
          <p:cNvSpPr/>
          <p:nvPr/>
        </p:nvSpPr>
        <p:spPr>
          <a:xfrm>
            <a:off x="9290116" y="2147390"/>
            <a:ext cx="591125" cy="270000"/>
          </a:xfrm>
          <a:prstGeom prst="roundRect">
            <a:avLst>
              <a:gd name="adj" fmla="val 24121"/>
            </a:avLst>
          </a:prstGeom>
          <a:solidFill>
            <a:srgbClr val="D9E8FF"/>
          </a:solidFill>
          <a:ln>
            <a:solidFill>
              <a:srgbClr val="D9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aphicFrame>
        <p:nvGraphicFramePr>
          <p:cNvPr id="128" name="ตาราง 6">
            <a:extLst>
              <a:ext uri="{FF2B5EF4-FFF2-40B4-BE49-F238E27FC236}">
                <a16:creationId xmlns:a16="http://schemas.microsoft.com/office/drawing/2014/main" id="{6AD0A87E-8B10-490D-9BE8-17C576D50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788426"/>
              </p:ext>
            </p:extLst>
          </p:nvPr>
        </p:nvGraphicFramePr>
        <p:xfrm>
          <a:off x="8421149" y="1997170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sp>
        <p:nvSpPr>
          <p:cNvPr id="131" name="กล่องข้อความ 130">
            <a:extLst>
              <a:ext uri="{FF2B5EF4-FFF2-40B4-BE49-F238E27FC236}">
                <a16:creationId xmlns:a16="http://schemas.microsoft.com/office/drawing/2014/main" id="{0555EE1D-EE01-426F-AD98-81369631FC24}"/>
              </a:ext>
            </a:extLst>
          </p:cNvPr>
          <p:cNvSpPr txBox="1"/>
          <p:nvPr/>
        </p:nvSpPr>
        <p:spPr>
          <a:xfrm>
            <a:off x="9568670" y="2351881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</a:t>
            </a:r>
          </a:p>
        </p:txBody>
      </p:sp>
      <p:sp>
        <p:nvSpPr>
          <p:cNvPr id="118" name="สี่เหลี่ยมผืนผ้า: มุมมน 117">
            <a:extLst>
              <a:ext uri="{FF2B5EF4-FFF2-40B4-BE49-F238E27FC236}">
                <a16:creationId xmlns:a16="http://schemas.microsoft.com/office/drawing/2014/main" id="{16C8AE5C-87A7-4ED8-AC60-BE64D588FC1F}"/>
              </a:ext>
            </a:extLst>
          </p:cNvPr>
          <p:cNvSpPr/>
          <p:nvPr/>
        </p:nvSpPr>
        <p:spPr>
          <a:xfrm>
            <a:off x="6718797" y="859629"/>
            <a:ext cx="3822798" cy="2928764"/>
          </a:xfrm>
          <a:custGeom>
            <a:avLst/>
            <a:gdLst>
              <a:gd name="connsiteX0" fmla="*/ 0 w 3822798"/>
              <a:gd name="connsiteY0" fmla="*/ 252489 h 2928764"/>
              <a:gd name="connsiteX1" fmla="*/ 252489 w 3822798"/>
              <a:gd name="connsiteY1" fmla="*/ 0 h 2928764"/>
              <a:gd name="connsiteX2" fmla="*/ 916053 w 3822798"/>
              <a:gd name="connsiteY2" fmla="*/ 0 h 2928764"/>
              <a:gd name="connsiteX3" fmla="*/ 1645973 w 3822798"/>
              <a:gd name="connsiteY3" fmla="*/ 0 h 2928764"/>
              <a:gd name="connsiteX4" fmla="*/ 2375894 w 3822798"/>
              <a:gd name="connsiteY4" fmla="*/ 0 h 2928764"/>
              <a:gd name="connsiteX5" fmla="*/ 2973101 w 3822798"/>
              <a:gd name="connsiteY5" fmla="*/ 0 h 2928764"/>
              <a:gd name="connsiteX6" fmla="*/ 3570309 w 3822798"/>
              <a:gd name="connsiteY6" fmla="*/ 0 h 2928764"/>
              <a:gd name="connsiteX7" fmla="*/ 3822798 w 3822798"/>
              <a:gd name="connsiteY7" fmla="*/ 252489 h 2928764"/>
              <a:gd name="connsiteX8" fmla="*/ 3822798 w 3822798"/>
              <a:gd name="connsiteY8" fmla="*/ 785722 h 2928764"/>
              <a:gd name="connsiteX9" fmla="*/ 3822798 w 3822798"/>
              <a:gd name="connsiteY9" fmla="*/ 1318955 h 2928764"/>
              <a:gd name="connsiteX10" fmla="*/ 3822798 w 3822798"/>
              <a:gd name="connsiteY10" fmla="*/ 1900663 h 2928764"/>
              <a:gd name="connsiteX11" fmla="*/ 3822798 w 3822798"/>
              <a:gd name="connsiteY11" fmla="*/ 2676275 h 2928764"/>
              <a:gd name="connsiteX12" fmla="*/ 3570309 w 3822798"/>
              <a:gd name="connsiteY12" fmla="*/ 2928764 h 2928764"/>
              <a:gd name="connsiteX13" fmla="*/ 2939923 w 3822798"/>
              <a:gd name="connsiteY13" fmla="*/ 2928764 h 2928764"/>
              <a:gd name="connsiteX14" fmla="*/ 2243181 w 3822798"/>
              <a:gd name="connsiteY14" fmla="*/ 2928764 h 2928764"/>
              <a:gd name="connsiteX15" fmla="*/ 1513261 w 3822798"/>
              <a:gd name="connsiteY15" fmla="*/ 2928764 h 2928764"/>
              <a:gd name="connsiteX16" fmla="*/ 252489 w 3822798"/>
              <a:gd name="connsiteY16" fmla="*/ 2928764 h 2928764"/>
              <a:gd name="connsiteX17" fmla="*/ 0 w 3822798"/>
              <a:gd name="connsiteY17" fmla="*/ 2676275 h 2928764"/>
              <a:gd name="connsiteX18" fmla="*/ 0 w 3822798"/>
              <a:gd name="connsiteY18" fmla="*/ 2118804 h 2928764"/>
              <a:gd name="connsiteX19" fmla="*/ 0 w 3822798"/>
              <a:gd name="connsiteY19" fmla="*/ 1464382 h 2928764"/>
              <a:gd name="connsiteX20" fmla="*/ 0 w 3822798"/>
              <a:gd name="connsiteY20" fmla="*/ 809960 h 2928764"/>
              <a:gd name="connsiteX21" fmla="*/ 0 w 3822798"/>
              <a:gd name="connsiteY21" fmla="*/ 252489 h 292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22798" h="2928764" extrusionOk="0">
                <a:moveTo>
                  <a:pt x="0" y="252489"/>
                </a:moveTo>
                <a:cubicBezTo>
                  <a:pt x="-3792" y="119696"/>
                  <a:pt x="81546" y="-13007"/>
                  <a:pt x="252489" y="0"/>
                </a:cubicBezTo>
                <a:cubicBezTo>
                  <a:pt x="409894" y="32292"/>
                  <a:pt x="763070" y="-4725"/>
                  <a:pt x="916053" y="0"/>
                </a:cubicBezTo>
                <a:cubicBezTo>
                  <a:pt x="1069036" y="4725"/>
                  <a:pt x="1400010" y="32177"/>
                  <a:pt x="1645973" y="0"/>
                </a:cubicBezTo>
                <a:cubicBezTo>
                  <a:pt x="1891936" y="-32177"/>
                  <a:pt x="2189991" y="-4815"/>
                  <a:pt x="2375894" y="0"/>
                </a:cubicBezTo>
                <a:cubicBezTo>
                  <a:pt x="2561797" y="4815"/>
                  <a:pt x="2738603" y="-22265"/>
                  <a:pt x="2973101" y="0"/>
                </a:cubicBezTo>
                <a:cubicBezTo>
                  <a:pt x="3207599" y="22265"/>
                  <a:pt x="3429979" y="-10908"/>
                  <a:pt x="3570309" y="0"/>
                </a:cubicBezTo>
                <a:cubicBezTo>
                  <a:pt x="3702186" y="-3722"/>
                  <a:pt x="3831208" y="113891"/>
                  <a:pt x="3822798" y="252489"/>
                </a:cubicBezTo>
                <a:cubicBezTo>
                  <a:pt x="3818158" y="367192"/>
                  <a:pt x="3801172" y="587114"/>
                  <a:pt x="3822798" y="785722"/>
                </a:cubicBezTo>
                <a:cubicBezTo>
                  <a:pt x="3844424" y="984330"/>
                  <a:pt x="3839531" y="1144093"/>
                  <a:pt x="3822798" y="1318955"/>
                </a:cubicBezTo>
                <a:cubicBezTo>
                  <a:pt x="3806065" y="1493817"/>
                  <a:pt x="3851182" y="1716233"/>
                  <a:pt x="3822798" y="1900663"/>
                </a:cubicBezTo>
                <a:cubicBezTo>
                  <a:pt x="3794414" y="2085093"/>
                  <a:pt x="3788630" y="2446421"/>
                  <a:pt x="3822798" y="2676275"/>
                </a:cubicBezTo>
                <a:cubicBezTo>
                  <a:pt x="3818180" y="2839420"/>
                  <a:pt x="3703063" y="2959184"/>
                  <a:pt x="3570309" y="2928764"/>
                </a:cubicBezTo>
                <a:cubicBezTo>
                  <a:pt x="3304562" y="2901817"/>
                  <a:pt x="3155306" y="2949046"/>
                  <a:pt x="2939923" y="2928764"/>
                </a:cubicBezTo>
                <a:cubicBezTo>
                  <a:pt x="2724540" y="2908482"/>
                  <a:pt x="2581178" y="2919926"/>
                  <a:pt x="2243181" y="2928764"/>
                </a:cubicBezTo>
                <a:cubicBezTo>
                  <a:pt x="1905184" y="2937602"/>
                  <a:pt x="1666437" y="2919813"/>
                  <a:pt x="1513261" y="2928764"/>
                </a:cubicBezTo>
                <a:cubicBezTo>
                  <a:pt x="1360085" y="2937715"/>
                  <a:pt x="536333" y="2978559"/>
                  <a:pt x="252489" y="2928764"/>
                </a:cubicBezTo>
                <a:cubicBezTo>
                  <a:pt x="88013" y="2948908"/>
                  <a:pt x="10568" y="2819938"/>
                  <a:pt x="0" y="2676275"/>
                </a:cubicBezTo>
                <a:cubicBezTo>
                  <a:pt x="-19458" y="2541547"/>
                  <a:pt x="14646" y="2301772"/>
                  <a:pt x="0" y="2118804"/>
                </a:cubicBezTo>
                <a:cubicBezTo>
                  <a:pt x="-14646" y="1935836"/>
                  <a:pt x="7695" y="1601916"/>
                  <a:pt x="0" y="1464382"/>
                </a:cubicBezTo>
                <a:cubicBezTo>
                  <a:pt x="-7695" y="1326848"/>
                  <a:pt x="25972" y="1061749"/>
                  <a:pt x="0" y="809960"/>
                </a:cubicBezTo>
                <a:cubicBezTo>
                  <a:pt x="-25972" y="558171"/>
                  <a:pt x="-10400" y="460496"/>
                  <a:pt x="0" y="252489"/>
                </a:cubicBezTo>
                <a:close/>
              </a:path>
            </a:pathLst>
          </a:custGeom>
          <a:noFill/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981765707">
                  <a:prstGeom prst="roundRect">
                    <a:avLst>
                      <a:gd name="adj" fmla="val 862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14" name="สี่เหลี่ยมผืนผ้า: มุมมน 113">
            <a:extLst>
              <a:ext uri="{FF2B5EF4-FFF2-40B4-BE49-F238E27FC236}">
                <a16:creationId xmlns:a16="http://schemas.microsoft.com/office/drawing/2014/main" id="{66C82EEF-1810-4E68-A59B-8088BCF512FE}"/>
              </a:ext>
            </a:extLst>
          </p:cNvPr>
          <p:cNvSpPr/>
          <p:nvPr/>
        </p:nvSpPr>
        <p:spPr>
          <a:xfrm>
            <a:off x="1327447" y="1763631"/>
            <a:ext cx="4132863" cy="1929846"/>
          </a:xfrm>
          <a:custGeom>
            <a:avLst/>
            <a:gdLst>
              <a:gd name="connsiteX0" fmla="*/ 0 w 4132863"/>
              <a:gd name="connsiteY0" fmla="*/ 166372 h 1929846"/>
              <a:gd name="connsiteX1" fmla="*/ 166372 w 4132863"/>
              <a:gd name="connsiteY1" fmla="*/ 0 h 1929846"/>
              <a:gd name="connsiteX2" fmla="*/ 799725 w 4132863"/>
              <a:gd name="connsiteY2" fmla="*/ 0 h 1929846"/>
              <a:gd name="connsiteX3" fmla="*/ 1509081 w 4132863"/>
              <a:gd name="connsiteY3" fmla="*/ 0 h 1929846"/>
              <a:gd name="connsiteX4" fmla="*/ 2218436 w 4132863"/>
              <a:gd name="connsiteY4" fmla="*/ 0 h 1929846"/>
              <a:gd name="connsiteX5" fmla="*/ 2775787 w 4132863"/>
              <a:gd name="connsiteY5" fmla="*/ 0 h 1929846"/>
              <a:gd name="connsiteX6" fmla="*/ 3295137 w 4132863"/>
              <a:gd name="connsiteY6" fmla="*/ 0 h 1929846"/>
              <a:gd name="connsiteX7" fmla="*/ 3966491 w 4132863"/>
              <a:gd name="connsiteY7" fmla="*/ 0 h 1929846"/>
              <a:gd name="connsiteX8" fmla="*/ 4132863 w 4132863"/>
              <a:gd name="connsiteY8" fmla="*/ 166372 h 1929846"/>
              <a:gd name="connsiteX9" fmla="*/ 4132863 w 4132863"/>
              <a:gd name="connsiteY9" fmla="*/ 682768 h 1929846"/>
              <a:gd name="connsiteX10" fmla="*/ 4132863 w 4132863"/>
              <a:gd name="connsiteY10" fmla="*/ 1199165 h 1929846"/>
              <a:gd name="connsiteX11" fmla="*/ 4132863 w 4132863"/>
              <a:gd name="connsiteY11" fmla="*/ 1763474 h 1929846"/>
              <a:gd name="connsiteX12" fmla="*/ 3966491 w 4132863"/>
              <a:gd name="connsiteY12" fmla="*/ 1929846 h 1929846"/>
              <a:gd name="connsiteX13" fmla="*/ 3371139 w 4132863"/>
              <a:gd name="connsiteY13" fmla="*/ 1929846 h 1929846"/>
              <a:gd name="connsiteX14" fmla="*/ 2699785 w 4132863"/>
              <a:gd name="connsiteY14" fmla="*/ 1929846 h 1929846"/>
              <a:gd name="connsiteX15" fmla="*/ 1990429 w 4132863"/>
              <a:gd name="connsiteY15" fmla="*/ 1929846 h 1929846"/>
              <a:gd name="connsiteX16" fmla="*/ 1319075 w 4132863"/>
              <a:gd name="connsiteY16" fmla="*/ 1929846 h 1929846"/>
              <a:gd name="connsiteX17" fmla="*/ 166372 w 4132863"/>
              <a:gd name="connsiteY17" fmla="*/ 1929846 h 1929846"/>
              <a:gd name="connsiteX18" fmla="*/ 0 w 4132863"/>
              <a:gd name="connsiteY18" fmla="*/ 1763474 h 1929846"/>
              <a:gd name="connsiteX19" fmla="*/ 0 w 4132863"/>
              <a:gd name="connsiteY19" fmla="*/ 1247078 h 1929846"/>
              <a:gd name="connsiteX20" fmla="*/ 0 w 4132863"/>
              <a:gd name="connsiteY20" fmla="*/ 682768 h 1929846"/>
              <a:gd name="connsiteX21" fmla="*/ 0 w 4132863"/>
              <a:gd name="connsiteY21" fmla="*/ 166372 h 192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32863" h="1929846" extrusionOk="0">
                <a:moveTo>
                  <a:pt x="0" y="166372"/>
                </a:moveTo>
                <a:cubicBezTo>
                  <a:pt x="-3626" y="80849"/>
                  <a:pt x="56554" y="-7405"/>
                  <a:pt x="166372" y="0"/>
                </a:cubicBezTo>
                <a:cubicBezTo>
                  <a:pt x="323350" y="27059"/>
                  <a:pt x="641105" y="-23484"/>
                  <a:pt x="799725" y="0"/>
                </a:cubicBezTo>
                <a:cubicBezTo>
                  <a:pt x="958345" y="23484"/>
                  <a:pt x="1192288" y="-14221"/>
                  <a:pt x="1509081" y="0"/>
                </a:cubicBezTo>
                <a:cubicBezTo>
                  <a:pt x="1825874" y="14221"/>
                  <a:pt x="2061939" y="-24661"/>
                  <a:pt x="2218436" y="0"/>
                </a:cubicBezTo>
                <a:cubicBezTo>
                  <a:pt x="2374933" y="24661"/>
                  <a:pt x="2561371" y="3104"/>
                  <a:pt x="2775787" y="0"/>
                </a:cubicBezTo>
                <a:cubicBezTo>
                  <a:pt x="2990203" y="-3104"/>
                  <a:pt x="3121515" y="-11810"/>
                  <a:pt x="3295137" y="0"/>
                </a:cubicBezTo>
                <a:cubicBezTo>
                  <a:pt x="3468759" y="11810"/>
                  <a:pt x="3749613" y="20868"/>
                  <a:pt x="3966491" y="0"/>
                </a:cubicBezTo>
                <a:cubicBezTo>
                  <a:pt x="4069703" y="1643"/>
                  <a:pt x="4122546" y="69779"/>
                  <a:pt x="4132863" y="166372"/>
                </a:cubicBezTo>
                <a:cubicBezTo>
                  <a:pt x="4122994" y="370415"/>
                  <a:pt x="4122140" y="537982"/>
                  <a:pt x="4132863" y="682768"/>
                </a:cubicBezTo>
                <a:cubicBezTo>
                  <a:pt x="4143586" y="827554"/>
                  <a:pt x="4128367" y="1006668"/>
                  <a:pt x="4132863" y="1199165"/>
                </a:cubicBezTo>
                <a:cubicBezTo>
                  <a:pt x="4137359" y="1391662"/>
                  <a:pt x="4132446" y="1621661"/>
                  <a:pt x="4132863" y="1763474"/>
                </a:cubicBezTo>
                <a:cubicBezTo>
                  <a:pt x="4129893" y="1870601"/>
                  <a:pt x="4054719" y="1946469"/>
                  <a:pt x="3966491" y="1929846"/>
                </a:cubicBezTo>
                <a:cubicBezTo>
                  <a:pt x="3724519" y="1943669"/>
                  <a:pt x="3646631" y="1933213"/>
                  <a:pt x="3371139" y="1929846"/>
                </a:cubicBezTo>
                <a:cubicBezTo>
                  <a:pt x="3095647" y="1926479"/>
                  <a:pt x="3002653" y="1914382"/>
                  <a:pt x="2699785" y="1929846"/>
                </a:cubicBezTo>
                <a:cubicBezTo>
                  <a:pt x="2396917" y="1945310"/>
                  <a:pt x="2327375" y="1926045"/>
                  <a:pt x="1990429" y="1929846"/>
                </a:cubicBezTo>
                <a:cubicBezTo>
                  <a:pt x="1653483" y="1933647"/>
                  <a:pt x="1480591" y="1957942"/>
                  <a:pt x="1319075" y="1929846"/>
                </a:cubicBezTo>
                <a:cubicBezTo>
                  <a:pt x="1157559" y="1901750"/>
                  <a:pt x="695513" y="1912308"/>
                  <a:pt x="166372" y="1929846"/>
                </a:cubicBezTo>
                <a:cubicBezTo>
                  <a:pt x="77530" y="1916093"/>
                  <a:pt x="597" y="1863192"/>
                  <a:pt x="0" y="1763474"/>
                </a:cubicBezTo>
                <a:cubicBezTo>
                  <a:pt x="-582" y="1506138"/>
                  <a:pt x="-23362" y="1356178"/>
                  <a:pt x="0" y="1247078"/>
                </a:cubicBezTo>
                <a:cubicBezTo>
                  <a:pt x="23362" y="1137978"/>
                  <a:pt x="-3518" y="884501"/>
                  <a:pt x="0" y="682768"/>
                </a:cubicBezTo>
                <a:cubicBezTo>
                  <a:pt x="3518" y="481035"/>
                  <a:pt x="-1882" y="373920"/>
                  <a:pt x="0" y="166372"/>
                </a:cubicBezTo>
                <a:close/>
              </a:path>
            </a:pathLst>
          </a:custGeom>
          <a:noFill/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981765707">
                  <a:prstGeom prst="roundRect">
                    <a:avLst>
                      <a:gd name="adj" fmla="val 862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2" name="สี่เหลี่ยมผืนผ้า: มุมมน 11">
            <a:extLst>
              <a:ext uri="{FF2B5EF4-FFF2-40B4-BE49-F238E27FC236}">
                <a16:creationId xmlns:a16="http://schemas.microsoft.com/office/drawing/2014/main" id="{22B75314-6ED5-472E-892F-C95D21B8425E}"/>
              </a:ext>
            </a:extLst>
          </p:cNvPr>
          <p:cNvSpPr/>
          <p:nvPr/>
        </p:nvSpPr>
        <p:spPr>
          <a:xfrm>
            <a:off x="3242478" y="3049351"/>
            <a:ext cx="882206" cy="270000"/>
          </a:xfrm>
          <a:prstGeom prst="roundRect">
            <a:avLst>
              <a:gd name="adj" fmla="val 24121"/>
            </a:avLst>
          </a:prstGeom>
          <a:solidFill>
            <a:srgbClr val="D9E8FF"/>
          </a:solidFill>
          <a:ln>
            <a:solidFill>
              <a:srgbClr val="D9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81" name="สี่เหลี่ยมผืนผ้า: มุมมน 80">
            <a:extLst>
              <a:ext uri="{FF2B5EF4-FFF2-40B4-BE49-F238E27FC236}">
                <a16:creationId xmlns:a16="http://schemas.microsoft.com/office/drawing/2014/main" id="{49FB553D-C907-467B-8D87-7878590E2D4F}"/>
              </a:ext>
            </a:extLst>
          </p:cNvPr>
          <p:cNvSpPr/>
          <p:nvPr/>
        </p:nvSpPr>
        <p:spPr>
          <a:xfrm>
            <a:off x="1403657" y="602061"/>
            <a:ext cx="4711151" cy="559061"/>
          </a:xfrm>
          <a:custGeom>
            <a:avLst/>
            <a:gdLst>
              <a:gd name="connsiteX0" fmla="*/ 0 w 4711151"/>
              <a:gd name="connsiteY0" fmla="*/ 48197 h 559061"/>
              <a:gd name="connsiteX1" fmla="*/ 48197 w 4711151"/>
              <a:gd name="connsiteY1" fmla="*/ 0 h 559061"/>
              <a:gd name="connsiteX2" fmla="*/ 661300 w 4711151"/>
              <a:gd name="connsiteY2" fmla="*/ 0 h 559061"/>
              <a:gd name="connsiteX3" fmla="*/ 1366699 w 4711151"/>
              <a:gd name="connsiteY3" fmla="*/ 0 h 559061"/>
              <a:gd name="connsiteX4" fmla="*/ 2118245 w 4711151"/>
              <a:gd name="connsiteY4" fmla="*/ 0 h 559061"/>
              <a:gd name="connsiteX5" fmla="*/ 2639053 w 4711151"/>
              <a:gd name="connsiteY5" fmla="*/ 0 h 559061"/>
              <a:gd name="connsiteX6" fmla="*/ 3159862 w 4711151"/>
              <a:gd name="connsiteY6" fmla="*/ 0 h 559061"/>
              <a:gd name="connsiteX7" fmla="*/ 3772965 w 4711151"/>
              <a:gd name="connsiteY7" fmla="*/ 0 h 559061"/>
              <a:gd name="connsiteX8" fmla="*/ 4662954 w 4711151"/>
              <a:gd name="connsiteY8" fmla="*/ 0 h 559061"/>
              <a:gd name="connsiteX9" fmla="*/ 4711151 w 4711151"/>
              <a:gd name="connsiteY9" fmla="*/ 48197 h 559061"/>
              <a:gd name="connsiteX10" fmla="*/ 4711151 w 4711151"/>
              <a:gd name="connsiteY10" fmla="*/ 510864 h 559061"/>
              <a:gd name="connsiteX11" fmla="*/ 4662954 w 4711151"/>
              <a:gd name="connsiteY11" fmla="*/ 559061 h 559061"/>
              <a:gd name="connsiteX12" fmla="*/ 4095998 w 4711151"/>
              <a:gd name="connsiteY12" fmla="*/ 559061 h 559061"/>
              <a:gd name="connsiteX13" fmla="*/ 3390600 w 4711151"/>
              <a:gd name="connsiteY13" fmla="*/ 559061 h 559061"/>
              <a:gd name="connsiteX14" fmla="*/ 2685201 w 4711151"/>
              <a:gd name="connsiteY14" fmla="*/ 559061 h 559061"/>
              <a:gd name="connsiteX15" fmla="*/ 2118245 w 4711151"/>
              <a:gd name="connsiteY15" fmla="*/ 559061 h 559061"/>
              <a:gd name="connsiteX16" fmla="*/ 1366699 w 4711151"/>
              <a:gd name="connsiteY16" fmla="*/ 559061 h 559061"/>
              <a:gd name="connsiteX17" fmla="*/ 661300 w 4711151"/>
              <a:gd name="connsiteY17" fmla="*/ 559061 h 559061"/>
              <a:gd name="connsiteX18" fmla="*/ 48197 w 4711151"/>
              <a:gd name="connsiteY18" fmla="*/ 559061 h 559061"/>
              <a:gd name="connsiteX19" fmla="*/ 0 w 4711151"/>
              <a:gd name="connsiteY19" fmla="*/ 510864 h 559061"/>
              <a:gd name="connsiteX20" fmla="*/ 0 w 4711151"/>
              <a:gd name="connsiteY20" fmla="*/ 48197 h 559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11151" h="559061" fill="none" extrusionOk="0">
                <a:moveTo>
                  <a:pt x="0" y="48197"/>
                </a:moveTo>
                <a:cubicBezTo>
                  <a:pt x="1768" y="27907"/>
                  <a:pt x="21905" y="-1781"/>
                  <a:pt x="48197" y="0"/>
                </a:cubicBezTo>
                <a:cubicBezTo>
                  <a:pt x="330319" y="-828"/>
                  <a:pt x="359889" y="-27911"/>
                  <a:pt x="661300" y="0"/>
                </a:cubicBezTo>
                <a:cubicBezTo>
                  <a:pt x="962711" y="27911"/>
                  <a:pt x="1166265" y="-1965"/>
                  <a:pt x="1366699" y="0"/>
                </a:cubicBezTo>
                <a:cubicBezTo>
                  <a:pt x="1567133" y="1965"/>
                  <a:pt x="1945200" y="-19253"/>
                  <a:pt x="2118245" y="0"/>
                </a:cubicBezTo>
                <a:cubicBezTo>
                  <a:pt x="2291290" y="19253"/>
                  <a:pt x="2382363" y="-2744"/>
                  <a:pt x="2639053" y="0"/>
                </a:cubicBezTo>
                <a:cubicBezTo>
                  <a:pt x="2895743" y="2744"/>
                  <a:pt x="3053682" y="-10991"/>
                  <a:pt x="3159862" y="0"/>
                </a:cubicBezTo>
                <a:cubicBezTo>
                  <a:pt x="3266042" y="10991"/>
                  <a:pt x="3524125" y="27951"/>
                  <a:pt x="3772965" y="0"/>
                </a:cubicBezTo>
                <a:cubicBezTo>
                  <a:pt x="4021805" y="-27951"/>
                  <a:pt x="4282187" y="-5002"/>
                  <a:pt x="4662954" y="0"/>
                </a:cubicBezTo>
                <a:cubicBezTo>
                  <a:pt x="4691956" y="-6182"/>
                  <a:pt x="4713844" y="20768"/>
                  <a:pt x="4711151" y="48197"/>
                </a:cubicBezTo>
                <a:cubicBezTo>
                  <a:pt x="4718136" y="245468"/>
                  <a:pt x="4710143" y="353438"/>
                  <a:pt x="4711151" y="510864"/>
                </a:cubicBezTo>
                <a:cubicBezTo>
                  <a:pt x="4716338" y="534105"/>
                  <a:pt x="4690616" y="557915"/>
                  <a:pt x="4662954" y="559061"/>
                </a:cubicBezTo>
                <a:cubicBezTo>
                  <a:pt x="4414930" y="538093"/>
                  <a:pt x="4345942" y="548478"/>
                  <a:pt x="4095998" y="559061"/>
                </a:cubicBezTo>
                <a:cubicBezTo>
                  <a:pt x="3846054" y="569644"/>
                  <a:pt x="3555902" y="551103"/>
                  <a:pt x="3390600" y="559061"/>
                </a:cubicBezTo>
                <a:cubicBezTo>
                  <a:pt x="3225298" y="567019"/>
                  <a:pt x="2992211" y="559391"/>
                  <a:pt x="2685201" y="559061"/>
                </a:cubicBezTo>
                <a:cubicBezTo>
                  <a:pt x="2378191" y="558731"/>
                  <a:pt x="2312041" y="549028"/>
                  <a:pt x="2118245" y="559061"/>
                </a:cubicBezTo>
                <a:cubicBezTo>
                  <a:pt x="1924449" y="569094"/>
                  <a:pt x="1593194" y="543197"/>
                  <a:pt x="1366699" y="559061"/>
                </a:cubicBezTo>
                <a:cubicBezTo>
                  <a:pt x="1140204" y="574925"/>
                  <a:pt x="833769" y="528705"/>
                  <a:pt x="661300" y="559061"/>
                </a:cubicBezTo>
                <a:cubicBezTo>
                  <a:pt x="488831" y="589417"/>
                  <a:pt x="333051" y="533858"/>
                  <a:pt x="48197" y="559061"/>
                </a:cubicBezTo>
                <a:cubicBezTo>
                  <a:pt x="26184" y="559488"/>
                  <a:pt x="4938" y="533312"/>
                  <a:pt x="0" y="510864"/>
                </a:cubicBezTo>
                <a:cubicBezTo>
                  <a:pt x="17529" y="338903"/>
                  <a:pt x="9637" y="245711"/>
                  <a:pt x="0" y="48197"/>
                </a:cubicBezTo>
                <a:close/>
              </a:path>
              <a:path w="4711151" h="559061" stroke="0" extrusionOk="0">
                <a:moveTo>
                  <a:pt x="0" y="48197"/>
                </a:moveTo>
                <a:cubicBezTo>
                  <a:pt x="-1202" y="23689"/>
                  <a:pt x="18941" y="-1089"/>
                  <a:pt x="48197" y="0"/>
                </a:cubicBezTo>
                <a:cubicBezTo>
                  <a:pt x="357929" y="13971"/>
                  <a:pt x="502849" y="-20241"/>
                  <a:pt x="707448" y="0"/>
                </a:cubicBezTo>
                <a:cubicBezTo>
                  <a:pt x="912047" y="20241"/>
                  <a:pt x="1254521" y="-26072"/>
                  <a:pt x="1458994" y="0"/>
                </a:cubicBezTo>
                <a:cubicBezTo>
                  <a:pt x="1663467" y="26072"/>
                  <a:pt x="1977796" y="24912"/>
                  <a:pt x="2210540" y="0"/>
                </a:cubicBezTo>
                <a:cubicBezTo>
                  <a:pt x="2443284" y="-24912"/>
                  <a:pt x="2646995" y="18983"/>
                  <a:pt x="2777496" y="0"/>
                </a:cubicBezTo>
                <a:cubicBezTo>
                  <a:pt x="2907997" y="-18983"/>
                  <a:pt x="3044103" y="-4637"/>
                  <a:pt x="3298304" y="0"/>
                </a:cubicBezTo>
                <a:cubicBezTo>
                  <a:pt x="3552505" y="4637"/>
                  <a:pt x="3725251" y="23063"/>
                  <a:pt x="3865260" y="0"/>
                </a:cubicBezTo>
                <a:cubicBezTo>
                  <a:pt x="4005269" y="-23063"/>
                  <a:pt x="4434731" y="-9526"/>
                  <a:pt x="4662954" y="0"/>
                </a:cubicBezTo>
                <a:cubicBezTo>
                  <a:pt x="4688932" y="-2696"/>
                  <a:pt x="4708658" y="20958"/>
                  <a:pt x="4711151" y="48197"/>
                </a:cubicBezTo>
                <a:cubicBezTo>
                  <a:pt x="4688424" y="210451"/>
                  <a:pt x="4696585" y="286786"/>
                  <a:pt x="4711151" y="510864"/>
                </a:cubicBezTo>
                <a:cubicBezTo>
                  <a:pt x="4705930" y="538867"/>
                  <a:pt x="4688770" y="556466"/>
                  <a:pt x="4662954" y="559061"/>
                </a:cubicBezTo>
                <a:cubicBezTo>
                  <a:pt x="4312469" y="579382"/>
                  <a:pt x="4168650" y="564827"/>
                  <a:pt x="3957555" y="559061"/>
                </a:cubicBezTo>
                <a:cubicBezTo>
                  <a:pt x="3746460" y="553295"/>
                  <a:pt x="3610204" y="559537"/>
                  <a:pt x="3344452" y="559061"/>
                </a:cubicBezTo>
                <a:cubicBezTo>
                  <a:pt x="3078700" y="558585"/>
                  <a:pt x="2907826" y="571779"/>
                  <a:pt x="2639053" y="559061"/>
                </a:cubicBezTo>
                <a:cubicBezTo>
                  <a:pt x="2370280" y="546343"/>
                  <a:pt x="2212562" y="550879"/>
                  <a:pt x="1887507" y="559061"/>
                </a:cubicBezTo>
                <a:cubicBezTo>
                  <a:pt x="1562452" y="567243"/>
                  <a:pt x="1512486" y="545907"/>
                  <a:pt x="1182109" y="559061"/>
                </a:cubicBezTo>
                <a:cubicBezTo>
                  <a:pt x="851732" y="572215"/>
                  <a:pt x="499927" y="576323"/>
                  <a:pt x="48197" y="559061"/>
                </a:cubicBezTo>
                <a:cubicBezTo>
                  <a:pt x="22560" y="554627"/>
                  <a:pt x="244" y="540684"/>
                  <a:pt x="0" y="510864"/>
                </a:cubicBezTo>
                <a:cubicBezTo>
                  <a:pt x="16054" y="368304"/>
                  <a:pt x="-20073" y="232334"/>
                  <a:pt x="0" y="48197"/>
                </a:cubicBezTo>
                <a:close/>
              </a:path>
            </a:pathLst>
          </a:custGeom>
          <a:solidFill>
            <a:srgbClr val="FFDCD9"/>
          </a:solidFill>
          <a:ln w="19050">
            <a:solidFill>
              <a:srgbClr val="FF9991"/>
            </a:solidFill>
            <a:extLst>
              <a:ext uri="{C807C97D-BFC1-408E-A445-0C87EB9F89A2}">
                <ask:lineSketchStyleProps xmlns:ask="http://schemas.microsoft.com/office/drawing/2018/sketchyshapes" xmlns="" sd="981765707">
                  <a:prstGeom prst="roundRect">
                    <a:avLst>
                      <a:gd name="adj" fmla="val 862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9A686858-EC0E-4F69-A40E-2241EED0D846}"/>
              </a:ext>
            </a:extLst>
          </p:cNvPr>
          <p:cNvSpPr txBox="1"/>
          <p:nvPr/>
        </p:nvSpPr>
        <p:spPr>
          <a:xfrm>
            <a:off x="1527206" y="594151"/>
            <a:ext cx="4209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หาผลลัพธ์ของ 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31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(275 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5)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9C0C4C1F-A3AA-4350-BC00-C0C7BF1A2D69}"/>
              </a:ext>
            </a:extLst>
          </p:cNvPr>
          <p:cNvSpPr txBox="1"/>
          <p:nvPr/>
        </p:nvSpPr>
        <p:spPr>
          <a:xfrm>
            <a:off x="1414313" y="1878026"/>
            <a:ext cx="3002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89013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ขั้นที่ 1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หาผลหาร 275 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5</a:t>
            </a:r>
          </a:p>
        </p:txBody>
      </p:sp>
      <p:sp>
        <p:nvSpPr>
          <p:cNvPr id="57" name="กล่องข้อความ 56">
            <a:extLst>
              <a:ext uri="{FF2B5EF4-FFF2-40B4-BE49-F238E27FC236}">
                <a16:creationId xmlns:a16="http://schemas.microsoft.com/office/drawing/2014/main" id="{42C70A67-631E-4408-AAF0-15D9656F52D6}"/>
              </a:ext>
            </a:extLst>
          </p:cNvPr>
          <p:cNvSpPr txBox="1"/>
          <p:nvPr/>
        </p:nvSpPr>
        <p:spPr>
          <a:xfrm>
            <a:off x="1583931" y="3730167"/>
            <a:ext cx="3754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ดังนั้น 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31 </a:t>
            </a:r>
            <a:r>
              <a:rPr lang="en-US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(275 ÷ 5)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1,705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</a:p>
        </p:txBody>
      </p:sp>
      <p:sp>
        <p:nvSpPr>
          <p:cNvPr id="78" name="Google Shape;1177;p32">
            <a:extLst>
              <a:ext uri="{FF2B5EF4-FFF2-40B4-BE49-F238E27FC236}">
                <a16:creationId xmlns:a16="http://schemas.microsoft.com/office/drawing/2014/main" id="{FCE6D46F-4410-4144-8CA1-0D617B6CE0AC}"/>
              </a:ext>
            </a:extLst>
          </p:cNvPr>
          <p:cNvSpPr/>
          <p:nvPr/>
        </p:nvSpPr>
        <p:spPr>
          <a:xfrm>
            <a:off x="1230767" y="1317852"/>
            <a:ext cx="3010870" cy="524337"/>
          </a:xfrm>
          <a:custGeom>
            <a:avLst/>
            <a:gdLst/>
            <a:ahLst/>
            <a:cxnLst/>
            <a:rect l="l" t="t" r="r" b="b"/>
            <a:pathLst>
              <a:path w="83817" h="35739" extrusionOk="0">
                <a:moveTo>
                  <a:pt x="52642" y="1"/>
                </a:moveTo>
                <a:lnTo>
                  <a:pt x="49919" y="45"/>
                </a:lnTo>
                <a:lnTo>
                  <a:pt x="47874" y="197"/>
                </a:lnTo>
                <a:lnTo>
                  <a:pt x="46516" y="340"/>
                </a:lnTo>
                <a:lnTo>
                  <a:pt x="45829" y="438"/>
                </a:lnTo>
                <a:lnTo>
                  <a:pt x="45150" y="537"/>
                </a:lnTo>
                <a:lnTo>
                  <a:pt x="43793" y="688"/>
                </a:lnTo>
                <a:lnTo>
                  <a:pt x="42418" y="804"/>
                </a:lnTo>
                <a:lnTo>
                  <a:pt x="41051" y="867"/>
                </a:lnTo>
                <a:lnTo>
                  <a:pt x="40364" y="876"/>
                </a:lnTo>
                <a:lnTo>
                  <a:pt x="39346" y="876"/>
                </a:lnTo>
                <a:lnTo>
                  <a:pt x="37319" y="813"/>
                </a:lnTo>
                <a:lnTo>
                  <a:pt x="35291" y="724"/>
                </a:lnTo>
                <a:lnTo>
                  <a:pt x="33264" y="688"/>
                </a:lnTo>
                <a:lnTo>
                  <a:pt x="32246" y="706"/>
                </a:lnTo>
                <a:lnTo>
                  <a:pt x="30809" y="760"/>
                </a:lnTo>
                <a:lnTo>
                  <a:pt x="27915" y="903"/>
                </a:lnTo>
                <a:lnTo>
                  <a:pt x="23584" y="1188"/>
                </a:lnTo>
                <a:lnTo>
                  <a:pt x="20700" y="1403"/>
                </a:lnTo>
                <a:lnTo>
                  <a:pt x="17646" y="1653"/>
                </a:lnTo>
                <a:lnTo>
                  <a:pt x="11538" y="2206"/>
                </a:lnTo>
                <a:lnTo>
                  <a:pt x="8475" y="2501"/>
                </a:lnTo>
                <a:lnTo>
                  <a:pt x="7984" y="2564"/>
                </a:lnTo>
                <a:lnTo>
                  <a:pt x="7019" y="2787"/>
                </a:lnTo>
                <a:lnTo>
                  <a:pt x="6099" y="3135"/>
                </a:lnTo>
                <a:lnTo>
                  <a:pt x="5206" y="3591"/>
                </a:lnTo>
                <a:lnTo>
                  <a:pt x="4769" y="3858"/>
                </a:lnTo>
                <a:lnTo>
                  <a:pt x="4278" y="4189"/>
                </a:lnTo>
                <a:lnTo>
                  <a:pt x="3403" y="4921"/>
                </a:lnTo>
                <a:lnTo>
                  <a:pt x="2652" y="5734"/>
                </a:lnTo>
                <a:lnTo>
                  <a:pt x="2018" y="6609"/>
                </a:lnTo>
                <a:lnTo>
                  <a:pt x="1492" y="7547"/>
                </a:lnTo>
                <a:lnTo>
                  <a:pt x="1054" y="8538"/>
                </a:lnTo>
                <a:lnTo>
                  <a:pt x="706" y="9574"/>
                </a:lnTo>
                <a:lnTo>
                  <a:pt x="429" y="10645"/>
                </a:lnTo>
                <a:lnTo>
                  <a:pt x="313" y="11199"/>
                </a:lnTo>
                <a:lnTo>
                  <a:pt x="215" y="11770"/>
                </a:lnTo>
                <a:lnTo>
                  <a:pt x="98" y="12940"/>
                </a:lnTo>
                <a:lnTo>
                  <a:pt x="63" y="14119"/>
                </a:lnTo>
                <a:lnTo>
                  <a:pt x="98" y="15298"/>
                </a:lnTo>
                <a:lnTo>
                  <a:pt x="125" y="15887"/>
                </a:lnTo>
                <a:lnTo>
                  <a:pt x="143" y="16351"/>
                </a:lnTo>
                <a:lnTo>
                  <a:pt x="143" y="17289"/>
                </a:lnTo>
                <a:lnTo>
                  <a:pt x="72" y="18700"/>
                </a:lnTo>
                <a:lnTo>
                  <a:pt x="9" y="20102"/>
                </a:lnTo>
                <a:lnTo>
                  <a:pt x="0" y="21049"/>
                </a:lnTo>
                <a:lnTo>
                  <a:pt x="45" y="21986"/>
                </a:lnTo>
                <a:lnTo>
                  <a:pt x="170" y="22933"/>
                </a:lnTo>
                <a:lnTo>
                  <a:pt x="268" y="23406"/>
                </a:lnTo>
                <a:lnTo>
                  <a:pt x="429" y="24049"/>
                </a:lnTo>
                <a:lnTo>
                  <a:pt x="777" y="25317"/>
                </a:lnTo>
                <a:lnTo>
                  <a:pt x="1170" y="26558"/>
                </a:lnTo>
                <a:lnTo>
                  <a:pt x="1608" y="27782"/>
                </a:lnTo>
                <a:lnTo>
                  <a:pt x="2117" y="28969"/>
                </a:lnTo>
                <a:lnTo>
                  <a:pt x="2697" y="30121"/>
                </a:lnTo>
                <a:lnTo>
                  <a:pt x="3358" y="31247"/>
                </a:lnTo>
                <a:lnTo>
                  <a:pt x="4099" y="32327"/>
                </a:lnTo>
                <a:lnTo>
                  <a:pt x="4510" y="32845"/>
                </a:lnTo>
                <a:lnTo>
                  <a:pt x="4715" y="33086"/>
                </a:lnTo>
                <a:lnTo>
                  <a:pt x="5153" y="33551"/>
                </a:lnTo>
                <a:lnTo>
                  <a:pt x="5626" y="33979"/>
                </a:lnTo>
                <a:lnTo>
                  <a:pt x="6135" y="34363"/>
                </a:lnTo>
                <a:lnTo>
                  <a:pt x="6394" y="34533"/>
                </a:lnTo>
                <a:lnTo>
                  <a:pt x="6635" y="34685"/>
                </a:lnTo>
                <a:lnTo>
                  <a:pt x="7126" y="34935"/>
                </a:lnTo>
                <a:lnTo>
                  <a:pt x="7635" y="35149"/>
                </a:lnTo>
                <a:lnTo>
                  <a:pt x="8153" y="35319"/>
                </a:lnTo>
                <a:lnTo>
                  <a:pt x="8957" y="35497"/>
                </a:lnTo>
                <a:lnTo>
                  <a:pt x="10055" y="35613"/>
                </a:lnTo>
                <a:lnTo>
                  <a:pt x="10618" y="35622"/>
                </a:lnTo>
                <a:lnTo>
                  <a:pt x="18325" y="35622"/>
                </a:lnTo>
                <a:lnTo>
                  <a:pt x="26031" y="35631"/>
                </a:lnTo>
                <a:lnTo>
                  <a:pt x="26978" y="35649"/>
                </a:lnTo>
                <a:lnTo>
                  <a:pt x="28862" y="35738"/>
                </a:lnTo>
                <a:lnTo>
                  <a:pt x="29808" y="35729"/>
                </a:lnTo>
                <a:lnTo>
                  <a:pt x="35649" y="35533"/>
                </a:lnTo>
                <a:lnTo>
                  <a:pt x="41489" y="35319"/>
                </a:lnTo>
                <a:lnTo>
                  <a:pt x="44882" y="35211"/>
                </a:lnTo>
                <a:lnTo>
                  <a:pt x="48267" y="35069"/>
                </a:lnTo>
                <a:lnTo>
                  <a:pt x="49722" y="34970"/>
                </a:lnTo>
                <a:lnTo>
                  <a:pt x="51910" y="34774"/>
                </a:lnTo>
                <a:lnTo>
                  <a:pt x="53366" y="34676"/>
                </a:lnTo>
                <a:lnTo>
                  <a:pt x="54098" y="34658"/>
                </a:lnTo>
                <a:lnTo>
                  <a:pt x="57179" y="34622"/>
                </a:lnTo>
                <a:lnTo>
                  <a:pt x="63349" y="34631"/>
                </a:lnTo>
                <a:lnTo>
                  <a:pt x="66439" y="34631"/>
                </a:lnTo>
                <a:lnTo>
                  <a:pt x="67707" y="34640"/>
                </a:lnTo>
                <a:lnTo>
                  <a:pt x="70252" y="34667"/>
                </a:lnTo>
                <a:lnTo>
                  <a:pt x="72154" y="34604"/>
                </a:lnTo>
                <a:lnTo>
                  <a:pt x="73414" y="34488"/>
                </a:lnTo>
                <a:lnTo>
                  <a:pt x="74664" y="34283"/>
                </a:lnTo>
                <a:lnTo>
                  <a:pt x="75914" y="33979"/>
                </a:lnTo>
                <a:lnTo>
                  <a:pt x="76530" y="33774"/>
                </a:lnTo>
                <a:lnTo>
                  <a:pt x="76905" y="33640"/>
                </a:lnTo>
                <a:lnTo>
                  <a:pt x="77637" y="33345"/>
                </a:lnTo>
                <a:lnTo>
                  <a:pt x="78307" y="32979"/>
                </a:lnTo>
                <a:lnTo>
                  <a:pt x="78763" y="32622"/>
                </a:lnTo>
                <a:lnTo>
                  <a:pt x="79030" y="32336"/>
                </a:lnTo>
                <a:lnTo>
                  <a:pt x="79147" y="32166"/>
                </a:lnTo>
                <a:lnTo>
                  <a:pt x="80522" y="30184"/>
                </a:lnTo>
                <a:lnTo>
                  <a:pt x="81861" y="28175"/>
                </a:lnTo>
                <a:lnTo>
                  <a:pt x="82272" y="27576"/>
                </a:lnTo>
                <a:lnTo>
                  <a:pt x="82879" y="26666"/>
                </a:lnTo>
                <a:lnTo>
                  <a:pt x="83210" y="26032"/>
                </a:lnTo>
                <a:lnTo>
                  <a:pt x="83335" y="25701"/>
                </a:lnTo>
                <a:lnTo>
                  <a:pt x="83460" y="25290"/>
                </a:lnTo>
                <a:lnTo>
                  <a:pt x="83638" y="24460"/>
                </a:lnTo>
                <a:lnTo>
                  <a:pt x="83754" y="23612"/>
                </a:lnTo>
                <a:lnTo>
                  <a:pt x="83817" y="22754"/>
                </a:lnTo>
                <a:lnTo>
                  <a:pt x="83817" y="22335"/>
                </a:lnTo>
                <a:lnTo>
                  <a:pt x="83808" y="20906"/>
                </a:lnTo>
                <a:lnTo>
                  <a:pt x="83656" y="18057"/>
                </a:lnTo>
                <a:lnTo>
                  <a:pt x="83558" y="16637"/>
                </a:lnTo>
                <a:lnTo>
                  <a:pt x="83406" y="14628"/>
                </a:lnTo>
                <a:lnTo>
                  <a:pt x="83067" y="10610"/>
                </a:lnTo>
                <a:lnTo>
                  <a:pt x="82826" y="8609"/>
                </a:lnTo>
                <a:lnTo>
                  <a:pt x="82781" y="8270"/>
                </a:lnTo>
                <a:lnTo>
                  <a:pt x="82656" y="7609"/>
                </a:lnTo>
                <a:lnTo>
                  <a:pt x="82477" y="6966"/>
                </a:lnTo>
                <a:lnTo>
                  <a:pt x="82245" y="6341"/>
                </a:lnTo>
                <a:lnTo>
                  <a:pt x="81968" y="5734"/>
                </a:lnTo>
                <a:lnTo>
                  <a:pt x="81620" y="5162"/>
                </a:lnTo>
                <a:lnTo>
                  <a:pt x="81209" y="4618"/>
                </a:lnTo>
                <a:lnTo>
                  <a:pt x="80736" y="4109"/>
                </a:lnTo>
                <a:lnTo>
                  <a:pt x="80468" y="3867"/>
                </a:lnTo>
                <a:lnTo>
                  <a:pt x="79950" y="3439"/>
                </a:lnTo>
                <a:lnTo>
                  <a:pt x="79138" y="2876"/>
                </a:lnTo>
                <a:lnTo>
                  <a:pt x="78584" y="2537"/>
                </a:lnTo>
                <a:lnTo>
                  <a:pt x="78004" y="2242"/>
                </a:lnTo>
                <a:lnTo>
                  <a:pt x="77396" y="2001"/>
                </a:lnTo>
                <a:lnTo>
                  <a:pt x="76780" y="1796"/>
                </a:lnTo>
                <a:lnTo>
                  <a:pt x="76128" y="1653"/>
                </a:lnTo>
                <a:lnTo>
                  <a:pt x="75789" y="1599"/>
                </a:lnTo>
                <a:lnTo>
                  <a:pt x="74941" y="1483"/>
                </a:lnTo>
                <a:lnTo>
                  <a:pt x="73244" y="1278"/>
                </a:lnTo>
                <a:lnTo>
                  <a:pt x="72396" y="1206"/>
                </a:lnTo>
                <a:lnTo>
                  <a:pt x="68484" y="921"/>
                </a:lnTo>
                <a:lnTo>
                  <a:pt x="60653" y="376"/>
                </a:lnTo>
                <a:lnTo>
                  <a:pt x="56732" y="144"/>
                </a:lnTo>
                <a:lnTo>
                  <a:pt x="55366" y="72"/>
                </a:lnTo>
                <a:lnTo>
                  <a:pt x="52642" y="1"/>
                </a:ln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9" name="Google Shape;1178;p32">
            <a:extLst>
              <a:ext uri="{FF2B5EF4-FFF2-40B4-BE49-F238E27FC236}">
                <a16:creationId xmlns:a16="http://schemas.microsoft.com/office/drawing/2014/main" id="{B8C94AAC-8314-4EF8-875B-83CC65D2F632}"/>
              </a:ext>
            </a:extLst>
          </p:cNvPr>
          <p:cNvSpPr txBox="1"/>
          <p:nvPr/>
        </p:nvSpPr>
        <p:spPr>
          <a:xfrm>
            <a:off x="1190279" y="1394340"/>
            <a:ext cx="3091845" cy="26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หาผลลัพธ์ในวงเล็บก่อน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0FEEF7E-A6F7-4C14-B99E-924BC467E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434412"/>
              </p:ext>
            </p:extLst>
          </p:nvPr>
        </p:nvGraphicFramePr>
        <p:xfrm>
          <a:off x="2924929" y="2605561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402408"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grpSp>
        <p:nvGrpSpPr>
          <p:cNvPr id="92" name="กลุ่ม 91">
            <a:extLst>
              <a:ext uri="{FF2B5EF4-FFF2-40B4-BE49-F238E27FC236}">
                <a16:creationId xmlns:a16="http://schemas.microsoft.com/office/drawing/2014/main" id="{6BAD3B7D-ACA0-4D37-B6C7-1E1BD822FE80}"/>
              </a:ext>
            </a:extLst>
          </p:cNvPr>
          <p:cNvGrpSpPr/>
          <p:nvPr/>
        </p:nvGrpSpPr>
        <p:grpSpPr>
          <a:xfrm>
            <a:off x="3245175" y="3345728"/>
            <a:ext cx="864000" cy="21769"/>
            <a:chOff x="5105720" y="4324230"/>
            <a:chExt cx="1332514" cy="21769"/>
          </a:xfrm>
        </p:grpSpPr>
        <p:cxnSp>
          <p:nvCxnSpPr>
            <p:cNvPr id="93" name="ตัวเชื่อมต่อตรง 92">
              <a:extLst>
                <a:ext uri="{FF2B5EF4-FFF2-40B4-BE49-F238E27FC236}">
                  <a16:creationId xmlns:a16="http://schemas.microsoft.com/office/drawing/2014/main" id="{A08AC0BC-C6D0-4048-95DF-4F9BC60F270D}"/>
                </a:ext>
              </a:extLst>
            </p:cNvPr>
            <p:cNvCxnSpPr/>
            <p:nvPr/>
          </p:nvCxnSpPr>
          <p:spPr>
            <a:xfrm>
              <a:off x="5106234" y="4324230"/>
              <a:ext cx="133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ตัวเชื่อมต่อตรง 93">
              <a:extLst>
                <a:ext uri="{FF2B5EF4-FFF2-40B4-BE49-F238E27FC236}">
                  <a16:creationId xmlns:a16="http://schemas.microsoft.com/office/drawing/2014/main" id="{CAE0643A-C33F-450B-B65B-1885A78B43CA}"/>
                </a:ext>
              </a:extLst>
            </p:cNvPr>
            <p:cNvCxnSpPr/>
            <p:nvPr/>
          </p:nvCxnSpPr>
          <p:spPr>
            <a:xfrm>
              <a:off x="5105720" y="4345999"/>
              <a:ext cx="13319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กล่องข้อความ 74">
            <a:extLst>
              <a:ext uri="{FF2B5EF4-FFF2-40B4-BE49-F238E27FC236}">
                <a16:creationId xmlns:a16="http://schemas.microsoft.com/office/drawing/2014/main" id="{CA465A44-1547-456F-9284-65B5BE6B279B}"/>
              </a:ext>
            </a:extLst>
          </p:cNvPr>
          <p:cNvSpPr txBox="1"/>
          <p:nvPr/>
        </p:nvSpPr>
        <p:spPr>
          <a:xfrm>
            <a:off x="3358170" y="2587088"/>
            <a:ext cx="328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2</a:t>
            </a:r>
          </a:p>
        </p:txBody>
      </p:sp>
      <p:sp>
        <p:nvSpPr>
          <p:cNvPr id="105" name="กล่องข้อความ 104">
            <a:extLst>
              <a:ext uri="{FF2B5EF4-FFF2-40B4-BE49-F238E27FC236}">
                <a16:creationId xmlns:a16="http://schemas.microsoft.com/office/drawing/2014/main" id="{300C56F9-2E2F-4A9D-A68B-A7B600020CC5}"/>
              </a:ext>
            </a:extLst>
          </p:cNvPr>
          <p:cNvSpPr txBox="1"/>
          <p:nvPr/>
        </p:nvSpPr>
        <p:spPr>
          <a:xfrm>
            <a:off x="3789336" y="2895268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5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12" name="กล่องข้อความ 111">
            <a:extLst>
              <a:ext uri="{FF2B5EF4-FFF2-40B4-BE49-F238E27FC236}">
                <a16:creationId xmlns:a16="http://schemas.microsoft.com/office/drawing/2014/main" id="{4A0EAFAC-32DA-4E7D-BA1C-DF81BC460836}"/>
              </a:ext>
            </a:extLst>
          </p:cNvPr>
          <p:cNvSpPr txBox="1"/>
          <p:nvPr/>
        </p:nvSpPr>
        <p:spPr>
          <a:xfrm>
            <a:off x="3499707" y="2898579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5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13" name="กล่องข้อความ 112">
            <a:extLst>
              <a:ext uri="{FF2B5EF4-FFF2-40B4-BE49-F238E27FC236}">
                <a16:creationId xmlns:a16="http://schemas.microsoft.com/office/drawing/2014/main" id="{AC314C98-3126-400C-9017-BF48180B83ED}"/>
              </a:ext>
            </a:extLst>
          </p:cNvPr>
          <p:cNvSpPr txBox="1"/>
          <p:nvPr/>
        </p:nvSpPr>
        <p:spPr>
          <a:xfrm>
            <a:off x="3216934" y="2896550"/>
            <a:ext cx="328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0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15" name="Google Shape;1568;p76">
            <a:extLst>
              <a:ext uri="{FF2B5EF4-FFF2-40B4-BE49-F238E27FC236}">
                <a16:creationId xmlns:a16="http://schemas.microsoft.com/office/drawing/2014/main" id="{66F9C356-70A8-42A1-8011-456C52FD5DA4}"/>
              </a:ext>
            </a:extLst>
          </p:cNvPr>
          <p:cNvGrpSpPr/>
          <p:nvPr/>
        </p:nvGrpSpPr>
        <p:grpSpPr>
          <a:xfrm rot="10043718">
            <a:off x="5753574" y="2331583"/>
            <a:ext cx="684850" cy="470456"/>
            <a:chOff x="3988250" y="955275"/>
            <a:chExt cx="862300" cy="518725"/>
          </a:xfrm>
        </p:grpSpPr>
        <p:sp>
          <p:nvSpPr>
            <p:cNvPr id="116" name="Google Shape;1569;p76">
              <a:extLst>
                <a:ext uri="{FF2B5EF4-FFF2-40B4-BE49-F238E27FC236}">
                  <a16:creationId xmlns:a16="http://schemas.microsoft.com/office/drawing/2014/main" id="{06E70617-7D29-4DA5-A561-8567758FF95C}"/>
                </a:ext>
              </a:extLst>
            </p:cNvPr>
            <p:cNvSpPr/>
            <p:nvPr/>
          </p:nvSpPr>
          <p:spPr>
            <a:xfrm>
              <a:off x="4019100" y="986125"/>
              <a:ext cx="831450" cy="487875"/>
            </a:xfrm>
            <a:custGeom>
              <a:avLst/>
              <a:gdLst/>
              <a:ahLst/>
              <a:cxnLst/>
              <a:rect l="l" t="t" r="r" b="b"/>
              <a:pathLst>
                <a:path w="33258" h="19515" extrusionOk="0">
                  <a:moveTo>
                    <a:pt x="11575" y="0"/>
                  </a:moveTo>
                  <a:cubicBezTo>
                    <a:pt x="9340" y="901"/>
                    <a:pt x="5271" y="3303"/>
                    <a:pt x="0" y="9741"/>
                  </a:cubicBezTo>
                  <a:cubicBezTo>
                    <a:pt x="5271" y="16179"/>
                    <a:pt x="9340" y="18647"/>
                    <a:pt x="11542" y="19514"/>
                  </a:cubicBezTo>
                  <a:cubicBezTo>
                    <a:pt x="11542" y="17113"/>
                    <a:pt x="11475" y="15445"/>
                    <a:pt x="11542" y="13143"/>
                  </a:cubicBezTo>
                  <a:cubicBezTo>
                    <a:pt x="19481" y="13477"/>
                    <a:pt x="25018" y="13810"/>
                    <a:pt x="32957" y="14144"/>
                  </a:cubicBezTo>
                  <a:cubicBezTo>
                    <a:pt x="33124" y="12343"/>
                    <a:pt x="33258" y="10475"/>
                    <a:pt x="33191" y="8573"/>
                  </a:cubicBezTo>
                  <a:cubicBezTo>
                    <a:pt x="33158" y="7506"/>
                    <a:pt x="33124" y="6405"/>
                    <a:pt x="32991" y="5304"/>
                  </a:cubicBezTo>
                  <a:cubicBezTo>
                    <a:pt x="25052" y="5604"/>
                    <a:pt x="19481" y="5938"/>
                    <a:pt x="11575" y="6272"/>
                  </a:cubicBezTo>
                  <a:cubicBezTo>
                    <a:pt x="11675" y="3636"/>
                    <a:pt x="11609" y="2936"/>
                    <a:pt x="11575" y="0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Google Shape;1570;p76">
              <a:extLst>
                <a:ext uri="{FF2B5EF4-FFF2-40B4-BE49-F238E27FC236}">
                  <a16:creationId xmlns:a16="http://schemas.microsoft.com/office/drawing/2014/main" id="{DB517C3D-8115-475B-8470-6F5E5325EF38}"/>
                </a:ext>
              </a:extLst>
            </p:cNvPr>
            <p:cNvSpPr/>
            <p:nvPr/>
          </p:nvSpPr>
          <p:spPr>
            <a:xfrm>
              <a:off x="3988250" y="955275"/>
              <a:ext cx="830600" cy="487875"/>
            </a:xfrm>
            <a:custGeom>
              <a:avLst/>
              <a:gdLst/>
              <a:ahLst/>
              <a:cxnLst/>
              <a:rect l="l" t="t" r="r" b="b"/>
              <a:pathLst>
                <a:path w="33224" h="19515" extrusionOk="0">
                  <a:moveTo>
                    <a:pt x="11542" y="0"/>
                  </a:moveTo>
                  <a:cubicBezTo>
                    <a:pt x="9340" y="867"/>
                    <a:pt x="5237" y="3303"/>
                    <a:pt x="0" y="9707"/>
                  </a:cubicBezTo>
                  <a:cubicBezTo>
                    <a:pt x="5237" y="16178"/>
                    <a:pt x="9340" y="18647"/>
                    <a:pt x="11542" y="19514"/>
                  </a:cubicBezTo>
                  <a:cubicBezTo>
                    <a:pt x="11542" y="17079"/>
                    <a:pt x="11442" y="15411"/>
                    <a:pt x="11542" y="13143"/>
                  </a:cubicBezTo>
                  <a:cubicBezTo>
                    <a:pt x="19447" y="13476"/>
                    <a:pt x="25018" y="13810"/>
                    <a:pt x="32924" y="14144"/>
                  </a:cubicBezTo>
                  <a:cubicBezTo>
                    <a:pt x="33091" y="12342"/>
                    <a:pt x="33224" y="10474"/>
                    <a:pt x="33191" y="8540"/>
                  </a:cubicBezTo>
                  <a:cubicBezTo>
                    <a:pt x="33124" y="7506"/>
                    <a:pt x="33091" y="6371"/>
                    <a:pt x="32957" y="5304"/>
                  </a:cubicBezTo>
                  <a:cubicBezTo>
                    <a:pt x="25052" y="5571"/>
                    <a:pt x="19481" y="5904"/>
                    <a:pt x="11542" y="6238"/>
                  </a:cubicBezTo>
                  <a:cubicBezTo>
                    <a:pt x="11675" y="3636"/>
                    <a:pt x="11575" y="2902"/>
                    <a:pt x="115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0" name="กล่องข้อความ 119">
            <a:extLst>
              <a:ext uri="{FF2B5EF4-FFF2-40B4-BE49-F238E27FC236}">
                <a16:creationId xmlns:a16="http://schemas.microsoft.com/office/drawing/2014/main" id="{1D21AE25-D65C-4C46-96FA-3A374315BF8F}"/>
              </a:ext>
            </a:extLst>
          </p:cNvPr>
          <p:cNvSpPr txBox="1"/>
          <p:nvPr/>
        </p:nvSpPr>
        <p:spPr>
          <a:xfrm>
            <a:off x="9273162" y="2351892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</a:t>
            </a:r>
          </a:p>
        </p:txBody>
      </p:sp>
      <p:sp>
        <p:nvSpPr>
          <p:cNvPr id="122" name="กล่องข้อความ 121">
            <a:extLst>
              <a:ext uri="{FF2B5EF4-FFF2-40B4-BE49-F238E27FC236}">
                <a16:creationId xmlns:a16="http://schemas.microsoft.com/office/drawing/2014/main" id="{763FED9A-7FE8-4BF5-AEA6-F8EDE92D558F}"/>
              </a:ext>
            </a:extLst>
          </p:cNvPr>
          <p:cNvSpPr txBox="1"/>
          <p:nvPr/>
        </p:nvSpPr>
        <p:spPr>
          <a:xfrm>
            <a:off x="6910533" y="899512"/>
            <a:ext cx="3036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89013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ขั้นที่ 2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หาผลคูณ 31 × 55</a:t>
            </a:r>
          </a:p>
        </p:txBody>
      </p:sp>
      <p:graphicFrame>
        <p:nvGraphicFramePr>
          <p:cNvPr id="127" name="ตาราง 6">
            <a:extLst>
              <a:ext uri="{FF2B5EF4-FFF2-40B4-BE49-F238E27FC236}">
                <a16:creationId xmlns:a16="http://schemas.microsoft.com/office/drawing/2014/main" id="{29AB5C6F-4E94-43F7-B81B-776867A84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770949"/>
              </p:ext>
            </p:extLst>
          </p:nvPr>
        </p:nvGraphicFramePr>
        <p:xfrm>
          <a:off x="8421149" y="1627047"/>
          <a:ext cx="172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00">
                  <a:extLst>
                    <a:ext uri="{9D8B030D-6E8A-4147-A177-3AD203B41FA5}">
                      <a16:colId xmlns:a16="http://schemas.microsoft.com/office/drawing/2014/main" val="250085850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890545011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355678845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767153572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147232232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564414461"/>
                    </a:ext>
                  </a:extLst>
                </a:gridCol>
              </a:tblGrid>
              <a:tr h="402408"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495039"/>
                  </a:ext>
                </a:extLst>
              </a:tr>
            </a:tbl>
          </a:graphicData>
        </a:graphic>
      </p:graphicFrame>
      <p:sp>
        <p:nvSpPr>
          <p:cNvPr id="129" name="กล่องข้อความ 128">
            <a:extLst>
              <a:ext uri="{FF2B5EF4-FFF2-40B4-BE49-F238E27FC236}">
                <a16:creationId xmlns:a16="http://schemas.microsoft.com/office/drawing/2014/main" id="{3546ED80-6A5E-48F5-A9E6-B4AA41081025}"/>
              </a:ext>
            </a:extLst>
          </p:cNvPr>
          <p:cNvSpPr txBox="1"/>
          <p:nvPr/>
        </p:nvSpPr>
        <p:spPr>
          <a:xfrm>
            <a:off x="9822192" y="1796612"/>
            <a:ext cx="378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cxnSp>
        <p:nvCxnSpPr>
          <p:cNvPr id="130" name="ตัวเชื่อมต่อตรง 129">
            <a:extLst>
              <a:ext uri="{FF2B5EF4-FFF2-40B4-BE49-F238E27FC236}">
                <a16:creationId xmlns:a16="http://schemas.microsoft.com/office/drawing/2014/main" id="{9D090F1A-A7F8-4734-B15B-BD80A394605E}"/>
              </a:ext>
            </a:extLst>
          </p:cNvPr>
          <p:cNvCxnSpPr/>
          <p:nvPr/>
        </p:nvCxnSpPr>
        <p:spPr>
          <a:xfrm>
            <a:off x="9284361" y="2443097"/>
            <a:ext cx="61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กล่องข้อความ 146">
            <a:extLst>
              <a:ext uri="{FF2B5EF4-FFF2-40B4-BE49-F238E27FC236}">
                <a16:creationId xmlns:a16="http://schemas.microsoft.com/office/drawing/2014/main" id="{7EBFABBE-4B06-4D81-811C-C666D9BAD2C2}"/>
              </a:ext>
            </a:extLst>
          </p:cNvPr>
          <p:cNvSpPr txBox="1"/>
          <p:nvPr/>
        </p:nvSpPr>
        <p:spPr>
          <a:xfrm>
            <a:off x="9012144" y="2347874"/>
            <a:ext cx="287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1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60" name="Google Shape;4711;p51">
            <a:extLst>
              <a:ext uri="{FF2B5EF4-FFF2-40B4-BE49-F238E27FC236}">
                <a16:creationId xmlns:a16="http://schemas.microsoft.com/office/drawing/2014/main" id="{C2599572-9FFA-44EB-B4C6-EC4389AB10BE}"/>
              </a:ext>
            </a:extLst>
          </p:cNvPr>
          <p:cNvSpPr/>
          <p:nvPr/>
        </p:nvSpPr>
        <p:spPr>
          <a:xfrm>
            <a:off x="2868008" y="4390622"/>
            <a:ext cx="5305608" cy="1890585"/>
          </a:xfrm>
          <a:prstGeom prst="roundRect">
            <a:avLst>
              <a:gd name="adj" fmla="val 12317"/>
            </a:avLst>
          </a:prstGeom>
          <a:solidFill>
            <a:srgbClr val="EBD6F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1" name="TextBox 3">
            <a:extLst>
              <a:ext uri="{FF2B5EF4-FFF2-40B4-BE49-F238E27FC236}">
                <a16:creationId xmlns:a16="http://schemas.microsoft.com/office/drawing/2014/main" id="{4032DD4B-D1A3-450B-A188-F06054602365}"/>
              </a:ext>
            </a:extLst>
          </p:cNvPr>
          <p:cNvSpPr txBox="1"/>
          <p:nvPr/>
        </p:nvSpPr>
        <p:spPr>
          <a:xfrm>
            <a:off x="3190867" y="4365533"/>
            <a:ext cx="458683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57513" algn="l"/>
                <a:tab pos="3405188" algn="l"/>
                <a:tab pos="4217988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แสดงวิธีหาผลลัพธ์ ดังนี้</a:t>
            </a:r>
          </a:p>
          <a:p>
            <a:pPr lvl="0">
              <a:tabLst>
                <a:tab pos="801688" algn="l"/>
                <a:tab pos="2957513" algn="l"/>
                <a:tab pos="3405188" algn="l"/>
                <a:tab pos="421798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31 × (275 ÷ 5)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=	31 × 55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57513" algn="l"/>
                <a:tab pos="3405188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=	1,705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57513" algn="l"/>
                <a:tab pos="3405188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๑,๗๐๕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grpSp>
        <p:nvGrpSpPr>
          <p:cNvPr id="62" name="Group 92">
            <a:extLst>
              <a:ext uri="{FF2B5EF4-FFF2-40B4-BE49-F238E27FC236}">
                <a16:creationId xmlns:a16="http://schemas.microsoft.com/office/drawing/2014/main" id="{392B4B89-8525-4C18-95AD-DF888ABEB225}"/>
              </a:ext>
            </a:extLst>
          </p:cNvPr>
          <p:cNvGrpSpPr/>
          <p:nvPr/>
        </p:nvGrpSpPr>
        <p:grpSpPr>
          <a:xfrm flipV="1">
            <a:off x="2982518" y="2754398"/>
            <a:ext cx="1138264" cy="287998"/>
            <a:chOff x="6831482" y="2977615"/>
            <a:chExt cx="1240191" cy="330815"/>
          </a:xfrm>
        </p:grpSpPr>
        <p:cxnSp>
          <p:nvCxnSpPr>
            <p:cNvPr id="63" name="ตัวเชื่อมต่อตรง 46">
              <a:extLst>
                <a:ext uri="{FF2B5EF4-FFF2-40B4-BE49-F238E27FC236}">
                  <a16:creationId xmlns:a16="http://schemas.microsoft.com/office/drawing/2014/main" id="{1C7F2BD0-D2C3-4024-AD0A-CCF3360CDF84}"/>
                </a:ext>
              </a:extLst>
            </p:cNvPr>
            <p:cNvCxnSpPr/>
            <p:nvPr/>
          </p:nvCxnSpPr>
          <p:spPr>
            <a:xfrm>
              <a:off x="7051857" y="2998771"/>
              <a:ext cx="10198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Arc 94">
              <a:extLst>
                <a:ext uri="{FF2B5EF4-FFF2-40B4-BE49-F238E27FC236}">
                  <a16:creationId xmlns:a16="http://schemas.microsoft.com/office/drawing/2014/main" id="{9368EC5D-4CF4-4A2B-8195-62EB7C6F2618}"/>
                </a:ext>
              </a:extLst>
            </p:cNvPr>
            <p:cNvSpPr/>
            <p:nvPr/>
          </p:nvSpPr>
          <p:spPr>
            <a:xfrm>
              <a:off x="6831482" y="2977615"/>
              <a:ext cx="313789" cy="330815"/>
            </a:xfrm>
            <a:prstGeom prst="arc">
              <a:avLst>
                <a:gd name="adj1" fmla="val 17742790"/>
                <a:gd name="adj2" fmla="val 3821566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5" name="กล่องข้อความ 74">
            <a:extLst>
              <a:ext uri="{FF2B5EF4-FFF2-40B4-BE49-F238E27FC236}">
                <a16:creationId xmlns:a16="http://schemas.microsoft.com/office/drawing/2014/main" id="{4C5D9E59-09C8-4240-ABB1-7876872789B3}"/>
              </a:ext>
            </a:extLst>
          </p:cNvPr>
          <p:cNvSpPr txBox="1"/>
          <p:nvPr/>
        </p:nvSpPr>
        <p:spPr>
          <a:xfrm>
            <a:off x="3670403" y="2590213"/>
            <a:ext cx="328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2</a:t>
            </a:r>
          </a:p>
        </p:txBody>
      </p:sp>
      <p:sp>
        <p:nvSpPr>
          <p:cNvPr id="66" name="กล่องข้อความ 65">
            <a:extLst>
              <a:ext uri="{FF2B5EF4-FFF2-40B4-BE49-F238E27FC236}">
                <a16:creationId xmlns:a16="http://schemas.microsoft.com/office/drawing/2014/main" id="{91239181-3B6B-4185-98DF-ADF6E26C36CF}"/>
              </a:ext>
            </a:extLst>
          </p:cNvPr>
          <p:cNvSpPr txBox="1"/>
          <p:nvPr/>
        </p:nvSpPr>
        <p:spPr>
          <a:xfrm>
            <a:off x="9574984" y="2662904"/>
            <a:ext cx="328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0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67" name="กล่องข้อความ 66">
            <a:extLst>
              <a:ext uri="{FF2B5EF4-FFF2-40B4-BE49-F238E27FC236}">
                <a16:creationId xmlns:a16="http://schemas.microsoft.com/office/drawing/2014/main" id="{401E46DB-A7D4-4648-BC32-27263581E3EA}"/>
              </a:ext>
            </a:extLst>
          </p:cNvPr>
          <p:cNvSpPr txBox="1"/>
          <p:nvPr/>
        </p:nvSpPr>
        <p:spPr>
          <a:xfrm>
            <a:off x="9276270" y="2662915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</a:t>
            </a:r>
          </a:p>
        </p:txBody>
      </p:sp>
      <p:cxnSp>
        <p:nvCxnSpPr>
          <p:cNvPr id="69" name="ตัวเชื่อมต่อตรง 68">
            <a:extLst>
              <a:ext uri="{FF2B5EF4-FFF2-40B4-BE49-F238E27FC236}">
                <a16:creationId xmlns:a16="http://schemas.microsoft.com/office/drawing/2014/main" id="{588E6BE8-310C-4D0B-BE80-8AF0A2F29AF6}"/>
              </a:ext>
            </a:extLst>
          </p:cNvPr>
          <p:cNvCxnSpPr/>
          <p:nvPr/>
        </p:nvCxnSpPr>
        <p:spPr>
          <a:xfrm>
            <a:off x="8790934" y="3109357"/>
            <a:ext cx="10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กล่องข้อความ 70">
            <a:extLst>
              <a:ext uri="{FF2B5EF4-FFF2-40B4-BE49-F238E27FC236}">
                <a16:creationId xmlns:a16="http://schemas.microsoft.com/office/drawing/2014/main" id="{E29479B2-E9D9-42D0-AB3A-DAD101CDBE33}"/>
              </a:ext>
            </a:extLst>
          </p:cNvPr>
          <p:cNvSpPr txBox="1"/>
          <p:nvPr/>
        </p:nvSpPr>
        <p:spPr>
          <a:xfrm>
            <a:off x="8991207" y="2658897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</a:t>
            </a:r>
          </a:p>
        </p:txBody>
      </p:sp>
      <p:sp>
        <p:nvSpPr>
          <p:cNvPr id="72" name="กล่องข้อความ 71">
            <a:extLst>
              <a:ext uri="{FF2B5EF4-FFF2-40B4-BE49-F238E27FC236}">
                <a16:creationId xmlns:a16="http://schemas.microsoft.com/office/drawing/2014/main" id="{79A7D088-9D15-4181-8C25-3D5B9452131F}"/>
              </a:ext>
            </a:extLst>
          </p:cNvPr>
          <p:cNvSpPr txBox="1"/>
          <p:nvPr/>
        </p:nvSpPr>
        <p:spPr>
          <a:xfrm>
            <a:off x="8725624" y="2662208"/>
            <a:ext cx="287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1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75" name="กล่องข้อความ 74">
            <a:extLst>
              <a:ext uri="{FF2B5EF4-FFF2-40B4-BE49-F238E27FC236}">
                <a16:creationId xmlns:a16="http://schemas.microsoft.com/office/drawing/2014/main" id="{D08C6115-E325-4E15-B355-C77991FC72E1}"/>
              </a:ext>
            </a:extLst>
          </p:cNvPr>
          <p:cNvSpPr txBox="1"/>
          <p:nvPr/>
        </p:nvSpPr>
        <p:spPr>
          <a:xfrm>
            <a:off x="9282493" y="3018000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0</a:t>
            </a:r>
          </a:p>
        </p:txBody>
      </p:sp>
      <p:grpSp>
        <p:nvGrpSpPr>
          <p:cNvPr id="76" name="กลุ่ม 75">
            <a:extLst>
              <a:ext uri="{FF2B5EF4-FFF2-40B4-BE49-F238E27FC236}">
                <a16:creationId xmlns:a16="http://schemas.microsoft.com/office/drawing/2014/main" id="{0F845328-EC3A-4287-8A68-3355AEE59F00}"/>
              </a:ext>
            </a:extLst>
          </p:cNvPr>
          <p:cNvGrpSpPr/>
          <p:nvPr/>
        </p:nvGrpSpPr>
        <p:grpSpPr>
          <a:xfrm>
            <a:off x="8805349" y="3464442"/>
            <a:ext cx="1044000" cy="21769"/>
            <a:chOff x="5105720" y="4324230"/>
            <a:chExt cx="1332514" cy="21769"/>
          </a:xfrm>
        </p:grpSpPr>
        <p:cxnSp>
          <p:nvCxnSpPr>
            <p:cNvPr id="77" name="ตัวเชื่อมต่อตรง 76">
              <a:extLst>
                <a:ext uri="{FF2B5EF4-FFF2-40B4-BE49-F238E27FC236}">
                  <a16:creationId xmlns:a16="http://schemas.microsoft.com/office/drawing/2014/main" id="{E0F23551-1ECE-4598-A665-A0D552618CC0}"/>
                </a:ext>
              </a:extLst>
            </p:cNvPr>
            <p:cNvCxnSpPr/>
            <p:nvPr/>
          </p:nvCxnSpPr>
          <p:spPr>
            <a:xfrm>
              <a:off x="5106234" y="4324230"/>
              <a:ext cx="133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ตัวเชื่อมต่อตรง 79">
              <a:extLst>
                <a:ext uri="{FF2B5EF4-FFF2-40B4-BE49-F238E27FC236}">
                  <a16:creationId xmlns:a16="http://schemas.microsoft.com/office/drawing/2014/main" id="{E4D78C29-7A48-476A-8F10-E0CF85E3F0D0}"/>
                </a:ext>
              </a:extLst>
            </p:cNvPr>
            <p:cNvCxnSpPr/>
            <p:nvPr/>
          </p:nvCxnSpPr>
          <p:spPr>
            <a:xfrm>
              <a:off x="5105720" y="4345999"/>
              <a:ext cx="13319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กล่องข้อความ 82">
            <a:extLst>
              <a:ext uri="{FF2B5EF4-FFF2-40B4-BE49-F238E27FC236}">
                <a16:creationId xmlns:a16="http://schemas.microsoft.com/office/drawing/2014/main" id="{90F3943C-3339-4A50-8361-12D4BF7676F4}"/>
              </a:ext>
            </a:extLst>
          </p:cNvPr>
          <p:cNvSpPr txBox="1"/>
          <p:nvPr/>
        </p:nvSpPr>
        <p:spPr>
          <a:xfrm>
            <a:off x="9009453" y="3023313"/>
            <a:ext cx="311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7</a:t>
            </a:r>
          </a:p>
        </p:txBody>
      </p:sp>
      <p:sp>
        <p:nvSpPr>
          <p:cNvPr id="84" name="กล่องข้อความ 83">
            <a:extLst>
              <a:ext uri="{FF2B5EF4-FFF2-40B4-BE49-F238E27FC236}">
                <a16:creationId xmlns:a16="http://schemas.microsoft.com/office/drawing/2014/main" id="{93EECDAA-0EE2-4417-929D-FD1932B0C68D}"/>
              </a:ext>
            </a:extLst>
          </p:cNvPr>
          <p:cNvSpPr txBox="1"/>
          <p:nvPr/>
        </p:nvSpPr>
        <p:spPr>
          <a:xfrm>
            <a:off x="8731847" y="3017293"/>
            <a:ext cx="287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1</a:t>
            </a:r>
          </a:p>
        </p:txBody>
      </p:sp>
      <p:sp>
        <p:nvSpPr>
          <p:cNvPr id="9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9EBEF66D-42EB-4A6E-AB5A-5C23914DB08E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9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286E0EB8-4AE4-4107-A204-8ECBD3585E8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2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D9E7AE91-198F-4C9E-815C-4D90085B70F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2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277C807-C094-4532-A4ED-31674E87B74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2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D567128-76A5-4466-A974-AF72957C724D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25" name="รูปภาพ 124">
            <a:hlinkClick r:id="rId8" action="ppaction://hlinksldjump"/>
            <a:extLst>
              <a:ext uri="{FF2B5EF4-FFF2-40B4-BE49-F238E27FC236}">
                <a16:creationId xmlns:a16="http://schemas.microsoft.com/office/drawing/2014/main" id="{19FFE5C9-A4CC-443E-BFFB-F46C5D86ED9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6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9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7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9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9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9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4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99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9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9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4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4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6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9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2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5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6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7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85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9500"/>
                            </p:stCondLst>
                            <p:childTnLst>
                              <p:par>
                                <p:cTn id="1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5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55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60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19" grpId="0" animBg="1"/>
      <p:bldP spid="131" grpId="0"/>
      <p:bldP spid="118" grpId="0" animBg="1"/>
      <p:bldP spid="114" grpId="0" animBg="1"/>
      <p:bldP spid="12" grpId="0" animBg="1"/>
      <p:bldP spid="81" grpId="0" animBg="1"/>
      <p:bldP spid="21" grpId="0"/>
      <p:bldP spid="22" grpId="0"/>
      <p:bldP spid="57" grpId="0"/>
      <p:bldP spid="78" grpId="0" animBg="1"/>
      <p:bldP spid="79" grpId="0"/>
      <p:bldP spid="100" grpId="0"/>
      <p:bldP spid="105" grpId="0"/>
      <p:bldP spid="112" grpId="0"/>
      <p:bldP spid="113" grpId="0"/>
      <p:bldP spid="120" grpId="0"/>
      <p:bldP spid="122" grpId="0"/>
      <p:bldP spid="129" grpId="0"/>
      <p:bldP spid="147" grpId="0"/>
      <p:bldP spid="160" grpId="0" animBg="1"/>
      <p:bldP spid="161" grpId="0"/>
      <p:bldP spid="65" grpId="0"/>
      <p:bldP spid="66" grpId="0"/>
      <p:bldP spid="67" grpId="0"/>
      <p:bldP spid="71" grpId="0"/>
      <p:bldP spid="72" grpId="0"/>
      <p:bldP spid="75" grpId="0"/>
      <p:bldP spid="83" grpId="0"/>
      <p:bldP spid="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3130003" y="1772097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3820624" y="1636656"/>
            <a:ext cx="36000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4394357" y="1668477"/>
            <a:ext cx="2553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184 ÷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(2 × 4)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3970825" y="2326559"/>
            <a:ext cx="44502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873375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184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(2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4)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184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8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873375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873375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๒๓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3130003" y="4144865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3803207" y="4009424"/>
            <a:ext cx="3600000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4005354" y="4076081"/>
            <a:ext cx="31356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(24 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  <a:sym typeface="Comfortaa"/>
              </a:rPr>
              <a:t>× 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36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) ÷ 9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3970825" y="4699327"/>
            <a:ext cx="449995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(24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×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36)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9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864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9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๙๖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24A25F5D-E565-464E-A0F4-6FDC065C9255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34F166F9-3B9C-410A-9C9A-9C7D55CF3849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23F4A96-3301-48B8-B32B-15F741F27479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B7DB55A0-5BC7-4DB3-8789-B37003D152DF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1BE62C2-DAE5-4C80-9ADF-C3FD74F3A772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98B2AE5C-285E-40DE-B2CF-FA9C5DBC920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6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3130003" y="1772097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3820624" y="1636656"/>
            <a:ext cx="36000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4303792" y="1668477"/>
            <a:ext cx="27350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(2,415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÷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7)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× 3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3970825" y="2326559"/>
            <a:ext cx="45448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873375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(2,415 ÷ 7) × 3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345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873375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1,035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873375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๑,๐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๓๕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3130003" y="4144865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3803207" y="4009424"/>
            <a:ext cx="3600000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4005354" y="4076081"/>
            <a:ext cx="31356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24 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  <a:sym typeface="Comfortaa"/>
              </a:rPr>
              <a:t>× (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288 ÷ 8)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3970825" y="4699327"/>
            <a:ext cx="45384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24 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×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(288 ÷ 8)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24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36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864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๘๖๔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52DA9EC3-BA92-49E6-818B-5C951E4F574F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8B65747-FFAB-46E8-B450-1EAEBBEBB464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B0F92BF-FFCF-4897-BC2C-E36CAA79AB1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F0353E4-6FE8-436C-9131-9533F2235390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76816E4-F1AF-4266-9BB6-B3954A0D4109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3BC0123F-0E16-49EB-9E2B-FD03F5D7947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0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2726387" y="1519796"/>
            <a:ext cx="3712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10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,090 - (2,150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3,789)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65469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852863" algn="l"/>
                <a:tab pos="421798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10,090 - (2,150 + 3,789)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10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,090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– 5,939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4,151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๔,๑๕๑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kern="0" dirty="0">
                  <a:solidFill>
                    <a:srgbClr val="44546A">
                      <a:lumMod val="75000"/>
                    </a:srgbClr>
                  </a:solidFill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(51,032 - 9,765) + 21,963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66431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4217988" algn="l"/>
                <a:tab pos="4572000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(51,032 - 9,765) + 21,963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41,267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+ 21,963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63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,230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๖๓,๒๓๐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CECBB35A-0B9F-41FA-A7D3-078038C20E30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433925A6-E260-40FD-8C8C-732327C4ABA4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9216CD35-C5A1-4B4F-91CC-1AF5611E8088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53A0024-32ED-42BE-A86B-EAE2731C8652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4769DFD-19D0-4E62-98E0-F88E0F6DE789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D49BCCEC-5E1A-4802-9405-337B754D221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9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3273814" y="1519796"/>
            <a:ext cx="2618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14 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  <a:sym typeface="Comfortaa"/>
              </a:rPr>
              <a:t>×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(57 + 23)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449995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2960688" algn="l"/>
                <a:tab pos="3317875" algn="l"/>
                <a:tab pos="3852863" algn="l"/>
                <a:tab pos="421798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14 </a:t>
            </a:r>
            <a:r>
              <a:rPr lang="th-TH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Comfortaa"/>
              </a:rPr>
              <a:t>×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 (57 + 23)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14 × 80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1,120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๑,๑๒๐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(87,450 – 86,978) ÷ 8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53739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944938" algn="l"/>
                <a:tab pos="4217988" algn="l"/>
                <a:tab pos="4572000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(87,450 – 86,978) ÷ 8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472 ÷ 8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944938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59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944938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๕๙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D08B5E3A-C894-4F5B-B37E-7597454A2C82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D677F07-CC68-4303-9C26-A69C50861D18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BA18653-52AD-4FBD-96BD-F5FC364718A8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7AF309C-A159-47E5-B5DB-C94000AC4FF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935F86BA-5336-4AEF-B1FB-1D7B84C24D18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EC7D5898-8BE5-4042-8249-765D1B81240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1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5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3329919" y="1519796"/>
            <a:ext cx="2505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(10 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  <a:sym typeface="Comfortaa"/>
              </a:rPr>
              <a:t>×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92)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5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44839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2960688" algn="l"/>
                <a:tab pos="3317875" algn="l"/>
                <a:tab pos="3852863" algn="l"/>
                <a:tab pos="421798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(10 </a:t>
            </a:r>
            <a:r>
              <a:rPr lang="th-TH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Comfortaa"/>
              </a:rPr>
              <a:t>×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 92) ÷ 5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920 ÷ 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184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๑๘๔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6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29 × (2,080 – 1,998)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526297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675063" algn="l"/>
                <a:tab pos="4032250" algn="l"/>
                <a:tab pos="4217988" algn="l"/>
                <a:tab pos="4572000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29 × (2,080 – 1,998)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29 × 82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675063" algn="l"/>
                <a:tab pos="4032250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2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,378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675063" algn="l"/>
                <a:tab pos="4032250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๒,๓๗๘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A8F00B93-E8A8-4C20-B1E6-3988A38636FF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469497CF-D302-4CF4-BE64-F7DA88029331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D6945944-59E3-4533-A221-AB0D9A3343A0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3CCE3455-19A3-4292-90F0-BCCADCF4CB62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C5E4873-99FE-4CD9-9823-B394691864EE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B2149531-B9E2-437F-ABE7-D4924B4E7D7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3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7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2915544" y="1554632"/>
            <a:ext cx="3334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(3,521 </a:t>
            </a:r>
            <a:r>
              <a:rPr lang="th-TH" kern="0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Comfortaa"/>
              </a:rPr>
              <a:t>÷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7)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89,053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57586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2960688" algn="l"/>
                <a:tab pos="3317875" algn="l"/>
                <a:tab pos="3587750" algn="l"/>
                <a:tab pos="394493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(3,521 </a:t>
            </a:r>
            <a:r>
              <a:rPr lang="th-TH" kern="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Comfortaa"/>
              </a:rPr>
              <a:t>÷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 7) + 89,053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503 + 89,053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3587750" algn="l"/>
                <a:tab pos="394493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89,556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2960688" algn="l"/>
                <a:tab pos="3317875" algn="l"/>
                <a:tab pos="3587750" algn="l"/>
                <a:tab pos="394493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๘๙,๕๕๖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6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70,861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(987 ÷ 3)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57262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675063" algn="l"/>
                <a:tab pos="4032250" algn="l"/>
                <a:tab pos="4217988" algn="l"/>
                <a:tab pos="4572000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70,861 - (987 ÷ 3)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70,861 - 329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675063" algn="l"/>
                <a:tab pos="4032250" algn="l"/>
                <a:tab pos="4217988" algn="l"/>
                <a:tab pos="4572000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70,532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675063" algn="l"/>
                <a:tab pos="4032250" algn="l"/>
                <a:tab pos="4217988" algn="l"/>
                <a:tab pos="4572000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๗๐,๕๓๒</a:t>
            </a: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B0AA7E1E-F853-43AB-BA1C-9F75F40AB573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CAA3771-FB18-423D-9F6D-450BC12F973D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D5749267-A9DE-477E-B2CC-3E66ABA78716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DFD9706-072F-4CAE-BFAE-497A3D403EFF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DB0BB574-4897-48D1-BD35-A6F13E87C1B8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B81D5C06-26C0-430A-AFBE-BBE845EC49E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6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588661" y="162341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69" name="กลุ่ม 1">
            <a:extLst>
              <a:ext uri="{FF2B5EF4-FFF2-40B4-BE49-F238E27FC236}">
                <a16:creationId xmlns:a16="http://schemas.microsoft.com/office/drawing/2014/main" id="{9EFBAA76-6CEC-4A78-BE89-8073844FD659}"/>
              </a:ext>
            </a:extLst>
          </p:cNvPr>
          <p:cNvGrpSpPr/>
          <p:nvPr/>
        </p:nvGrpSpPr>
        <p:grpSpPr>
          <a:xfrm>
            <a:off x="2261864" y="1487975"/>
            <a:ext cx="4579200" cy="630035"/>
            <a:chOff x="1617159" y="3265949"/>
            <a:chExt cx="8717179" cy="2981938"/>
          </a:xfrm>
        </p:grpSpPr>
        <p:sp>
          <p:nvSpPr>
            <p:cNvPr id="71" name="Google Shape;4035;p55">
              <a:extLst>
                <a:ext uri="{FF2B5EF4-FFF2-40B4-BE49-F238E27FC236}">
                  <a16:creationId xmlns:a16="http://schemas.microsoft.com/office/drawing/2014/main" id="{44340ADC-F96A-40DB-BE69-D010A7F56CEF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4036;p55">
              <a:extLst>
                <a:ext uri="{FF2B5EF4-FFF2-40B4-BE49-F238E27FC236}">
                  <a16:creationId xmlns:a16="http://schemas.microsoft.com/office/drawing/2014/main" id="{5B05CCCB-893D-41FF-BE9D-7214EF93C971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908307" y="579771"/>
            <a:ext cx="4167922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แสดงวิธีหาผลลัพธ์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8166262" y="55207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3927281" y="999391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9" name="Rectangle 4">
            <a:extLst>
              <a:ext uri="{FF2B5EF4-FFF2-40B4-BE49-F238E27FC236}">
                <a16:creationId xmlns:a16="http://schemas.microsoft.com/office/drawing/2014/main" id="{1337AC2E-C6FE-4A34-A536-283726E5ADF6}"/>
              </a:ext>
            </a:extLst>
          </p:cNvPr>
          <p:cNvSpPr/>
          <p:nvPr/>
        </p:nvSpPr>
        <p:spPr>
          <a:xfrm>
            <a:off x="2702345" y="1519796"/>
            <a:ext cx="3760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70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,962 - (8,921 + 9,032)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3">
            <a:extLst>
              <a:ext uri="{FF2B5EF4-FFF2-40B4-BE49-F238E27FC236}">
                <a16:creationId xmlns:a16="http://schemas.microsoft.com/office/drawing/2014/main" id="{DFF1B88B-72AC-4338-AC38-E85A37AD2962}"/>
              </a:ext>
            </a:extLst>
          </p:cNvPr>
          <p:cNvSpPr txBox="1"/>
          <p:nvPr/>
        </p:nvSpPr>
        <p:spPr>
          <a:xfrm>
            <a:off x="2429483" y="2177878"/>
            <a:ext cx="66575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852863" algn="l"/>
                <a:tab pos="421798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70,962 - (8,921 + 9,032)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=	70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,962 – 17,953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852863" algn="l"/>
                <a:tab pos="421798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53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,009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852863" algn="l"/>
                <a:tab pos="421798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๕๓,๐๐๙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51" name="กลุ่ม 2">
            <a:extLst>
              <a:ext uri="{FF2B5EF4-FFF2-40B4-BE49-F238E27FC236}">
                <a16:creationId xmlns:a16="http://schemas.microsoft.com/office/drawing/2014/main" id="{ACF55448-6AD2-4CED-A637-9FC97EC5A46E}"/>
              </a:ext>
            </a:extLst>
          </p:cNvPr>
          <p:cNvGrpSpPr/>
          <p:nvPr/>
        </p:nvGrpSpPr>
        <p:grpSpPr>
          <a:xfrm>
            <a:off x="1588661" y="3996184"/>
            <a:ext cx="468000" cy="468000"/>
            <a:chOff x="1239484" y="1722687"/>
            <a:chExt cx="468000" cy="468000"/>
          </a:xfrm>
        </p:grpSpPr>
        <p:sp>
          <p:nvSpPr>
            <p:cNvPr id="152" name="Google Shape;523;p27">
              <a:extLst>
                <a:ext uri="{FF2B5EF4-FFF2-40B4-BE49-F238E27FC236}">
                  <a16:creationId xmlns:a16="http://schemas.microsoft.com/office/drawing/2014/main" id="{9F7382BF-0EA9-49AF-96ED-2A6B27104C22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656;p49">
              <a:extLst>
                <a:ext uri="{FF2B5EF4-FFF2-40B4-BE49-F238E27FC236}">
                  <a16:creationId xmlns:a16="http://schemas.microsoft.com/office/drawing/2014/main" id="{609A0A93-C3CE-41F7-BCB6-8C69B5CFCE75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grpSp>
        <p:nvGrpSpPr>
          <p:cNvPr id="154" name="กลุ่ม 1">
            <a:extLst>
              <a:ext uri="{FF2B5EF4-FFF2-40B4-BE49-F238E27FC236}">
                <a16:creationId xmlns:a16="http://schemas.microsoft.com/office/drawing/2014/main" id="{5688A83D-5217-4585-AF51-284BACC67A70}"/>
              </a:ext>
            </a:extLst>
          </p:cNvPr>
          <p:cNvGrpSpPr/>
          <p:nvPr/>
        </p:nvGrpSpPr>
        <p:grpSpPr>
          <a:xfrm>
            <a:off x="2261865" y="3860743"/>
            <a:ext cx="4577474" cy="630035"/>
            <a:chOff x="1617159" y="3265949"/>
            <a:chExt cx="8717179" cy="2981938"/>
          </a:xfrm>
        </p:grpSpPr>
        <p:sp>
          <p:nvSpPr>
            <p:cNvPr id="155" name="Google Shape;4035;p55">
              <a:extLst>
                <a:ext uri="{FF2B5EF4-FFF2-40B4-BE49-F238E27FC236}">
                  <a16:creationId xmlns:a16="http://schemas.microsoft.com/office/drawing/2014/main" id="{72E8E28A-F477-4B95-B840-013BD82CEB5E}"/>
                </a:ext>
              </a:extLst>
            </p:cNvPr>
            <p:cNvSpPr/>
            <p:nvPr/>
          </p:nvSpPr>
          <p:spPr>
            <a:xfrm rot="5400000">
              <a:off x="4519396" y="363712"/>
              <a:ext cx="2811372" cy="8615845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4036;p55">
              <a:extLst>
                <a:ext uri="{FF2B5EF4-FFF2-40B4-BE49-F238E27FC236}">
                  <a16:creationId xmlns:a16="http://schemas.microsoft.com/office/drawing/2014/main" id="{7A72C6C6-A4ED-4435-B5DA-AFB818230E40}"/>
                </a:ext>
              </a:extLst>
            </p:cNvPr>
            <p:cNvSpPr/>
            <p:nvPr/>
          </p:nvSpPr>
          <p:spPr>
            <a:xfrm rot="5400000">
              <a:off x="4612930" y="526478"/>
              <a:ext cx="2826970" cy="8615847"/>
            </a:xfrm>
            <a:custGeom>
              <a:avLst/>
              <a:gdLst/>
              <a:ahLst/>
              <a:cxnLst/>
              <a:rect l="l" t="t" r="r" b="b"/>
              <a:pathLst>
                <a:path w="8555" h="24096" extrusionOk="0">
                  <a:moveTo>
                    <a:pt x="6334" y="1"/>
                  </a:moveTo>
                  <a:cubicBezTo>
                    <a:pt x="6162" y="19"/>
                    <a:pt x="5994" y="37"/>
                    <a:pt x="5823" y="37"/>
                  </a:cubicBezTo>
                  <a:cubicBezTo>
                    <a:pt x="5334" y="60"/>
                    <a:pt x="4823" y="60"/>
                    <a:pt x="4316" y="60"/>
                  </a:cubicBezTo>
                  <a:cubicBezTo>
                    <a:pt x="3751" y="78"/>
                    <a:pt x="3203" y="173"/>
                    <a:pt x="2638" y="245"/>
                  </a:cubicBezTo>
                  <a:cubicBezTo>
                    <a:pt x="2317" y="304"/>
                    <a:pt x="1995" y="417"/>
                    <a:pt x="1674" y="512"/>
                  </a:cubicBezTo>
                  <a:cubicBezTo>
                    <a:pt x="1299" y="643"/>
                    <a:pt x="978" y="851"/>
                    <a:pt x="751" y="1191"/>
                  </a:cubicBezTo>
                  <a:cubicBezTo>
                    <a:pt x="715" y="1245"/>
                    <a:pt x="656" y="1304"/>
                    <a:pt x="620" y="1358"/>
                  </a:cubicBezTo>
                  <a:cubicBezTo>
                    <a:pt x="453" y="1566"/>
                    <a:pt x="317" y="1810"/>
                    <a:pt x="263" y="2073"/>
                  </a:cubicBezTo>
                  <a:cubicBezTo>
                    <a:pt x="168" y="2394"/>
                    <a:pt x="168" y="2733"/>
                    <a:pt x="132" y="3054"/>
                  </a:cubicBezTo>
                  <a:cubicBezTo>
                    <a:pt x="114" y="3358"/>
                    <a:pt x="91" y="3656"/>
                    <a:pt x="73" y="3977"/>
                  </a:cubicBezTo>
                  <a:cubicBezTo>
                    <a:pt x="37" y="4470"/>
                    <a:pt x="19" y="4977"/>
                    <a:pt x="19" y="5488"/>
                  </a:cubicBezTo>
                  <a:cubicBezTo>
                    <a:pt x="0" y="6579"/>
                    <a:pt x="0" y="7691"/>
                    <a:pt x="19" y="8804"/>
                  </a:cubicBezTo>
                  <a:cubicBezTo>
                    <a:pt x="55" y="10012"/>
                    <a:pt x="19" y="11233"/>
                    <a:pt x="91" y="12459"/>
                  </a:cubicBezTo>
                  <a:cubicBezTo>
                    <a:pt x="132" y="13382"/>
                    <a:pt x="91" y="14310"/>
                    <a:pt x="91" y="15232"/>
                  </a:cubicBezTo>
                  <a:cubicBezTo>
                    <a:pt x="91" y="16436"/>
                    <a:pt x="114" y="17662"/>
                    <a:pt x="91" y="18870"/>
                  </a:cubicBezTo>
                  <a:cubicBezTo>
                    <a:pt x="91" y="19191"/>
                    <a:pt x="114" y="19512"/>
                    <a:pt x="150" y="19811"/>
                  </a:cubicBezTo>
                  <a:cubicBezTo>
                    <a:pt x="168" y="20209"/>
                    <a:pt x="245" y="20602"/>
                    <a:pt x="227" y="21018"/>
                  </a:cubicBezTo>
                  <a:cubicBezTo>
                    <a:pt x="227" y="21095"/>
                    <a:pt x="227" y="21186"/>
                    <a:pt x="245" y="21263"/>
                  </a:cubicBezTo>
                  <a:cubicBezTo>
                    <a:pt x="299" y="21751"/>
                    <a:pt x="358" y="22226"/>
                    <a:pt x="358" y="22715"/>
                  </a:cubicBezTo>
                  <a:cubicBezTo>
                    <a:pt x="358" y="22769"/>
                    <a:pt x="358" y="22828"/>
                    <a:pt x="376" y="22864"/>
                  </a:cubicBezTo>
                  <a:cubicBezTo>
                    <a:pt x="453" y="23036"/>
                    <a:pt x="507" y="23203"/>
                    <a:pt x="543" y="23375"/>
                  </a:cubicBezTo>
                  <a:cubicBezTo>
                    <a:pt x="566" y="23448"/>
                    <a:pt x="584" y="23506"/>
                    <a:pt x="638" y="23561"/>
                  </a:cubicBezTo>
                  <a:cubicBezTo>
                    <a:pt x="865" y="23787"/>
                    <a:pt x="1131" y="23941"/>
                    <a:pt x="1448" y="23995"/>
                  </a:cubicBezTo>
                  <a:cubicBezTo>
                    <a:pt x="1828" y="24054"/>
                    <a:pt x="2185" y="24072"/>
                    <a:pt x="2561" y="24072"/>
                  </a:cubicBezTo>
                  <a:lnTo>
                    <a:pt x="3334" y="24072"/>
                  </a:lnTo>
                  <a:cubicBezTo>
                    <a:pt x="3439" y="24072"/>
                    <a:pt x="3533" y="24095"/>
                    <a:pt x="3624" y="24095"/>
                  </a:cubicBezTo>
                  <a:cubicBezTo>
                    <a:pt x="3647" y="24095"/>
                    <a:pt x="3669" y="24094"/>
                    <a:pt x="3692" y="24090"/>
                  </a:cubicBezTo>
                  <a:cubicBezTo>
                    <a:pt x="4108" y="24036"/>
                    <a:pt x="4524" y="24013"/>
                    <a:pt x="4936" y="23995"/>
                  </a:cubicBezTo>
                  <a:cubicBezTo>
                    <a:pt x="5067" y="23995"/>
                    <a:pt x="5203" y="23977"/>
                    <a:pt x="5334" y="23959"/>
                  </a:cubicBezTo>
                  <a:cubicBezTo>
                    <a:pt x="5709" y="23900"/>
                    <a:pt x="6067" y="23864"/>
                    <a:pt x="6447" y="23846"/>
                  </a:cubicBezTo>
                  <a:cubicBezTo>
                    <a:pt x="6578" y="23828"/>
                    <a:pt x="6727" y="23828"/>
                    <a:pt x="6859" y="23751"/>
                  </a:cubicBezTo>
                  <a:cubicBezTo>
                    <a:pt x="7162" y="23601"/>
                    <a:pt x="7424" y="23393"/>
                    <a:pt x="7650" y="23131"/>
                  </a:cubicBezTo>
                  <a:cubicBezTo>
                    <a:pt x="7781" y="23018"/>
                    <a:pt x="7840" y="22864"/>
                    <a:pt x="7840" y="22697"/>
                  </a:cubicBezTo>
                  <a:lnTo>
                    <a:pt x="7840" y="22471"/>
                  </a:lnTo>
                  <a:cubicBezTo>
                    <a:pt x="7876" y="22149"/>
                    <a:pt x="7894" y="21810"/>
                    <a:pt x="7917" y="21489"/>
                  </a:cubicBezTo>
                  <a:cubicBezTo>
                    <a:pt x="7953" y="21018"/>
                    <a:pt x="7989" y="20530"/>
                    <a:pt x="7971" y="20037"/>
                  </a:cubicBezTo>
                  <a:cubicBezTo>
                    <a:pt x="7953" y="19869"/>
                    <a:pt x="7953" y="19697"/>
                    <a:pt x="7953" y="19530"/>
                  </a:cubicBezTo>
                  <a:cubicBezTo>
                    <a:pt x="7989" y="19263"/>
                    <a:pt x="7971" y="19001"/>
                    <a:pt x="7989" y="18738"/>
                  </a:cubicBezTo>
                  <a:cubicBezTo>
                    <a:pt x="8030" y="18286"/>
                    <a:pt x="8030" y="17834"/>
                    <a:pt x="8084" y="17381"/>
                  </a:cubicBezTo>
                  <a:cubicBezTo>
                    <a:pt x="8121" y="17060"/>
                    <a:pt x="8161" y="16757"/>
                    <a:pt x="8179" y="16436"/>
                  </a:cubicBezTo>
                  <a:cubicBezTo>
                    <a:pt x="8198" y="16305"/>
                    <a:pt x="8216" y="16173"/>
                    <a:pt x="8143" y="16042"/>
                  </a:cubicBezTo>
                  <a:cubicBezTo>
                    <a:pt x="8121" y="16006"/>
                    <a:pt x="8143" y="15983"/>
                    <a:pt x="8161" y="15947"/>
                  </a:cubicBezTo>
                  <a:cubicBezTo>
                    <a:pt x="8234" y="15834"/>
                    <a:pt x="8256" y="15703"/>
                    <a:pt x="8256" y="15572"/>
                  </a:cubicBezTo>
                  <a:cubicBezTo>
                    <a:pt x="8256" y="15251"/>
                    <a:pt x="8274" y="14929"/>
                    <a:pt x="8293" y="14608"/>
                  </a:cubicBezTo>
                  <a:cubicBezTo>
                    <a:pt x="8311" y="14477"/>
                    <a:pt x="8311" y="14328"/>
                    <a:pt x="8329" y="14197"/>
                  </a:cubicBezTo>
                  <a:cubicBezTo>
                    <a:pt x="8388" y="13798"/>
                    <a:pt x="8424" y="13382"/>
                    <a:pt x="8442" y="12989"/>
                  </a:cubicBezTo>
                  <a:cubicBezTo>
                    <a:pt x="8442" y="12591"/>
                    <a:pt x="8483" y="12197"/>
                    <a:pt x="8483" y="11799"/>
                  </a:cubicBezTo>
                  <a:lnTo>
                    <a:pt x="8483" y="11632"/>
                  </a:lnTo>
                  <a:cubicBezTo>
                    <a:pt x="8519" y="11310"/>
                    <a:pt x="8519" y="11007"/>
                    <a:pt x="8537" y="10691"/>
                  </a:cubicBezTo>
                  <a:cubicBezTo>
                    <a:pt x="8555" y="10369"/>
                    <a:pt x="8537" y="10066"/>
                    <a:pt x="8537" y="9745"/>
                  </a:cubicBezTo>
                  <a:cubicBezTo>
                    <a:pt x="8555" y="9180"/>
                    <a:pt x="8501" y="8614"/>
                    <a:pt x="8483" y="8067"/>
                  </a:cubicBezTo>
                  <a:cubicBezTo>
                    <a:pt x="8483" y="7655"/>
                    <a:pt x="8460" y="7257"/>
                    <a:pt x="8442" y="6864"/>
                  </a:cubicBezTo>
                  <a:cubicBezTo>
                    <a:pt x="8424" y="6655"/>
                    <a:pt x="8424" y="6465"/>
                    <a:pt x="8406" y="6257"/>
                  </a:cubicBezTo>
                  <a:cubicBezTo>
                    <a:pt x="8369" y="5959"/>
                    <a:pt x="8388" y="5638"/>
                    <a:pt x="8388" y="5316"/>
                  </a:cubicBezTo>
                  <a:cubicBezTo>
                    <a:pt x="8406" y="4995"/>
                    <a:pt x="8460" y="4656"/>
                    <a:pt x="8442" y="4335"/>
                  </a:cubicBezTo>
                  <a:cubicBezTo>
                    <a:pt x="8442" y="4222"/>
                    <a:pt x="8442" y="4109"/>
                    <a:pt x="8460" y="3995"/>
                  </a:cubicBezTo>
                  <a:cubicBezTo>
                    <a:pt x="8483" y="3566"/>
                    <a:pt x="8501" y="3131"/>
                    <a:pt x="8519" y="2697"/>
                  </a:cubicBezTo>
                  <a:cubicBezTo>
                    <a:pt x="8519" y="2584"/>
                    <a:pt x="8501" y="2471"/>
                    <a:pt x="8519" y="2340"/>
                  </a:cubicBezTo>
                  <a:cubicBezTo>
                    <a:pt x="8555" y="2186"/>
                    <a:pt x="8519" y="2055"/>
                    <a:pt x="8501" y="1905"/>
                  </a:cubicBezTo>
                  <a:cubicBezTo>
                    <a:pt x="8483" y="1810"/>
                    <a:pt x="8460" y="1715"/>
                    <a:pt x="8442" y="1620"/>
                  </a:cubicBezTo>
                  <a:cubicBezTo>
                    <a:pt x="8442" y="1304"/>
                    <a:pt x="8347" y="1001"/>
                    <a:pt x="8216" y="716"/>
                  </a:cubicBezTo>
                  <a:cubicBezTo>
                    <a:pt x="8121" y="490"/>
                    <a:pt x="7953" y="376"/>
                    <a:pt x="7763" y="263"/>
                  </a:cubicBezTo>
                  <a:cubicBezTo>
                    <a:pt x="7578" y="173"/>
                    <a:pt x="7370" y="114"/>
                    <a:pt x="7162" y="96"/>
                  </a:cubicBezTo>
                  <a:cubicBezTo>
                    <a:pt x="6899" y="60"/>
                    <a:pt x="6614" y="1"/>
                    <a:pt x="6334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FFD0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Rectangle 4">
            <a:extLst>
              <a:ext uri="{FF2B5EF4-FFF2-40B4-BE49-F238E27FC236}">
                <a16:creationId xmlns:a16="http://schemas.microsoft.com/office/drawing/2014/main" id="{DA87C556-5C41-45D8-9416-1DA2F9FAC58E}"/>
              </a:ext>
            </a:extLst>
          </p:cNvPr>
          <p:cNvSpPr/>
          <p:nvPr/>
        </p:nvSpPr>
        <p:spPr>
          <a:xfrm>
            <a:off x="2333379" y="3892564"/>
            <a:ext cx="4412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(70 × 85) </a:t>
            </a: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5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=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8" name="TextBox 3">
            <a:extLst>
              <a:ext uri="{FF2B5EF4-FFF2-40B4-BE49-F238E27FC236}">
                <a16:creationId xmlns:a16="http://schemas.microsoft.com/office/drawing/2014/main" id="{C440B829-C462-4899-A5B7-98A74E500E30}"/>
              </a:ext>
            </a:extLst>
          </p:cNvPr>
          <p:cNvSpPr txBox="1"/>
          <p:nvPr/>
        </p:nvSpPr>
        <p:spPr>
          <a:xfrm>
            <a:off x="2429483" y="4550646"/>
            <a:ext cx="48898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tabLst>
                <a:tab pos="801688" algn="l"/>
                <a:tab pos="3048000" algn="l"/>
                <a:tab pos="350043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 </a:t>
            </a:r>
            <a:r>
              <a:rPr lang="th-TH" kern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(70 × 85) ÷ 5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5,950 ÷ 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048000" algn="l"/>
                <a:tab pos="3500438" algn="l"/>
              </a:tabLst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	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	1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,190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01688" algn="l"/>
                <a:tab pos="3048000" algn="l"/>
                <a:tab pos="3500438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	</a:t>
            </a:r>
            <a:r>
              <a:rPr lang="th-TH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๑,๑๙๐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4D30F17E-D169-4801-BD1F-39D2A1A9ED06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6178EAB-B7EC-48DB-85FA-ACAF2D7ABE11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C5E94AC-742F-40FF-9EE0-7EF07CB20663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EC551E52-144C-4B56-AD8D-C2EC6E1349D7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4C72346-6860-42F5-BDC5-5A1CA7439F9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3" name="รูปภาพ 32">
            <a:hlinkClick r:id="rId8" action="ppaction://hlinksldjump"/>
            <a:extLst>
              <a:ext uri="{FF2B5EF4-FFF2-40B4-BE49-F238E27FC236}">
                <a16:creationId xmlns:a16="http://schemas.microsoft.com/office/drawing/2014/main" id="{58E0D2C7-1B06-4566-9CDE-2AECC2DBF03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FF42544D-339C-4CC3-86D9-7BA4599B245F}"/>
              </a:ext>
            </a:extLst>
          </p:cNvPr>
          <p:cNvGrpSpPr/>
          <p:nvPr/>
        </p:nvGrpSpPr>
        <p:grpSpPr>
          <a:xfrm rot="-191527">
            <a:off x="2796651" y="1187129"/>
            <a:ext cx="7207263" cy="3721714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97E4D986-1FC0-4B95-A0DA-63D4CC7FDD1E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6C24E511-42A9-46F7-A0B5-601A9E150AB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CA470BDE-7316-4699-94D9-C3CCD26309FC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AF828F65-F391-4BE4-91DC-5118700CC71E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210BC643-CBAC-47C9-916B-50E80FBA81D3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B289B9CA-2D6F-4414-B9C8-BEBE69308E41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6AC844D5-4D6B-45BF-9D62-6F746168B187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3E40F82D-DB7F-4734-AAF8-6E25AF4C00BE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1B84D3CE-A737-41B2-BFBB-B6D5CA567B45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D8289108-DF19-46C8-B554-9F01DA1FB122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B5787AF1-E5BA-4B3E-BCB8-30A61C38173E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E879FA9A-6757-4CF9-B6B9-833EFBF81ED6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99B19D7F-56BE-4451-B02D-9956E8E695F5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E93D5997-E599-46A7-926E-C83F65A4E85C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7A8CC7FD-D0A9-45C3-A368-896D1AA15FA6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B09CB5FC-087B-49FA-B47F-7DC8F10B7142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6FE83AB8-D6AF-4061-B80E-855CCCA972EB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65EE8388-DB64-497E-971F-E5647581AC72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5323AC78-5D7C-44B9-9E05-D4F9F6E25DBC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66E99BE0-4F89-4BF4-893A-C6ADB8DD5C69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CC3BF6F6-F327-431D-BF6F-16498170891E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8ED7F6F2-4816-49AE-A579-3DD291F35E3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B56AA2BB-7300-4159-B473-CCFEEC444CAD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CA46053D-7BBF-4917-89A8-410D579A7AB4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762F78BC-B3D7-49F1-A423-FCC6EFF6D7ED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19489933-888A-4DCF-B012-DA8F0BA52640}"/>
              </a:ext>
            </a:extLst>
          </p:cNvPr>
          <p:cNvGrpSpPr/>
          <p:nvPr/>
        </p:nvGrpSpPr>
        <p:grpSpPr>
          <a:xfrm>
            <a:off x="9848226" y="4513952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A6FED7FA-0EB3-46A9-ABC5-028861A96899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E3944B80-01C7-402C-A513-E06D5C0C6322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E6A5EFD7-17E7-4E2F-BF86-027E3E111E93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F9FF9FE8-BB14-433A-9275-9CD08099DA4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E311C65A-8535-495E-8819-596DC171814F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10AD1709-A1D6-468D-BEC7-883B3F6CEB3C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B3F098C9-46EF-465B-BCEB-0E2E55B7FFAC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707A3DBB-8C63-46E7-9CF2-9D4C1AB36786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BFD39387-FD48-4A7D-9851-882C7FEB6E90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7DF6C08-5813-47C3-A9A2-82AA67EDE161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1E58145-BC40-4A85-B14A-54A340446FFD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BD91018F-7A00-4ADC-A4B6-ADDE26268EEC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D387BF62-B641-44D5-9667-742A5DA21D7A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6E9497F1-135D-4C9D-84D4-3814C666B0A7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69E53D2B-7596-49C7-99B2-5A801F3263AD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F8D095F9-7793-429D-BB4F-BD62E33B0C53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BC1C69AE-949A-4860-8C78-B5EABFE8283D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07575D43-74EB-46F0-881D-DD2F3BC800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59BE540A-2903-4D32-8F98-1D39FDF8466E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A7EC0D28-8F25-46FF-8AE8-16C2FA79BB6E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C48CF3FF-CC36-40C3-8017-FC1B0BD58B52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3F76C299-C0CC-46FC-AF64-9B711562E43B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E3868261-9915-42C4-A5A5-0CC36D8192F1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B6E335-F90C-43EF-98BB-74EA0EB0609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98B8B7CE-E6F0-40C5-BE29-461A888CC323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154BEC3A-968D-41B0-BB3C-715352A74093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AEEBAF65-4E5D-4C08-A7DB-203E75EC5109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BF919489-80F6-4925-821D-7EFD3D9C862C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F542068B-AA85-461C-845E-F5415C25A765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85B18634-FF09-4FC0-B148-A2B3EA80D5F5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C524FDAE-D149-465E-BCD8-F21273BDAC6B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9B5D388C-CA82-43B8-9430-57738D2A2CE6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8FF6675C-A9F7-4DF8-9E70-A93615923F4B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D003035E-49CC-4F83-B0FC-ACD2123969D3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7B81062E-71F1-4F8E-A801-7DCC4682B9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F6844318-449D-4E5A-B1E4-3BA6AD04D942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93A4D00A-9E0C-41F9-8B24-F5E619736CAA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86EC07E8-B2CC-4E69-96C0-2D473D8C247F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DAEE0788-5943-4806-8B15-D3A760DECA28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92FEA0F3-D3AE-49FF-926A-BBDA602E72B3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86FEA22B-0A36-4E06-AD73-543E457BA4A1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80E7B8BE-21DA-4879-9430-8763FDD7E3A1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6122C7AC-F684-4F46-9554-2128D82CF042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2508AD3B-AF53-4603-8B8F-563EACA5C944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DC90DB6E-9F0B-4F78-9079-926E145026C2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19D049A3-86FF-401B-BAED-0E3AB5457B47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237BB846-8267-4722-9494-2FA8D00D47F2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E525A1B-2EFB-4BA0-8392-1EC0EDFFAAAC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A20634E2-3496-4597-88DA-EF1417F691A8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4F7D4AC1-2B77-4A7B-A832-5242DD56D0D3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8DF19956-8525-4EEA-B7C0-E0A3B4393538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7DFD159F-CDDE-4174-A18A-7660467F3446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8A1464D5-2589-4F8A-A71A-A988EF7CD04D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954F2BAB-014B-44AA-98AF-3D691AE65BDF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1713AEEE-1CEE-4F94-87C6-E10A305DB5ED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941DEAB0-6077-4DDB-98D2-24DA793A130D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A57CC560-46E2-4A81-A8A6-43AAC6FE906A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4F3DF2EB-AAE8-46D8-8EBC-9C5C8DA0B403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5FC1CA5D-CC8B-4BB4-8133-E646A57EBECB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2435F844-E966-4F65-A53D-4873DFDDCE5F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2F2179A2-9A2B-4621-9D64-AA7291CED559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65B3F69D-CF7C-4348-BFDF-39742BD6A6E1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AC9145A2-11EE-4FC9-BC79-A1F47221BC87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72C20FDB-B787-4A5F-BB5E-58D38FB10B2B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2F59E1EC-5120-434D-9A5C-D6865B1FACE7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4FED9F19-E489-4FAA-9D32-47979810A78E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A6CFA14-EF62-4268-9B70-3828C9926976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DD9D6E21-AB01-4D6E-99EF-7700D3BA484E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7AC8D29F-FD3B-486E-9D21-378A955249C5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FEFA431F-5A30-473C-8A24-21B09ED9D78C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77C78FAA-4F9B-4F3A-A8A0-EACBE76ADF7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03B8CC87-03FC-4D9C-B16E-461B0FC104F8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F167312B-7EC3-427B-A528-8725D3CEFC55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34209428-7C01-4429-9BFC-DE774C2FAD72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9DAAD490-8871-4A37-9B7A-AD8B37E5B2D2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0275633D-101A-4686-9A51-50EEB51F0740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F203DB2D-9464-4CC1-B5C4-33DBEBFB2886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73C8006E-9BC9-4397-AE2A-420FC031F800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CBF5B397-E6F2-462A-9492-51B992E91078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FB0ED8AA-BB81-44D6-9F54-FAAC71562BCA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4C3C2F9F-A5DD-4C63-A0D9-079E9EC2DAB5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EF8E2F63-01AD-42DD-98F9-7727FA38E9BC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F40D976D-08E2-44C2-9599-CF37BDE67578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3638C819-3D76-4D0D-BB00-8ADFCBFF8981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7144B87-8972-42D6-8284-759DF5E80AF9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6073D796-60A0-4CBD-AA2E-06B3EC4E3CA5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4F4AA93C-4A65-45F9-920D-9FB341966F5E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C2AE2F3-9CD5-4783-B393-81F2C61FE3B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092896C2-75E5-41AC-8B2F-461DDDC20746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B615D586-671A-449A-9394-EF2055EC8753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E5B0CBEF-BBA8-4419-B068-BE69AAC926D4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AE3497EC-4B84-4456-8850-20A33802DF3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65ECE51A-D6CD-4ADB-8550-008D046ED53C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A412D64F-7877-4DAE-8F4D-EE04DA10CB84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CFEF1CA0-BAF5-4B68-9BDF-BDC9976362DF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F631E0CD-610F-4F58-B27B-62638C37DA4C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75B9FFF1-2BF4-457F-B412-39926782E78E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69DDCBA1-D2B1-493A-9C46-D28DCBC3614E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68FA46AA-9ECD-46EC-8735-DC0D61C90974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28068A1-381B-4FA6-8CBE-33EBF2230E34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0DF2FDF7-26CF-4E08-A81B-236301A8A060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5455A158-4F00-4708-9851-46FDDB675A6D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915EC70A-549F-4F61-85A3-30FE61194D6A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DC075B3B-BAFB-4364-A0CE-05AD0B40FEB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E804CF6-230B-4688-9A9F-E533E95D31E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749CF0A8-6AE2-47F8-AF6B-9D9F1DBBFA57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B42918B0-503C-4BED-872A-C2E348C2C737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6B250122-F0C3-4AD0-B196-9006BA951A45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B4B93D4D-FAE3-4DB4-9372-42134C2C50D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35BE7B7B-1677-4C9B-ABCC-83E12CBDD15B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4071E662-2F46-4171-A54C-1D85B43F7A10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0DB12EB-E398-45E5-BFD1-88129EE9D43E}"/>
              </a:ext>
            </a:extLst>
          </p:cNvPr>
          <p:cNvSpPr txBox="1">
            <a:spLocks/>
          </p:cNvSpPr>
          <p:nvPr/>
        </p:nvSpPr>
        <p:spPr>
          <a:xfrm rot="21343010">
            <a:off x="3974969" y="2691040"/>
            <a:ext cx="5752818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การหาผลลัพธ์การบวก ลบ คูณ หารระคน</a:t>
            </a:r>
            <a:r>
              <a:rPr kumimoji="0" lang="th-TH" sz="3000" b="0" i="0" u="none" strike="noStrike" kern="0" cap="none" spc="0" normalizeH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 ให้หาผลลัพธ์ในวงเล็บก่อนแล้วจึงหาผลลัพธ์สุดท้าย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  <a:sym typeface="Gorditas"/>
            </a:endParaRPr>
          </a:p>
        </p:txBody>
      </p:sp>
      <p:sp>
        <p:nvSpPr>
          <p:cNvPr id="259" name="Google Shape;4975;p59">
            <a:extLst>
              <a:ext uri="{FF2B5EF4-FFF2-40B4-BE49-F238E27FC236}">
                <a16:creationId xmlns:a16="http://schemas.microsoft.com/office/drawing/2014/main" id="{8600E551-18F5-4869-ABCC-D4A8EE567E58}"/>
              </a:ext>
            </a:extLst>
          </p:cNvPr>
          <p:cNvSpPr txBox="1">
            <a:spLocks/>
          </p:cNvSpPr>
          <p:nvPr/>
        </p:nvSpPr>
        <p:spPr>
          <a:xfrm>
            <a:off x="5091238" y="1749719"/>
            <a:ext cx="3147600" cy="695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orditas"/>
              <a:buNone/>
              <a:defRPr sz="9466" b="1" i="0" u="none" strike="noStrike" cap="none">
                <a:solidFill>
                  <a:schemeClr val="accent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6000"/>
              <a:buFont typeface="Gorditas"/>
              <a:buNone/>
              <a:tabLst/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srgbClr val="10B0BF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สิ่งที่ได้เรียนรู้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10B0BF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15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16B67530-16C4-4F2A-9FE1-AE8B4CC6BCAE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5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C56A2DDD-403D-40EC-88B0-38275AF2A2BF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5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A2B314A-8B0A-405C-B8BC-F121C470163B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5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AB9F0D0-F9C6-47D8-8927-55E29109DC0B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E7801852-048E-43E0-8CB7-F81F590C6F0E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1" name="รูปภาพ 160">
            <a:hlinkClick r:id="rId8" action="ppaction://hlinksldjump"/>
            <a:extLst>
              <a:ext uri="{FF2B5EF4-FFF2-40B4-BE49-F238E27FC236}">
                <a16:creationId xmlns:a16="http://schemas.microsoft.com/office/drawing/2014/main" id="{1FAB3AF0-FD6C-4892-BFA6-4E862C3AFEB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1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65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1227309" y="2164538"/>
            <a:ext cx="4889799" cy="3392709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73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422369" y="3339814"/>
            <a:ext cx="4507033" cy="102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พัฒนาความรู้สึกเชิงจำนวนเกี่ยวกับการบวก</a:t>
            </a:r>
            <a:r>
              <a:rPr kumimoji="0" lang="th-TH" sz="4000" b="0" i="0" u="none" strike="noStrike" kern="0" cap="none" spc="0" normalizeH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 ลบ คูณ หารระคน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74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225668" y="757976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lang="th-TH" kern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13</a:t>
            </a:r>
            <a:r>
              <a:rPr kumimoji="0" lang="th-TH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.2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75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76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11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112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18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163018" y="1864278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6DD8785A-2CD6-4E11-AB2E-C9B187E87E60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2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B196A8C-0E23-42AC-8095-A8628560FC2D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2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B094B62-59EC-43DD-9231-6D6264BCFE1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2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0021217-71C9-4E8E-8D91-4F7D93F9CF2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2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8D4984A-6B5D-4800-9557-39D8EDA2CB98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24" name="รูปภาพ 123">
            <a:hlinkClick r:id="rId8" action="ppaction://hlinksldjump"/>
            <a:extLst>
              <a:ext uri="{FF2B5EF4-FFF2-40B4-BE49-F238E27FC236}">
                <a16:creationId xmlns:a16="http://schemas.microsoft.com/office/drawing/2014/main" id="{D4C8F787-65F6-4FFA-958F-1F8BB5068C5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2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รูปแบบอิสระ: รูปร่าง 81">
            <a:extLst>
              <a:ext uri="{FF2B5EF4-FFF2-40B4-BE49-F238E27FC236}">
                <a16:creationId xmlns:a16="http://schemas.microsoft.com/office/drawing/2014/main" id="{4971E45B-8F89-47D5-9122-22C4AB928E94}"/>
              </a:ext>
            </a:extLst>
          </p:cNvPr>
          <p:cNvSpPr/>
          <p:nvPr/>
        </p:nvSpPr>
        <p:spPr>
          <a:xfrm>
            <a:off x="1065345" y="3614059"/>
            <a:ext cx="9599621" cy="2673530"/>
          </a:xfrm>
          <a:custGeom>
            <a:avLst/>
            <a:gdLst>
              <a:gd name="connsiteX0" fmla="*/ 181425 w 1830638"/>
              <a:gd name="connsiteY0" fmla="*/ 53165 h 500646"/>
              <a:gd name="connsiteX1" fmla="*/ 24671 w 1830638"/>
              <a:gd name="connsiteY1" fmla="*/ 122834 h 500646"/>
              <a:gd name="connsiteX2" fmla="*/ 7253 w 1830638"/>
              <a:gd name="connsiteY2" fmla="*/ 323131 h 500646"/>
              <a:gd name="connsiteX3" fmla="*/ 94339 w 1830638"/>
              <a:gd name="connsiteY3" fmla="*/ 453759 h 500646"/>
              <a:gd name="connsiteX4" fmla="*/ 381722 w 1830638"/>
              <a:gd name="connsiteY4" fmla="*/ 479885 h 500646"/>
              <a:gd name="connsiteX5" fmla="*/ 1418042 w 1830638"/>
              <a:gd name="connsiteY5" fmla="*/ 497302 h 500646"/>
              <a:gd name="connsiteX6" fmla="*/ 1783802 w 1830638"/>
              <a:gd name="connsiteY6" fmla="*/ 410216 h 500646"/>
              <a:gd name="connsiteX7" fmla="*/ 1792511 w 1830638"/>
              <a:gd name="connsiteY7" fmla="*/ 114125 h 500646"/>
              <a:gd name="connsiteX8" fmla="*/ 1479002 w 1830638"/>
              <a:gd name="connsiteY8" fmla="*/ 27039 h 500646"/>
              <a:gd name="connsiteX9" fmla="*/ 642979 w 1830638"/>
              <a:gd name="connsiteY9" fmla="*/ 914 h 500646"/>
              <a:gd name="connsiteX10" fmla="*/ 181425 w 1830638"/>
              <a:gd name="connsiteY10" fmla="*/ 53165 h 50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30638" h="500646">
                <a:moveTo>
                  <a:pt x="181425" y="53165"/>
                </a:moveTo>
                <a:cubicBezTo>
                  <a:pt x="78374" y="73485"/>
                  <a:pt x="53700" y="77840"/>
                  <a:pt x="24671" y="122834"/>
                </a:cubicBezTo>
                <a:cubicBezTo>
                  <a:pt x="-4358" y="167828"/>
                  <a:pt x="-4358" y="267977"/>
                  <a:pt x="7253" y="323131"/>
                </a:cubicBezTo>
                <a:cubicBezTo>
                  <a:pt x="18864" y="378285"/>
                  <a:pt x="31928" y="427633"/>
                  <a:pt x="94339" y="453759"/>
                </a:cubicBezTo>
                <a:cubicBezTo>
                  <a:pt x="156750" y="479885"/>
                  <a:pt x="161105" y="472628"/>
                  <a:pt x="381722" y="479885"/>
                </a:cubicBezTo>
                <a:cubicBezTo>
                  <a:pt x="602339" y="487142"/>
                  <a:pt x="1184362" y="508913"/>
                  <a:pt x="1418042" y="497302"/>
                </a:cubicBezTo>
                <a:cubicBezTo>
                  <a:pt x="1651722" y="485691"/>
                  <a:pt x="1721391" y="474079"/>
                  <a:pt x="1783802" y="410216"/>
                </a:cubicBezTo>
                <a:cubicBezTo>
                  <a:pt x="1846213" y="346353"/>
                  <a:pt x="1843311" y="177988"/>
                  <a:pt x="1792511" y="114125"/>
                </a:cubicBezTo>
                <a:cubicBezTo>
                  <a:pt x="1741711" y="50262"/>
                  <a:pt x="1670591" y="45908"/>
                  <a:pt x="1479002" y="27039"/>
                </a:cubicBezTo>
                <a:cubicBezTo>
                  <a:pt x="1287413" y="8170"/>
                  <a:pt x="865047" y="-3440"/>
                  <a:pt x="642979" y="914"/>
                </a:cubicBezTo>
                <a:cubicBezTo>
                  <a:pt x="420911" y="5268"/>
                  <a:pt x="284476" y="32845"/>
                  <a:pt x="181425" y="53165"/>
                </a:cubicBezTo>
                <a:close/>
              </a:path>
            </a:pathLst>
          </a:custGeom>
          <a:solidFill>
            <a:srgbClr val="D9E8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2278" y="335619"/>
            <a:ext cx="5223112" cy="3614415"/>
          </a:xfrm>
          <a:prstGeom prst="rect">
            <a:avLst/>
          </a:prstGeom>
        </p:spPr>
      </p:pic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9B8E761-E999-4908-947D-7F1FD95FA214}"/>
              </a:ext>
            </a:extLst>
          </p:cNvPr>
          <p:cNvSpPr txBox="1"/>
          <p:nvPr/>
        </p:nvSpPr>
        <p:spPr>
          <a:xfrm>
            <a:off x="1823123" y="3879689"/>
            <a:ext cx="880401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เมื่อวานเก็บกระป๋องได้ 17 กิโลกรัม วันนี้เก็บกระป๋องได้ 32 กิโลกรัม</a:t>
            </a:r>
          </a:p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ขายรวมกันราคากิโลกรัมละ 3 บาท ได้รับเงิน </a:t>
            </a:r>
            <a:r>
              <a:rPr lang="th-TH" b="1" dirty="0">
                <a:latin typeface="CmPrasanmit" panose="02000000000000000000" pitchFamily="2" charset="-34"/>
                <a:cs typeface="CmPrasanmit" panose="02000000000000000000" pitchFamily="2" charset="-34"/>
              </a:rPr>
              <a:t>(17 + 32) × 3 </a:t>
            </a:r>
            <a:r>
              <a:rPr lang="en-US" b="1" dirty="0">
                <a:latin typeface="CmPrasanmit" panose="02000000000000000000" pitchFamily="2" charset="-34"/>
                <a:cs typeface="CmPrasanmit" panose="02000000000000000000" pitchFamily="2" charset="-34"/>
              </a:rPr>
              <a:t>= 147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</a:rPr>
              <a:t> 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บาท</a:t>
            </a:r>
          </a:p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ถ้าเมื่อวานเก็บขวดพลาสติกใสได้ 17 กิโลกรัม วันนี้เก็บขวดพลาสติกใสได้ 32 กิโลกรัม</a:t>
            </a:r>
          </a:p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ขายรวมกันราคากิโลกรัมละ 9 บาท ได้รับเงิน </a:t>
            </a:r>
            <a:r>
              <a:rPr lang="th-TH" b="1" dirty="0">
                <a:latin typeface="CmPrasanmit" panose="02000000000000000000" pitchFamily="2" charset="-34"/>
                <a:cs typeface="CmPrasanmit" panose="02000000000000000000" pitchFamily="2" charset="-34"/>
              </a:rPr>
              <a:t>(17 + 32) × 9 </a:t>
            </a:r>
            <a:r>
              <a:rPr lang="en-US" b="1" dirty="0">
                <a:latin typeface="CmPrasanmit" panose="02000000000000000000" pitchFamily="2" charset="-34"/>
                <a:cs typeface="CmPrasanmit" panose="02000000000000000000" pitchFamily="2" charset="-34"/>
              </a:rPr>
              <a:t>= 441</a:t>
            </a:r>
            <a:r>
              <a:rPr lang="en-US" dirty="0">
                <a:latin typeface="CmPrasanmit" panose="02000000000000000000" pitchFamily="2" charset="-34"/>
                <a:cs typeface="CmPrasanmit" panose="02000000000000000000" pitchFamily="2" charset="-34"/>
              </a:rPr>
              <a:t> </a:t>
            </a:r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บาท</a:t>
            </a:r>
          </a:p>
          <a:p>
            <a:r>
              <a:rPr lang="th-TH" dirty="0">
                <a:latin typeface="CmPrasanmit" panose="02000000000000000000" pitchFamily="2" charset="-34"/>
                <a:cs typeface="CmPrasanmit" panose="02000000000000000000" pitchFamily="2" charset="-34"/>
              </a:rPr>
              <a:t>ดังนั้น ขายขวดพลาสติกใสได้รับเงินมากกว่ากระป๋อง</a:t>
            </a:r>
          </a:p>
        </p:txBody>
      </p:sp>
      <p:sp>
        <p:nvSpPr>
          <p:cNvPr id="36" name="Google Shape;478;p33">
            <a:extLst>
              <a:ext uri="{FF2B5EF4-FFF2-40B4-BE49-F238E27FC236}">
                <a16:creationId xmlns:a16="http://schemas.microsoft.com/office/drawing/2014/main" id="{12556D7E-5208-4220-B934-79061BCC4F64}"/>
              </a:ext>
            </a:extLst>
          </p:cNvPr>
          <p:cNvSpPr/>
          <p:nvPr/>
        </p:nvSpPr>
        <p:spPr>
          <a:xfrm rot="442149">
            <a:off x="6199251" y="569331"/>
            <a:ext cx="4905219" cy="2934786"/>
          </a:xfrm>
          <a:custGeom>
            <a:avLst/>
            <a:gdLst/>
            <a:ahLst/>
            <a:cxnLst/>
            <a:rect l="l" t="t" r="r" b="b"/>
            <a:pathLst>
              <a:path w="46954" h="7397" extrusionOk="0">
                <a:moveTo>
                  <a:pt x="38949" y="1"/>
                </a:moveTo>
                <a:cubicBezTo>
                  <a:pt x="38915" y="1"/>
                  <a:pt x="38872" y="13"/>
                  <a:pt x="38820" y="39"/>
                </a:cubicBezTo>
                <a:cubicBezTo>
                  <a:pt x="38384" y="330"/>
                  <a:pt x="35228" y="529"/>
                  <a:pt x="33449" y="529"/>
                </a:cubicBezTo>
                <a:cubicBezTo>
                  <a:pt x="32966" y="529"/>
                  <a:pt x="32585" y="515"/>
                  <a:pt x="32387" y="483"/>
                </a:cubicBezTo>
                <a:cubicBezTo>
                  <a:pt x="32099" y="403"/>
                  <a:pt x="31798" y="365"/>
                  <a:pt x="31495" y="365"/>
                </a:cubicBezTo>
                <a:cubicBezTo>
                  <a:pt x="31096" y="365"/>
                  <a:pt x="30694" y="431"/>
                  <a:pt x="30317" y="557"/>
                </a:cubicBezTo>
                <a:cubicBezTo>
                  <a:pt x="29134" y="816"/>
                  <a:pt x="25732" y="594"/>
                  <a:pt x="24180" y="853"/>
                </a:cubicBezTo>
                <a:cubicBezTo>
                  <a:pt x="24049" y="872"/>
                  <a:pt x="23957" y="880"/>
                  <a:pt x="23889" y="880"/>
                </a:cubicBezTo>
                <a:cubicBezTo>
                  <a:pt x="23575" y="880"/>
                  <a:pt x="23810" y="705"/>
                  <a:pt x="23292" y="705"/>
                </a:cubicBezTo>
                <a:cubicBezTo>
                  <a:pt x="22510" y="705"/>
                  <a:pt x="15460" y="1064"/>
                  <a:pt x="11980" y="1064"/>
                </a:cubicBezTo>
                <a:cubicBezTo>
                  <a:pt x="10854" y="1064"/>
                  <a:pt x="10102" y="1026"/>
                  <a:pt x="10057" y="927"/>
                </a:cubicBezTo>
                <a:cubicBezTo>
                  <a:pt x="10044" y="896"/>
                  <a:pt x="10026" y="884"/>
                  <a:pt x="10004" y="884"/>
                </a:cubicBezTo>
                <a:cubicBezTo>
                  <a:pt x="9909" y="884"/>
                  <a:pt x="9738" y="1103"/>
                  <a:pt x="9631" y="1103"/>
                </a:cubicBezTo>
                <a:cubicBezTo>
                  <a:pt x="9610" y="1103"/>
                  <a:pt x="9591" y="1095"/>
                  <a:pt x="9576" y="1074"/>
                </a:cubicBezTo>
                <a:cubicBezTo>
                  <a:pt x="9576" y="1074"/>
                  <a:pt x="4670" y="1392"/>
                  <a:pt x="2533" y="1392"/>
                </a:cubicBezTo>
                <a:cubicBezTo>
                  <a:pt x="2040" y="1392"/>
                  <a:pt x="1694" y="1375"/>
                  <a:pt x="1590" y="1333"/>
                </a:cubicBezTo>
                <a:cubicBezTo>
                  <a:pt x="1463" y="1295"/>
                  <a:pt x="1357" y="1274"/>
                  <a:pt x="1269" y="1274"/>
                </a:cubicBezTo>
                <a:cubicBezTo>
                  <a:pt x="1102" y="1274"/>
                  <a:pt x="998" y="1349"/>
                  <a:pt x="925" y="1518"/>
                </a:cubicBezTo>
                <a:cubicBezTo>
                  <a:pt x="555" y="2221"/>
                  <a:pt x="1" y="7027"/>
                  <a:pt x="407" y="7286"/>
                </a:cubicBezTo>
                <a:cubicBezTo>
                  <a:pt x="476" y="7315"/>
                  <a:pt x="660" y="7327"/>
                  <a:pt x="929" y="7327"/>
                </a:cubicBezTo>
                <a:cubicBezTo>
                  <a:pt x="2052" y="7327"/>
                  <a:pt x="4663" y="7120"/>
                  <a:pt x="6625" y="7120"/>
                </a:cubicBezTo>
                <a:cubicBezTo>
                  <a:pt x="7740" y="7120"/>
                  <a:pt x="8645" y="7187"/>
                  <a:pt x="8948" y="7396"/>
                </a:cubicBezTo>
                <a:cubicBezTo>
                  <a:pt x="9981" y="7285"/>
                  <a:pt x="13569" y="6814"/>
                  <a:pt x="15899" y="6814"/>
                </a:cubicBezTo>
                <a:cubicBezTo>
                  <a:pt x="16652" y="6814"/>
                  <a:pt x="17274" y="6863"/>
                  <a:pt x="17636" y="6990"/>
                </a:cubicBezTo>
                <a:cubicBezTo>
                  <a:pt x="17968" y="6721"/>
                  <a:pt x="19596" y="6662"/>
                  <a:pt x="21378" y="6662"/>
                </a:cubicBezTo>
                <a:cubicBezTo>
                  <a:pt x="22785" y="6662"/>
                  <a:pt x="24289" y="6699"/>
                  <a:pt x="25325" y="6699"/>
                </a:cubicBezTo>
                <a:cubicBezTo>
                  <a:pt x="26046" y="6699"/>
                  <a:pt x="26541" y="6681"/>
                  <a:pt x="26620" y="6620"/>
                </a:cubicBezTo>
                <a:cubicBezTo>
                  <a:pt x="26780" y="6496"/>
                  <a:pt x="27222" y="6440"/>
                  <a:pt x="27662" y="6440"/>
                </a:cubicBezTo>
                <a:cubicBezTo>
                  <a:pt x="28138" y="6440"/>
                  <a:pt x="28612" y="6505"/>
                  <a:pt x="28727" y="6620"/>
                </a:cubicBezTo>
                <a:cubicBezTo>
                  <a:pt x="28864" y="6757"/>
                  <a:pt x="29025" y="6804"/>
                  <a:pt x="29191" y="6804"/>
                </a:cubicBezTo>
                <a:cubicBezTo>
                  <a:pt x="29534" y="6804"/>
                  <a:pt x="29899" y="6608"/>
                  <a:pt x="30131" y="6608"/>
                </a:cubicBezTo>
                <a:cubicBezTo>
                  <a:pt x="30211" y="6608"/>
                  <a:pt x="30275" y="6631"/>
                  <a:pt x="30317" y="6694"/>
                </a:cubicBezTo>
                <a:lnTo>
                  <a:pt x="32239" y="6324"/>
                </a:lnTo>
                <a:lnTo>
                  <a:pt x="41334" y="6213"/>
                </a:lnTo>
                <a:cubicBezTo>
                  <a:pt x="41818" y="6065"/>
                  <a:pt x="42334" y="6019"/>
                  <a:pt x="42843" y="6019"/>
                </a:cubicBezTo>
                <a:cubicBezTo>
                  <a:pt x="43659" y="6019"/>
                  <a:pt x="44456" y="6137"/>
                  <a:pt x="45064" y="6137"/>
                </a:cubicBezTo>
                <a:cubicBezTo>
                  <a:pt x="45582" y="6137"/>
                  <a:pt x="45963" y="6051"/>
                  <a:pt x="46103" y="5733"/>
                </a:cubicBezTo>
                <a:cubicBezTo>
                  <a:pt x="46547" y="4808"/>
                  <a:pt x="46953" y="1037"/>
                  <a:pt x="46732" y="150"/>
                </a:cubicBezTo>
                <a:cubicBezTo>
                  <a:pt x="46722" y="62"/>
                  <a:pt x="46454" y="29"/>
                  <a:pt x="46063" y="29"/>
                </a:cubicBezTo>
                <a:cubicBezTo>
                  <a:pt x="44972" y="29"/>
                  <a:pt x="42922" y="290"/>
                  <a:pt x="42813" y="372"/>
                </a:cubicBezTo>
                <a:cubicBezTo>
                  <a:pt x="42785" y="381"/>
                  <a:pt x="42757" y="386"/>
                  <a:pt x="42731" y="386"/>
                </a:cubicBezTo>
                <a:cubicBezTo>
                  <a:pt x="42651" y="386"/>
                  <a:pt x="42582" y="344"/>
                  <a:pt x="42554" y="261"/>
                </a:cubicBezTo>
                <a:cubicBezTo>
                  <a:pt x="42554" y="187"/>
                  <a:pt x="39042" y="113"/>
                  <a:pt x="39042" y="113"/>
                </a:cubicBezTo>
                <a:cubicBezTo>
                  <a:pt x="39042" y="42"/>
                  <a:pt x="39011" y="1"/>
                  <a:pt x="38949" y="1"/>
                </a:cubicBezTo>
                <a:close/>
              </a:path>
            </a:pathLst>
          </a:custGeom>
          <a:solidFill>
            <a:srgbClr val="FFE638">
              <a:alpha val="473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7" name="Google Shape;3842;p61">
            <a:extLst>
              <a:ext uri="{FF2B5EF4-FFF2-40B4-BE49-F238E27FC236}">
                <a16:creationId xmlns:a16="http://schemas.microsoft.com/office/drawing/2014/main" id="{65842812-27C2-4C41-910B-5878901F6854}"/>
              </a:ext>
            </a:extLst>
          </p:cNvPr>
          <p:cNvSpPr txBox="1"/>
          <p:nvPr/>
        </p:nvSpPr>
        <p:spPr>
          <a:xfrm>
            <a:off x="6466188" y="832508"/>
            <a:ext cx="4619821" cy="39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kumimoji="0" lang="th-TH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สามารถบอกได้ว่า (17 + 32) × 9 มากกว่า (17 + 32) × 3 โดยไม่ต้องคำนวณ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เพราะ 17 + 32 เท่ากัน แต่ 9 มากกว่า 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ดังนั้น (17 + 32) × 9 มากกว่า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>
                <a:tab pos="715963" algn="l"/>
              </a:tabLst>
              <a:defRPr/>
            </a:pPr>
            <a:r>
              <a:rPr lang="th-TH" kern="0" dirty="0">
                <a:solidFill>
                  <a:prstClr val="black"/>
                </a:solidFill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(17 + 32) × 3</a:t>
            </a:r>
            <a:endParaRPr kumimoji="0" lang="th-TH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3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81B8DED-1B91-4CFF-9665-68E4AEA3C0A5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5035534-8C2C-444A-960E-B17FB3CC253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8FFB99E-9811-44AD-8939-969EE1306FB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BA70435-743A-4A5F-969D-B184ECC31309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2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CACF8799-320B-4A95-8132-67C0EAFA6CC5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3" name="รูปภาพ 42">
            <a:hlinkClick r:id="rId9" action="ppaction://hlinksldjump"/>
            <a:extLst>
              <a:ext uri="{FF2B5EF4-FFF2-40B4-BE49-F238E27FC236}">
                <a16:creationId xmlns:a16="http://schemas.microsoft.com/office/drawing/2014/main" id="{0F30E314-DB05-4459-8A71-2D754F39C1F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8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/>
      <p:bldP spid="36" grpId="0" animBg="1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2391447" y="2849994"/>
            <a:ext cx="7141232" cy="2342966"/>
          </a:xfrm>
          <a:custGeom>
            <a:avLst/>
            <a:gdLst>
              <a:gd name="connsiteX0" fmla="*/ 0 w 7141232"/>
              <a:gd name="connsiteY0" fmla="*/ 265880 h 2342966"/>
              <a:gd name="connsiteX1" fmla="*/ 265880 w 7141232"/>
              <a:gd name="connsiteY1" fmla="*/ 0 h 2342966"/>
              <a:gd name="connsiteX2" fmla="*/ 948859 w 7141232"/>
              <a:gd name="connsiteY2" fmla="*/ 0 h 2342966"/>
              <a:gd name="connsiteX3" fmla="*/ 1499648 w 7141232"/>
              <a:gd name="connsiteY3" fmla="*/ 0 h 2342966"/>
              <a:gd name="connsiteX4" fmla="*/ 2182627 w 7141232"/>
              <a:gd name="connsiteY4" fmla="*/ 0 h 2342966"/>
              <a:gd name="connsiteX5" fmla="*/ 2865606 w 7141232"/>
              <a:gd name="connsiteY5" fmla="*/ 0 h 2342966"/>
              <a:gd name="connsiteX6" fmla="*/ 3350300 w 7141232"/>
              <a:gd name="connsiteY6" fmla="*/ 0 h 2342966"/>
              <a:gd name="connsiteX7" fmla="*/ 4033279 w 7141232"/>
              <a:gd name="connsiteY7" fmla="*/ 0 h 2342966"/>
              <a:gd name="connsiteX8" fmla="*/ 4517974 w 7141232"/>
              <a:gd name="connsiteY8" fmla="*/ 0 h 2342966"/>
              <a:gd name="connsiteX9" fmla="*/ 4936574 w 7141232"/>
              <a:gd name="connsiteY9" fmla="*/ 0 h 2342966"/>
              <a:gd name="connsiteX10" fmla="*/ 5619552 w 7141232"/>
              <a:gd name="connsiteY10" fmla="*/ 0 h 2342966"/>
              <a:gd name="connsiteX11" fmla="*/ 6302531 w 7141232"/>
              <a:gd name="connsiteY11" fmla="*/ 0 h 2342966"/>
              <a:gd name="connsiteX12" fmla="*/ 6875352 w 7141232"/>
              <a:gd name="connsiteY12" fmla="*/ 0 h 2342966"/>
              <a:gd name="connsiteX13" fmla="*/ 7141232 w 7141232"/>
              <a:gd name="connsiteY13" fmla="*/ 265880 h 2342966"/>
              <a:gd name="connsiteX14" fmla="*/ 7141232 w 7141232"/>
              <a:gd name="connsiteY14" fmla="*/ 682457 h 2342966"/>
              <a:gd name="connsiteX15" fmla="*/ 7141232 w 7141232"/>
              <a:gd name="connsiteY15" fmla="*/ 1171483 h 2342966"/>
              <a:gd name="connsiteX16" fmla="*/ 7141232 w 7141232"/>
              <a:gd name="connsiteY16" fmla="*/ 1642397 h 2342966"/>
              <a:gd name="connsiteX17" fmla="*/ 7141232 w 7141232"/>
              <a:gd name="connsiteY17" fmla="*/ 2077086 h 2342966"/>
              <a:gd name="connsiteX18" fmla="*/ 6875352 w 7141232"/>
              <a:gd name="connsiteY18" fmla="*/ 2342966 h 2342966"/>
              <a:gd name="connsiteX19" fmla="*/ 6456752 w 7141232"/>
              <a:gd name="connsiteY19" fmla="*/ 2342966 h 2342966"/>
              <a:gd name="connsiteX20" fmla="*/ 6038152 w 7141232"/>
              <a:gd name="connsiteY20" fmla="*/ 2342966 h 2342966"/>
              <a:gd name="connsiteX21" fmla="*/ 5421268 w 7141232"/>
              <a:gd name="connsiteY21" fmla="*/ 2342966 h 2342966"/>
              <a:gd name="connsiteX22" fmla="*/ 4804384 w 7141232"/>
              <a:gd name="connsiteY22" fmla="*/ 2342966 h 2342966"/>
              <a:gd name="connsiteX23" fmla="*/ 4121405 w 7141232"/>
              <a:gd name="connsiteY23" fmla="*/ 2342966 h 2342966"/>
              <a:gd name="connsiteX24" fmla="*/ 3504521 w 7141232"/>
              <a:gd name="connsiteY24" fmla="*/ 2342966 h 2342966"/>
              <a:gd name="connsiteX25" fmla="*/ 2887637 w 7141232"/>
              <a:gd name="connsiteY25" fmla="*/ 2342966 h 2342966"/>
              <a:gd name="connsiteX26" fmla="*/ 2204658 w 7141232"/>
              <a:gd name="connsiteY26" fmla="*/ 2342966 h 2342966"/>
              <a:gd name="connsiteX27" fmla="*/ 1521680 w 7141232"/>
              <a:gd name="connsiteY27" fmla="*/ 2342966 h 2342966"/>
              <a:gd name="connsiteX28" fmla="*/ 838701 w 7141232"/>
              <a:gd name="connsiteY28" fmla="*/ 2342966 h 2342966"/>
              <a:gd name="connsiteX29" fmla="*/ 265880 w 7141232"/>
              <a:gd name="connsiteY29" fmla="*/ 2342966 h 2342966"/>
              <a:gd name="connsiteX30" fmla="*/ 0 w 7141232"/>
              <a:gd name="connsiteY30" fmla="*/ 2077086 h 2342966"/>
              <a:gd name="connsiteX31" fmla="*/ 0 w 7141232"/>
              <a:gd name="connsiteY31" fmla="*/ 1660509 h 2342966"/>
              <a:gd name="connsiteX32" fmla="*/ 0 w 7141232"/>
              <a:gd name="connsiteY32" fmla="*/ 1225819 h 2342966"/>
              <a:gd name="connsiteX33" fmla="*/ 0 w 7141232"/>
              <a:gd name="connsiteY33" fmla="*/ 809242 h 2342966"/>
              <a:gd name="connsiteX34" fmla="*/ 0 w 7141232"/>
              <a:gd name="connsiteY34" fmla="*/ 265880 h 23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41232" h="2342966" fill="none" extrusionOk="0">
                <a:moveTo>
                  <a:pt x="0" y="265880"/>
                </a:moveTo>
                <a:cubicBezTo>
                  <a:pt x="2246" y="149586"/>
                  <a:pt x="99266" y="4849"/>
                  <a:pt x="265880" y="0"/>
                </a:cubicBezTo>
                <a:cubicBezTo>
                  <a:pt x="601001" y="-61762"/>
                  <a:pt x="777262" y="16368"/>
                  <a:pt x="948859" y="0"/>
                </a:cubicBezTo>
                <a:cubicBezTo>
                  <a:pt x="1120456" y="-16368"/>
                  <a:pt x="1267053" y="39198"/>
                  <a:pt x="1499648" y="0"/>
                </a:cubicBezTo>
                <a:cubicBezTo>
                  <a:pt x="1732243" y="-39198"/>
                  <a:pt x="1962726" y="50273"/>
                  <a:pt x="2182627" y="0"/>
                </a:cubicBezTo>
                <a:cubicBezTo>
                  <a:pt x="2402528" y="-50273"/>
                  <a:pt x="2581766" y="26079"/>
                  <a:pt x="2865606" y="0"/>
                </a:cubicBezTo>
                <a:cubicBezTo>
                  <a:pt x="3149446" y="-26079"/>
                  <a:pt x="3163281" y="18276"/>
                  <a:pt x="3350300" y="0"/>
                </a:cubicBezTo>
                <a:cubicBezTo>
                  <a:pt x="3537319" y="-18276"/>
                  <a:pt x="3794977" y="69934"/>
                  <a:pt x="4033279" y="0"/>
                </a:cubicBezTo>
                <a:cubicBezTo>
                  <a:pt x="4271581" y="-69934"/>
                  <a:pt x="4373944" y="12604"/>
                  <a:pt x="4517974" y="0"/>
                </a:cubicBezTo>
                <a:cubicBezTo>
                  <a:pt x="4662004" y="-12604"/>
                  <a:pt x="4774766" y="47422"/>
                  <a:pt x="4936574" y="0"/>
                </a:cubicBezTo>
                <a:cubicBezTo>
                  <a:pt x="5098382" y="-47422"/>
                  <a:pt x="5294063" y="37991"/>
                  <a:pt x="5619552" y="0"/>
                </a:cubicBezTo>
                <a:cubicBezTo>
                  <a:pt x="5945041" y="-37991"/>
                  <a:pt x="6017035" y="42370"/>
                  <a:pt x="6302531" y="0"/>
                </a:cubicBezTo>
                <a:cubicBezTo>
                  <a:pt x="6588027" y="-42370"/>
                  <a:pt x="6695940" y="17179"/>
                  <a:pt x="6875352" y="0"/>
                </a:cubicBezTo>
                <a:cubicBezTo>
                  <a:pt x="7034132" y="18901"/>
                  <a:pt x="7146118" y="93078"/>
                  <a:pt x="7141232" y="265880"/>
                </a:cubicBezTo>
                <a:cubicBezTo>
                  <a:pt x="7171292" y="390371"/>
                  <a:pt x="7114880" y="552699"/>
                  <a:pt x="7141232" y="682457"/>
                </a:cubicBezTo>
                <a:cubicBezTo>
                  <a:pt x="7167584" y="812215"/>
                  <a:pt x="7094038" y="1063089"/>
                  <a:pt x="7141232" y="1171483"/>
                </a:cubicBezTo>
                <a:cubicBezTo>
                  <a:pt x="7188426" y="1279877"/>
                  <a:pt x="7092577" y="1484095"/>
                  <a:pt x="7141232" y="1642397"/>
                </a:cubicBezTo>
                <a:cubicBezTo>
                  <a:pt x="7189887" y="1800699"/>
                  <a:pt x="7097025" y="1861349"/>
                  <a:pt x="7141232" y="2077086"/>
                </a:cubicBezTo>
                <a:cubicBezTo>
                  <a:pt x="7158066" y="2208993"/>
                  <a:pt x="7024757" y="2324804"/>
                  <a:pt x="6875352" y="2342966"/>
                </a:cubicBezTo>
                <a:cubicBezTo>
                  <a:pt x="6750905" y="2343361"/>
                  <a:pt x="6613646" y="2307960"/>
                  <a:pt x="6456752" y="2342966"/>
                </a:cubicBezTo>
                <a:cubicBezTo>
                  <a:pt x="6299858" y="2377972"/>
                  <a:pt x="6161337" y="2333457"/>
                  <a:pt x="6038152" y="2342966"/>
                </a:cubicBezTo>
                <a:cubicBezTo>
                  <a:pt x="5914967" y="2352475"/>
                  <a:pt x="5680867" y="2335439"/>
                  <a:pt x="5421268" y="2342966"/>
                </a:cubicBezTo>
                <a:cubicBezTo>
                  <a:pt x="5161669" y="2350493"/>
                  <a:pt x="4995452" y="2324629"/>
                  <a:pt x="4804384" y="2342966"/>
                </a:cubicBezTo>
                <a:cubicBezTo>
                  <a:pt x="4613316" y="2361303"/>
                  <a:pt x="4386009" y="2295676"/>
                  <a:pt x="4121405" y="2342966"/>
                </a:cubicBezTo>
                <a:cubicBezTo>
                  <a:pt x="3856801" y="2390256"/>
                  <a:pt x="3727383" y="2325969"/>
                  <a:pt x="3504521" y="2342966"/>
                </a:cubicBezTo>
                <a:cubicBezTo>
                  <a:pt x="3281659" y="2359963"/>
                  <a:pt x="3059604" y="2329691"/>
                  <a:pt x="2887637" y="2342966"/>
                </a:cubicBezTo>
                <a:cubicBezTo>
                  <a:pt x="2715670" y="2356241"/>
                  <a:pt x="2475804" y="2314885"/>
                  <a:pt x="2204658" y="2342966"/>
                </a:cubicBezTo>
                <a:cubicBezTo>
                  <a:pt x="1933512" y="2371047"/>
                  <a:pt x="1762973" y="2270474"/>
                  <a:pt x="1521680" y="2342966"/>
                </a:cubicBezTo>
                <a:cubicBezTo>
                  <a:pt x="1280387" y="2415458"/>
                  <a:pt x="994772" y="2272465"/>
                  <a:pt x="838701" y="2342966"/>
                </a:cubicBezTo>
                <a:cubicBezTo>
                  <a:pt x="682630" y="2413467"/>
                  <a:pt x="507964" y="2314093"/>
                  <a:pt x="265880" y="2342966"/>
                </a:cubicBezTo>
                <a:cubicBezTo>
                  <a:pt x="139820" y="2357276"/>
                  <a:pt x="-6071" y="2217179"/>
                  <a:pt x="0" y="2077086"/>
                </a:cubicBezTo>
                <a:cubicBezTo>
                  <a:pt x="-8200" y="1936168"/>
                  <a:pt x="45323" y="1843946"/>
                  <a:pt x="0" y="1660509"/>
                </a:cubicBezTo>
                <a:cubicBezTo>
                  <a:pt x="-45323" y="1477072"/>
                  <a:pt x="27551" y="1430143"/>
                  <a:pt x="0" y="1225819"/>
                </a:cubicBezTo>
                <a:cubicBezTo>
                  <a:pt x="-27551" y="1021495"/>
                  <a:pt x="22947" y="911098"/>
                  <a:pt x="0" y="809242"/>
                </a:cubicBezTo>
                <a:cubicBezTo>
                  <a:pt x="-22947" y="707386"/>
                  <a:pt x="64990" y="412499"/>
                  <a:pt x="0" y="265880"/>
                </a:cubicBezTo>
                <a:close/>
              </a:path>
              <a:path w="7141232" h="2342966" stroke="0" extrusionOk="0">
                <a:moveTo>
                  <a:pt x="0" y="265880"/>
                </a:moveTo>
                <a:cubicBezTo>
                  <a:pt x="12721" y="144943"/>
                  <a:pt x="162746" y="1970"/>
                  <a:pt x="265880" y="0"/>
                </a:cubicBezTo>
                <a:cubicBezTo>
                  <a:pt x="373097" y="-35354"/>
                  <a:pt x="494967" y="30295"/>
                  <a:pt x="618385" y="0"/>
                </a:cubicBezTo>
                <a:cubicBezTo>
                  <a:pt x="741803" y="-30295"/>
                  <a:pt x="1000028" y="29365"/>
                  <a:pt x="1169175" y="0"/>
                </a:cubicBezTo>
                <a:cubicBezTo>
                  <a:pt x="1338322" y="-29365"/>
                  <a:pt x="1428289" y="49230"/>
                  <a:pt x="1587774" y="0"/>
                </a:cubicBezTo>
                <a:cubicBezTo>
                  <a:pt x="1747259" y="-49230"/>
                  <a:pt x="1941126" y="29623"/>
                  <a:pt x="2138564" y="0"/>
                </a:cubicBezTo>
                <a:cubicBezTo>
                  <a:pt x="2336002" y="-29623"/>
                  <a:pt x="2561026" y="45974"/>
                  <a:pt x="2755448" y="0"/>
                </a:cubicBezTo>
                <a:cubicBezTo>
                  <a:pt x="2949870" y="-45974"/>
                  <a:pt x="3046904" y="31666"/>
                  <a:pt x="3174048" y="0"/>
                </a:cubicBezTo>
                <a:cubicBezTo>
                  <a:pt x="3301192" y="-31666"/>
                  <a:pt x="3429033" y="7453"/>
                  <a:pt x="3658742" y="0"/>
                </a:cubicBezTo>
                <a:cubicBezTo>
                  <a:pt x="3888451" y="-7453"/>
                  <a:pt x="3954081" y="15673"/>
                  <a:pt x="4077342" y="0"/>
                </a:cubicBezTo>
                <a:cubicBezTo>
                  <a:pt x="4200603" y="-15673"/>
                  <a:pt x="4501174" y="14663"/>
                  <a:pt x="4628132" y="0"/>
                </a:cubicBezTo>
                <a:cubicBezTo>
                  <a:pt x="4755090" y="-14663"/>
                  <a:pt x="5043376" y="18411"/>
                  <a:pt x="5245016" y="0"/>
                </a:cubicBezTo>
                <a:cubicBezTo>
                  <a:pt x="5446656" y="-18411"/>
                  <a:pt x="5600931" y="43000"/>
                  <a:pt x="5729710" y="0"/>
                </a:cubicBezTo>
                <a:cubicBezTo>
                  <a:pt x="5858489" y="-43000"/>
                  <a:pt x="6016702" y="38441"/>
                  <a:pt x="6280500" y="0"/>
                </a:cubicBezTo>
                <a:cubicBezTo>
                  <a:pt x="6544298" y="-38441"/>
                  <a:pt x="6597108" y="68937"/>
                  <a:pt x="6875352" y="0"/>
                </a:cubicBezTo>
                <a:cubicBezTo>
                  <a:pt x="7030268" y="4974"/>
                  <a:pt x="7122290" y="135095"/>
                  <a:pt x="7141232" y="265880"/>
                </a:cubicBezTo>
                <a:cubicBezTo>
                  <a:pt x="7186630" y="395475"/>
                  <a:pt x="7125758" y="563774"/>
                  <a:pt x="7141232" y="682457"/>
                </a:cubicBezTo>
                <a:cubicBezTo>
                  <a:pt x="7156706" y="801140"/>
                  <a:pt x="7111224" y="939109"/>
                  <a:pt x="7141232" y="1099035"/>
                </a:cubicBezTo>
                <a:cubicBezTo>
                  <a:pt x="7171240" y="1258961"/>
                  <a:pt x="7122574" y="1346626"/>
                  <a:pt x="7141232" y="1497500"/>
                </a:cubicBezTo>
                <a:cubicBezTo>
                  <a:pt x="7159890" y="1648374"/>
                  <a:pt x="7108996" y="1860872"/>
                  <a:pt x="7141232" y="2077086"/>
                </a:cubicBezTo>
                <a:cubicBezTo>
                  <a:pt x="7164658" y="2220527"/>
                  <a:pt x="7008865" y="2350561"/>
                  <a:pt x="6875352" y="2342966"/>
                </a:cubicBezTo>
                <a:cubicBezTo>
                  <a:pt x="6754504" y="2344025"/>
                  <a:pt x="6573697" y="2303871"/>
                  <a:pt x="6390657" y="2342966"/>
                </a:cubicBezTo>
                <a:cubicBezTo>
                  <a:pt x="6207617" y="2382061"/>
                  <a:pt x="6116700" y="2318815"/>
                  <a:pt x="5905963" y="2342966"/>
                </a:cubicBezTo>
                <a:cubicBezTo>
                  <a:pt x="5695226" y="2367117"/>
                  <a:pt x="5609570" y="2284326"/>
                  <a:pt x="5355173" y="2342966"/>
                </a:cubicBezTo>
                <a:cubicBezTo>
                  <a:pt x="5100776" y="2401606"/>
                  <a:pt x="5167603" y="2301984"/>
                  <a:pt x="5002668" y="2342966"/>
                </a:cubicBezTo>
                <a:cubicBezTo>
                  <a:pt x="4837733" y="2383948"/>
                  <a:pt x="4743151" y="2339786"/>
                  <a:pt x="4517974" y="2342966"/>
                </a:cubicBezTo>
                <a:cubicBezTo>
                  <a:pt x="4292797" y="2346146"/>
                  <a:pt x="4135136" y="2302989"/>
                  <a:pt x="3967184" y="2342966"/>
                </a:cubicBezTo>
                <a:cubicBezTo>
                  <a:pt x="3799232" y="2382943"/>
                  <a:pt x="3688025" y="2340687"/>
                  <a:pt x="3614679" y="2342966"/>
                </a:cubicBezTo>
                <a:cubicBezTo>
                  <a:pt x="3541333" y="2345245"/>
                  <a:pt x="3358422" y="2309065"/>
                  <a:pt x="3196079" y="2342966"/>
                </a:cubicBezTo>
                <a:cubicBezTo>
                  <a:pt x="3033736" y="2376867"/>
                  <a:pt x="2975974" y="2326411"/>
                  <a:pt x="2843574" y="2342966"/>
                </a:cubicBezTo>
                <a:cubicBezTo>
                  <a:pt x="2711174" y="2359521"/>
                  <a:pt x="2451735" y="2268300"/>
                  <a:pt x="2160595" y="2342966"/>
                </a:cubicBezTo>
                <a:cubicBezTo>
                  <a:pt x="1869455" y="2417632"/>
                  <a:pt x="1783950" y="2325802"/>
                  <a:pt x="1543711" y="2342966"/>
                </a:cubicBezTo>
                <a:cubicBezTo>
                  <a:pt x="1303472" y="2360130"/>
                  <a:pt x="1259306" y="2300410"/>
                  <a:pt x="1125111" y="2342966"/>
                </a:cubicBezTo>
                <a:cubicBezTo>
                  <a:pt x="990916" y="2385522"/>
                  <a:pt x="679161" y="2289204"/>
                  <a:pt x="265880" y="2342966"/>
                </a:cubicBezTo>
                <a:cubicBezTo>
                  <a:pt x="121532" y="2341151"/>
                  <a:pt x="3649" y="2245237"/>
                  <a:pt x="0" y="2077086"/>
                </a:cubicBezTo>
                <a:cubicBezTo>
                  <a:pt x="-23948" y="1918575"/>
                  <a:pt x="7726" y="1752790"/>
                  <a:pt x="0" y="1642397"/>
                </a:cubicBezTo>
                <a:cubicBezTo>
                  <a:pt x="-7726" y="1532004"/>
                  <a:pt x="32834" y="1310232"/>
                  <a:pt x="0" y="1171483"/>
                </a:cubicBezTo>
                <a:cubicBezTo>
                  <a:pt x="-32834" y="1032734"/>
                  <a:pt x="37661" y="965743"/>
                  <a:pt x="0" y="773018"/>
                </a:cubicBezTo>
                <a:cubicBezTo>
                  <a:pt x="-37661" y="580293"/>
                  <a:pt x="763" y="375491"/>
                  <a:pt x="0" y="265880"/>
                </a:cubicBezTo>
                <a:close/>
              </a:path>
            </a:pathLst>
          </a:custGeom>
          <a:solidFill>
            <a:srgbClr val="D9E8FF"/>
          </a:solidFill>
          <a:ln w="127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4"/>
            <a:ext cx="6934615" cy="53699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700104" y="845802"/>
            <a:ext cx="6369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b="1" dirty="0">
                <a:latin typeface="CmPrasanmit" panose="02000000000000000000" pitchFamily="2" charset="-34"/>
                <a:cs typeface="CmPrasanmit" panose="02000000000000000000" pitchFamily="2" charset="-34"/>
              </a:rPr>
              <a:t>เปรียบเทียบ (400 – 172) + 394 กับ (385 – 172) + 394</a:t>
            </a:r>
          </a:p>
        </p:txBody>
      </p:sp>
      <p:graphicFrame>
        <p:nvGraphicFramePr>
          <p:cNvPr id="3" name="ตาราง 5">
            <a:extLst>
              <a:ext uri="{FF2B5EF4-FFF2-40B4-BE49-F238E27FC236}">
                <a16:creationId xmlns:a16="http://schemas.microsoft.com/office/drawing/2014/main" id="{2783239E-7C0C-4FFD-AC45-89E089266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225904"/>
              </p:ext>
            </p:extLst>
          </p:nvPr>
        </p:nvGraphicFramePr>
        <p:xfrm>
          <a:off x="2465214" y="3188086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th-TH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400</a:t>
                      </a:r>
                      <a:endParaRPr lang="th-TH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มากกว่า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385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945191"/>
                  </a:ext>
                </a:extLst>
              </a:tr>
            </a:tbl>
          </a:graphicData>
        </a:graphic>
      </p:graphicFrame>
      <p:graphicFrame>
        <p:nvGraphicFramePr>
          <p:cNvPr id="81" name="ตาราง 5">
            <a:extLst>
              <a:ext uri="{FF2B5EF4-FFF2-40B4-BE49-F238E27FC236}">
                <a16:creationId xmlns:a16="http://schemas.microsoft.com/office/drawing/2014/main" id="{82B256EB-BDFF-409C-9592-1EB304780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641737"/>
              </p:ext>
            </p:extLst>
          </p:nvPr>
        </p:nvGraphicFramePr>
        <p:xfrm>
          <a:off x="2474545" y="3706246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จะได้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400 – 172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มากกว่า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385 – 172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04080"/>
                  </a:ext>
                </a:extLst>
              </a:tr>
            </a:tbl>
          </a:graphicData>
        </a:graphic>
      </p:graphicFrame>
      <p:graphicFrame>
        <p:nvGraphicFramePr>
          <p:cNvPr id="98" name="ตาราง 5">
            <a:extLst>
              <a:ext uri="{FF2B5EF4-FFF2-40B4-BE49-F238E27FC236}">
                <a16:creationId xmlns:a16="http://schemas.microsoft.com/office/drawing/2014/main" id="{F691EA0A-2668-47F8-9080-1344A01BC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781691"/>
              </p:ext>
            </p:extLst>
          </p:nvPr>
        </p:nvGraphicFramePr>
        <p:xfrm>
          <a:off x="2491369" y="4215075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ดังนั้น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(400 – 172) + 394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มากกว่า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(385 – 172) + 394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189441"/>
                  </a:ext>
                </a:extLst>
              </a:tr>
            </a:tbl>
          </a:graphicData>
        </a:graphic>
      </p:graphicFrame>
      <p:sp>
        <p:nvSpPr>
          <p:cNvPr id="99" name="Google Shape;1177;p32">
            <a:extLst>
              <a:ext uri="{FF2B5EF4-FFF2-40B4-BE49-F238E27FC236}">
                <a16:creationId xmlns:a16="http://schemas.microsoft.com/office/drawing/2014/main" id="{9C0954E2-C572-41EB-8AC2-06656307660E}"/>
              </a:ext>
            </a:extLst>
          </p:cNvPr>
          <p:cNvSpPr/>
          <p:nvPr/>
        </p:nvSpPr>
        <p:spPr>
          <a:xfrm>
            <a:off x="7480910" y="1919618"/>
            <a:ext cx="3010870" cy="524337"/>
          </a:xfrm>
          <a:custGeom>
            <a:avLst/>
            <a:gdLst/>
            <a:ahLst/>
            <a:cxnLst/>
            <a:rect l="l" t="t" r="r" b="b"/>
            <a:pathLst>
              <a:path w="83817" h="35739" extrusionOk="0">
                <a:moveTo>
                  <a:pt x="52642" y="1"/>
                </a:moveTo>
                <a:lnTo>
                  <a:pt x="49919" y="45"/>
                </a:lnTo>
                <a:lnTo>
                  <a:pt x="47874" y="197"/>
                </a:lnTo>
                <a:lnTo>
                  <a:pt x="46516" y="340"/>
                </a:lnTo>
                <a:lnTo>
                  <a:pt x="45829" y="438"/>
                </a:lnTo>
                <a:lnTo>
                  <a:pt x="45150" y="537"/>
                </a:lnTo>
                <a:lnTo>
                  <a:pt x="43793" y="688"/>
                </a:lnTo>
                <a:lnTo>
                  <a:pt x="42418" y="804"/>
                </a:lnTo>
                <a:lnTo>
                  <a:pt x="41051" y="867"/>
                </a:lnTo>
                <a:lnTo>
                  <a:pt x="40364" y="876"/>
                </a:lnTo>
                <a:lnTo>
                  <a:pt x="39346" y="876"/>
                </a:lnTo>
                <a:lnTo>
                  <a:pt x="37319" y="813"/>
                </a:lnTo>
                <a:lnTo>
                  <a:pt x="35291" y="724"/>
                </a:lnTo>
                <a:lnTo>
                  <a:pt x="33264" y="688"/>
                </a:lnTo>
                <a:lnTo>
                  <a:pt x="32246" y="706"/>
                </a:lnTo>
                <a:lnTo>
                  <a:pt x="30809" y="760"/>
                </a:lnTo>
                <a:lnTo>
                  <a:pt x="27915" y="903"/>
                </a:lnTo>
                <a:lnTo>
                  <a:pt x="23584" y="1188"/>
                </a:lnTo>
                <a:lnTo>
                  <a:pt x="20700" y="1403"/>
                </a:lnTo>
                <a:lnTo>
                  <a:pt x="17646" y="1653"/>
                </a:lnTo>
                <a:lnTo>
                  <a:pt x="11538" y="2206"/>
                </a:lnTo>
                <a:lnTo>
                  <a:pt x="8475" y="2501"/>
                </a:lnTo>
                <a:lnTo>
                  <a:pt x="7984" y="2564"/>
                </a:lnTo>
                <a:lnTo>
                  <a:pt x="7019" y="2787"/>
                </a:lnTo>
                <a:lnTo>
                  <a:pt x="6099" y="3135"/>
                </a:lnTo>
                <a:lnTo>
                  <a:pt x="5206" y="3591"/>
                </a:lnTo>
                <a:lnTo>
                  <a:pt x="4769" y="3858"/>
                </a:lnTo>
                <a:lnTo>
                  <a:pt x="4278" y="4189"/>
                </a:lnTo>
                <a:lnTo>
                  <a:pt x="3403" y="4921"/>
                </a:lnTo>
                <a:lnTo>
                  <a:pt x="2652" y="5734"/>
                </a:lnTo>
                <a:lnTo>
                  <a:pt x="2018" y="6609"/>
                </a:lnTo>
                <a:lnTo>
                  <a:pt x="1492" y="7547"/>
                </a:lnTo>
                <a:lnTo>
                  <a:pt x="1054" y="8538"/>
                </a:lnTo>
                <a:lnTo>
                  <a:pt x="706" y="9574"/>
                </a:lnTo>
                <a:lnTo>
                  <a:pt x="429" y="10645"/>
                </a:lnTo>
                <a:lnTo>
                  <a:pt x="313" y="11199"/>
                </a:lnTo>
                <a:lnTo>
                  <a:pt x="215" y="11770"/>
                </a:lnTo>
                <a:lnTo>
                  <a:pt x="98" y="12940"/>
                </a:lnTo>
                <a:lnTo>
                  <a:pt x="63" y="14119"/>
                </a:lnTo>
                <a:lnTo>
                  <a:pt x="98" y="15298"/>
                </a:lnTo>
                <a:lnTo>
                  <a:pt x="125" y="15887"/>
                </a:lnTo>
                <a:lnTo>
                  <a:pt x="143" y="16351"/>
                </a:lnTo>
                <a:lnTo>
                  <a:pt x="143" y="17289"/>
                </a:lnTo>
                <a:lnTo>
                  <a:pt x="72" y="18700"/>
                </a:lnTo>
                <a:lnTo>
                  <a:pt x="9" y="20102"/>
                </a:lnTo>
                <a:lnTo>
                  <a:pt x="0" y="21049"/>
                </a:lnTo>
                <a:lnTo>
                  <a:pt x="45" y="21986"/>
                </a:lnTo>
                <a:lnTo>
                  <a:pt x="170" y="22933"/>
                </a:lnTo>
                <a:lnTo>
                  <a:pt x="268" y="23406"/>
                </a:lnTo>
                <a:lnTo>
                  <a:pt x="429" y="24049"/>
                </a:lnTo>
                <a:lnTo>
                  <a:pt x="777" y="25317"/>
                </a:lnTo>
                <a:lnTo>
                  <a:pt x="1170" y="26558"/>
                </a:lnTo>
                <a:lnTo>
                  <a:pt x="1608" y="27782"/>
                </a:lnTo>
                <a:lnTo>
                  <a:pt x="2117" y="28969"/>
                </a:lnTo>
                <a:lnTo>
                  <a:pt x="2697" y="30121"/>
                </a:lnTo>
                <a:lnTo>
                  <a:pt x="3358" y="31247"/>
                </a:lnTo>
                <a:lnTo>
                  <a:pt x="4099" y="32327"/>
                </a:lnTo>
                <a:lnTo>
                  <a:pt x="4510" y="32845"/>
                </a:lnTo>
                <a:lnTo>
                  <a:pt x="4715" y="33086"/>
                </a:lnTo>
                <a:lnTo>
                  <a:pt x="5153" y="33551"/>
                </a:lnTo>
                <a:lnTo>
                  <a:pt x="5626" y="33979"/>
                </a:lnTo>
                <a:lnTo>
                  <a:pt x="6135" y="34363"/>
                </a:lnTo>
                <a:lnTo>
                  <a:pt x="6394" y="34533"/>
                </a:lnTo>
                <a:lnTo>
                  <a:pt x="6635" y="34685"/>
                </a:lnTo>
                <a:lnTo>
                  <a:pt x="7126" y="34935"/>
                </a:lnTo>
                <a:lnTo>
                  <a:pt x="7635" y="35149"/>
                </a:lnTo>
                <a:lnTo>
                  <a:pt x="8153" y="35319"/>
                </a:lnTo>
                <a:lnTo>
                  <a:pt x="8957" y="35497"/>
                </a:lnTo>
                <a:lnTo>
                  <a:pt x="10055" y="35613"/>
                </a:lnTo>
                <a:lnTo>
                  <a:pt x="10618" y="35622"/>
                </a:lnTo>
                <a:lnTo>
                  <a:pt x="18325" y="35622"/>
                </a:lnTo>
                <a:lnTo>
                  <a:pt x="26031" y="35631"/>
                </a:lnTo>
                <a:lnTo>
                  <a:pt x="26978" y="35649"/>
                </a:lnTo>
                <a:lnTo>
                  <a:pt x="28862" y="35738"/>
                </a:lnTo>
                <a:lnTo>
                  <a:pt x="29808" y="35729"/>
                </a:lnTo>
                <a:lnTo>
                  <a:pt x="35649" y="35533"/>
                </a:lnTo>
                <a:lnTo>
                  <a:pt x="41489" y="35319"/>
                </a:lnTo>
                <a:lnTo>
                  <a:pt x="44882" y="35211"/>
                </a:lnTo>
                <a:lnTo>
                  <a:pt x="48267" y="35069"/>
                </a:lnTo>
                <a:lnTo>
                  <a:pt x="49722" y="34970"/>
                </a:lnTo>
                <a:lnTo>
                  <a:pt x="51910" y="34774"/>
                </a:lnTo>
                <a:lnTo>
                  <a:pt x="53366" y="34676"/>
                </a:lnTo>
                <a:lnTo>
                  <a:pt x="54098" y="34658"/>
                </a:lnTo>
                <a:lnTo>
                  <a:pt x="57179" y="34622"/>
                </a:lnTo>
                <a:lnTo>
                  <a:pt x="63349" y="34631"/>
                </a:lnTo>
                <a:lnTo>
                  <a:pt x="66439" y="34631"/>
                </a:lnTo>
                <a:lnTo>
                  <a:pt x="67707" y="34640"/>
                </a:lnTo>
                <a:lnTo>
                  <a:pt x="70252" y="34667"/>
                </a:lnTo>
                <a:lnTo>
                  <a:pt x="72154" y="34604"/>
                </a:lnTo>
                <a:lnTo>
                  <a:pt x="73414" y="34488"/>
                </a:lnTo>
                <a:lnTo>
                  <a:pt x="74664" y="34283"/>
                </a:lnTo>
                <a:lnTo>
                  <a:pt x="75914" y="33979"/>
                </a:lnTo>
                <a:lnTo>
                  <a:pt x="76530" y="33774"/>
                </a:lnTo>
                <a:lnTo>
                  <a:pt x="76905" y="33640"/>
                </a:lnTo>
                <a:lnTo>
                  <a:pt x="77637" y="33345"/>
                </a:lnTo>
                <a:lnTo>
                  <a:pt x="78307" y="32979"/>
                </a:lnTo>
                <a:lnTo>
                  <a:pt x="78763" y="32622"/>
                </a:lnTo>
                <a:lnTo>
                  <a:pt x="79030" y="32336"/>
                </a:lnTo>
                <a:lnTo>
                  <a:pt x="79147" y="32166"/>
                </a:lnTo>
                <a:lnTo>
                  <a:pt x="80522" y="30184"/>
                </a:lnTo>
                <a:lnTo>
                  <a:pt x="81861" y="28175"/>
                </a:lnTo>
                <a:lnTo>
                  <a:pt x="82272" y="27576"/>
                </a:lnTo>
                <a:lnTo>
                  <a:pt x="82879" y="26666"/>
                </a:lnTo>
                <a:lnTo>
                  <a:pt x="83210" y="26032"/>
                </a:lnTo>
                <a:lnTo>
                  <a:pt x="83335" y="25701"/>
                </a:lnTo>
                <a:lnTo>
                  <a:pt x="83460" y="25290"/>
                </a:lnTo>
                <a:lnTo>
                  <a:pt x="83638" y="24460"/>
                </a:lnTo>
                <a:lnTo>
                  <a:pt x="83754" y="23612"/>
                </a:lnTo>
                <a:lnTo>
                  <a:pt x="83817" y="22754"/>
                </a:lnTo>
                <a:lnTo>
                  <a:pt x="83817" y="22335"/>
                </a:lnTo>
                <a:lnTo>
                  <a:pt x="83808" y="20906"/>
                </a:lnTo>
                <a:lnTo>
                  <a:pt x="83656" y="18057"/>
                </a:lnTo>
                <a:lnTo>
                  <a:pt x="83558" y="16637"/>
                </a:lnTo>
                <a:lnTo>
                  <a:pt x="83406" y="14628"/>
                </a:lnTo>
                <a:lnTo>
                  <a:pt x="83067" y="10610"/>
                </a:lnTo>
                <a:lnTo>
                  <a:pt x="82826" y="8609"/>
                </a:lnTo>
                <a:lnTo>
                  <a:pt x="82781" y="8270"/>
                </a:lnTo>
                <a:lnTo>
                  <a:pt x="82656" y="7609"/>
                </a:lnTo>
                <a:lnTo>
                  <a:pt x="82477" y="6966"/>
                </a:lnTo>
                <a:lnTo>
                  <a:pt x="82245" y="6341"/>
                </a:lnTo>
                <a:lnTo>
                  <a:pt x="81968" y="5734"/>
                </a:lnTo>
                <a:lnTo>
                  <a:pt x="81620" y="5162"/>
                </a:lnTo>
                <a:lnTo>
                  <a:pt x="81209" y="4618"/>
                </a:lnTo>
                <a:lnTo>
                  <a:pt x="80736" y="4109"/>
                </a:lnTo>
                <a:lnTo>
                  <a:pt x="80468" y="3867"/>
                </a:lnTo>
                <a:lnTo>
                  <a:pt x="79950" y="3439"/>
                </a:lnTo>
                <a:lnTo>
                  <a:pt x="79138" y="2876"/>
                </a:lnTo>
                <a:lnTo>
                  <a:pt x="78584" y="2537"/>
                </a:lnTo>
                <a:lnTo>
                  <a:pt x="78004" y="2242"/>
                </a:lnTo>
                <a:lnTo>
                  <a:pt x="77396" y="2001"/>
                </a:lnTo>
                <a:lnTo>
                  <a:pt x="76780" y="1796"/>
                </a:lnTo>
                <a:lnTo>
                  <a:pt x="76128" y="1653"/>
                </a:lnTo>
                <a:lnTo>
                  <a:pt x="75789" y="1599"/>
                </a:lnTo>
                <a:lnTo>
                  <a:pt x="74941" y="1483"/>
                </a:lnTo>
                <a:lnTo>
                  <a:pt x="73244" y="1278"/>
                </a:lnTo>
                <a:lnTo>
                  <a:pt x="72396" y="1206"/>
                </a:lnTo>
                <a:lnTo>
                  <a:pt x="68484" y="921"/>
                </a:lnTo>
                <a:lnTo>
                  <a:pt x="60653" y="376"/>
                </a:lnTo>
                <a:lnTo>
                  <a:pt x="56732" y="144"/>
                </a:lnTo>
                <a:lnTo>
                  <a:pt x="55366" y="72"/>
                </a:lnTo>
                <a:lnTo>
                  <a:pt x="52642" y="1"/>
                </a:lnTo>
                <a:close/>
              </a:path>
            </a:pathLst>
          </a:custGeom>
          <a:solidFill>
            <a:srgbClr val="FFDC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0" name="Google Shape;1178;p32">
            <a:extLst>
              <a:ext uri="{FF2B5EF4-FFF2-40B4-BE49-F238E27FC236}">
                <a16:creationId xmlns:a16="http://schemas.microsoft.com/office/drawing/2014/main" id="{9FA11DD6-1E7F-41FF-849E-55774DBDDDCB}"/>
              </a:ext>
            </a:extLst>
          </p:cNvPr>
          <p:cNvSpPr txBox="1"/>
          <p:nvPr/>
        </p:nvSpPr>
        <p:spPr>
          <a:xfrm>
            <a:off x="7440422" y="1996106"/>
            <a:ext cx="3091845" cy="26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100"/>
            </a:pPr>
            <a:r>
              <a:rPr lang="th-TH" kern="0" dirty="0">
                <a:solidFill>
                  <a:srgbClr val="000000"/>
                </a:solidFill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บอกได้โดยไม่ต้องคำนวณ</a:t>
            </a:r>
            <a:endParaRPr kern="0" dirty="0">
              <a:solidFill>
                <a:srgbClr val="000000"/>
              </a:solidFill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grpSp>
        <p:nvGrpSpPr>
          <p:cNvPr id="101" name="Google Shape;3145;p49">
            <a:extLst>
              <a:ext uri="{FF2B5EF4-FFF2-40B4-BE49-F238E27FC236}">
                <a16:creationId xmlns:a16="http://schemas.microsoft.com/office/drawing/2014/main" id="{9C49E751-07F2-44BC-B376-DFDF75426189}"/>
              </a:ext>
            </a:extLst>
          </p:cNvPr>
          <p:cNvGrpSpPr/>
          <p:nvPr/>
        </p:nvGrpSpPr>
        <p:grpSpPr>
          <a:xfrm>
            <a:off x="1566211" y="4606789"/>
            <a:ext cx="1323967" cy="1224348"/>
            <a:chOff x="6388675" y="2132175"/>
            <a:chExt cx="805725" cy="745100"/>
          </a:xfrm>
        </p:grpSpPr>
        <p:sp>
          <p:nvSpPr>
            <p:cNvPr id="102" name="Google Shape;3146;p49">
              <a:extLst>
                <a:ext uri="{FF2B5EF4-FFF2-40B4-BE49-F238E27FC236}">
                  <a16:creationId xmlns:a16="http://schemas.microsoft.com/office/drawing/2014/main" id="{B294F56F-0904-4531-9DEB-8E18CAB6B398}"/>
                </a:ext>
              </a:extLst>
            </p:cNvPr>
            <p:cNvSpPr/>
            <p:nvPr/>
          </p:nvSpPr>
          <p:spPr>
            <a:xfrm>
              <a:off x="6388675" y="2132175"/>
              <a:ext cx="805725" cy="745100"/>
            </a:xfrm>
            <a:custGeom>
              <a:avLst/>
              <a:gdLst/>
              <a:ahLst/>
              <a:cxnLst/>
              <a:rect l="l" t="t" r="r" b="b"/>
              <a:pathLst>
                <a:path w="32229" h="29804" extrusionOk="0">
                  <a:moveTo>
                    <a:pt x="15692" y="0"/>
                  </a:moveTo>
                  <a:cubicBezTo>
                    <a:pt x="15494" y="0"/>
                    <a:pt x="15292" y="4"/>
                    <a:pt x="15094" y="11"/>
                  </a:cubicBezTo>
                  <a:cubicBezTo>
                    <a:pt x="15071" y="11"/>
                    <a:pt x="15048" y="14"/>
                    <a:pt x="15021" y="14"/>
                  </a:cubicBezTo>
                  <a:cubicBezTo>
                    <a:pt x="14152" y="51"/>
                    <a:pt x="13280" y="168"/>
                    <a:pt x="12435" y="359"/>
                  </a:cubicBezTo>
                  <a:cubicBezTo>
                    <a:pt x="12418" y="363"/>
                    <a:pt x="12398" y="366"/>
                    <a:pt x="12378" y="369"/>
                  </a:cubicBezTo>
                  <a:cubicBezTo>
                    <a:pt x="11741" y="514"/>
                    <a:pt x="11098" y="708"/>
                    <a:pt x="10460" y="943"/>
                  </a:cubicBezTo>
                  <a:cubicBezTo>
                    <a:pt x="10434" y="952"/>
                    <a:pt x="10403" y="963"/>
                    <a:pt x="10376" y="977"/>
                  </a:cubicBezTo>
                  <a:cubicBezTo>
                    <a:pt x="10339" y="990"/>
                    <a:pt x="10306" y="1003"/>
                    <a:pt x="10269" y="1017"/>
                  </a:cubicBezTo>
                  <a:cubicBezTo>
                    <a:pt x="10239" y="1027"/>
                    <a:pt x="10212" y="1037"/>
                    <a:pt x="10192" y="1047"/>
                  </a:cubicBezTo>
                  <a:cubicBezTo>
                    <a:pt x="9997" y="1121"/>
                    <a:pt x="9806" y="1201"/>
                    <a:pt x="9609" y="1291"/>
                  </a:cubicBezTo>
                  <a:cubicBezTo>
                    <a:pt x="9609" y="1291"/>
                    <a:pt x="9564" y="1308"/>
                    <a:pt x="9558" y="1311"/>
                  </a:cubicBezTo>
                  <a:cubicBezTo>
                    <a:pt x="9273" y="1439"/>
                    <a:pt x="9021" y="1563"/>
                    <a:pt x="8784" y="1687"/>
                  </a:cubicBezTo>
                  <a:cubicBezTo>
                    <a:pt x="8756" y="1701"/>
                    <a:pt x="8727" y="1717"/>
                    <a:pt x="8693" y="1734"/>
                  </a:cubicBezTo>
                  <a:cubicBezTo>
                    <a:pt x="7774" y="2220"/>
                    <a:pt x="6899" y="2808"/>
                    <a:pt x="6097" y="3481"/>
                  </a:cubicBezTo>
                  <a:cubicBezTo>
                    <a:pt x="6087" y="3488"/>
                    <a:pt x="6067" y="3501"/>
                    <a:pt x="6047" y="3525"/>
                  </a:cubicBezTo>
                  <a:cubicBezTo>
                    <a:pt x="6003" y="3559"/>
                    <a:pt x="5959" y="3596"/>
                    <a:pt x="5919" y="3633"/>
                  </a:cubicBezTo>
                  <a:cubicBezTo>
                    <a:pt x="5899" y="3649"/>
                    <a:pt x="5879" y="3666"/>
                    <a:pt x="5856" y="3686"/>
                  </a:cubicBezTo>
                  <a:cubicBezTo>
                    <a:pt x="5835" y="3706"/>
                    <a:pt x="5812" y="3726"/>
                    <a:pt x="5789" y="3746"/>
                  </a:cubicBezTo>
                  <a:cubicBezTo>
                    <a:pt x="5433" y="4062"/>
                    <a:pt x="5091" y="4393"/>
                    <a:pt x="4776" y="4735"/>
                  </a:cubicBezTo>
                  <a:cubicBezTo>
                    <a:pt x="4712" y="4803"/>
                    <a:pt x="4652" y="4870"/>
                    <a:pt x="4591" y="4936"/>
                  </a:cubicBezTo>
                  <a:cubicBezTo>
                    <a:pt x="4571" y="4957"/>
                    <a:pt x="4551" y="4981"/>
                    <a:pt x="4531" y="5001"/>
                  </a:cubicBezTo>
                  <a:cubicBezTo>
                    <a:pt x="4528" y="5004"/>
                    <a:pt x="4528" y="5007"/>
                    <a:pt x="4524" y="5011"/>
                  </a:cubicBezTo>
                  <a:cubicBezTo>
                    <a:pt x="3938" y="5671"/>
                    <a:pt x="3401" y="6402"/>
                    <a:pt x="2928" y="7180"/>
                  </a:cubicBezTo>
                  <a:cubicBezTo>
                    <a:pt x="2908" y="7210"/>
                    <a:pt x="2888" y="7244"/>
                    <a:pt x="2871" y="7278"/>
                  </a:cubicBezTo>
                  <a:cubicBezTo>
                    <a:pt x="2871" y="7278"/>
                    <a:pt x="2837" y="7328"/>
                    <a:pt x="2834" y="7335"/>
                  </a:cubicBezTo>
                  <a:cubicBezTo>
                    <a:pt x="2522" y="7865"/>
                    <a:pt x="2240" y="8417"/>
                    <a:pt x="1999" y="8978"/>
                  </a:cubicBezTo>
                  <a:cubicBezTo>
                    <a:pt x="1332" y="9072"/>
                    <a:pt x="748" y="9474"/>
                    <a:pt x="466" y="10034"/>
                  </a:cubicBezTo>
                  <a:cubicBezTo>
                    <a:pt x="161" y="10641"/>
                    <a:pt x="218" y="11403"/>
                    <a:pt x="618" y="12016"/>
                  </a:cubicBezTo>
                  <a:cubicBezTo>
                    <a:pt x="635" y="12047"/>
                    <a:pt x="655" y="12073"/>
                    <a:pt x="675" y="12100"/>
                  </a:cubicBezTo>
                  <a:cubicBezTo>
                    <a:pt x="420" y="12348"/>
                    <a:pt x="239" y="12650"/>
                    <a:pt x="158" y="12975"/>
                  </a:cubicBezTo>
                  <a:cubicBezTo>
                    <a:pt x="0" y="13602"/>
                    <a:pt x="232" y="14266"/>
                    <a:pt x="731" y="14625"/>
                  </a:cubicBezTo>
                  <a:cubicBezTo>
                    <a:pt x="745" y="14635"/>
                    <a:pt x="758" y="14645"/>
                    <a:pt x="775" y="14655"/>
                  </a:cubicBezTo>
                  <a:cubicBezTo>
                    <a:pt x="728" y="17476"/>
                    <a:pt x="1469" y="20222"/>
                    <a:pt x="2935" y="22640"/>
                  </a:cubicBezTo>
                  <a:cubicBezTo>
                    <a:pt x="2955" y="22674"/>
                    <a:pt x="2978" y="22708"/>
                    <a:pt x="3002" y="22744"/>
                  </a:cubicBezTo>
                  <a:lnTo>
                    <a:pt x="3019" y="22771"/>
                  </a:lnTo>
                  <a:cubicBezTo>
                    <a:pt x="3438" y="23445"/>
                    <a:pt x="3910" y="24085"/>
                    <a:pt x="4421" y="24672"/>
                  </a:cubicBezTo>
                  <a:cubicBezTo>
                    <a:pt x="4441" y="24700"/>
                    <a:pt x="4470" y="24733"/>
                    <a:pt x="4504" y="24766"/>
                  </a:cubicBezTo>
                  <a:cubicBezTo>
                    <a:pt x="5295" y="25665"/>
                    <a:pt x="6208" y="26477"/>
                    <a:pt x="7217" y="27170"/>
                  </a:cubicBezTo>
                  <a:cubicBezTo>
                    <a:pt x="7230" y="27181"/>
                    <a:pt x="7247" y="27191"/>
                    <a:pt x="7261" y="27201"/>
                  </a:cubicBezTo>
                  <a:cubicBezTo>
                    <a:pt x="7264" y="27201"/>
                    <a:pt x="7267" y="27204"/>
                    <a:pt x="7267" y="27204"/>
                  </a:cubicBezTo>
                  <a:cubicBezTo>
                    <a:pt x="7479" y="27348"/>
                    <a:pt x="7704" y="27492"/>
                    <a:pt x="7955" y="27647"/>
                  </a:cubicBezTo>
                  <a:cubicBezTo>
                    <a:pt x="7972" y="27657"/>
                    <a:pt x="7999" y="27674"/>
                    <a:pt x="8029" y="27690"/>
                  </a:cubicBezTo>
                  <a:cubicBezTo>
                    <a:pt x="8055" y="27707"/>
                    <a:pt x="8083" y="27724"/>
                    <a:pt x="8106" y="27738"/>
                  </a:cubicBezTo>
                  <a:cubicBezTo>
                    <a:pt x="8693" y="28083"/>
                    <a:pt x="9307" y="28391"/>
                    <a:pt x="9937" y="28653"/>
                  </a:cubicBezTo>
                  <a:cubicBezTo>
                    <a:pt x="9960" y="28663"/>
                    <a:pt x="9980" y="28673"/>
                    <a:pt x="10001" y="28680"/>
                  </a:cubicBezTo>
                  <a:cubicBezTo>
                    <a:pt x="10366" y="28831"/>
                    <a:pt x="10728" y="28965"/>
                    <a:pt x="11077" y="29076"/>
                  </a:cubicBezTo>
                  <a:cubicBezTo>
                    <a:pt x="11084" y="29079"/>
                    <a:pt x="11138" y="29096"/>
                    <a:pt x="11151" y="29099"/>
                  </a:cubicBezTo>
                  <a:cubicBezTo>
                    <a:pt x="12281" y="29464"/>
                    <a:pt x="13458" y="29686"/>
                    <a:pt x="14649" y="29766"/>
                  </a:cubicBezTo>
                  <a:cubicBezTo>
                    <a:pt x="14655" y="29766"/>
                    <a:pt x="14715" y="29773"/>
                    <a:pt x="14723" y="29773"/>
                  </a:cubicBezTo>
                  <a:cubicBezTo>
                    <a:pt x="14850" y="29780"/>
                    <a:pt x="14977" y="29786"/>
                    <a:pt x="15105" y="29793"/>
                  </a:cubicBezTo>
                  <a:lnTo>
                    <a:pt x="15155" y="29793"/>
                  </a:lnTo>
                  <a:cubicBezTo>
                    <a:pt x="15323" y="29800"/>
                    <a:pt x="15490" y="29803"/>
                    <a:pt x="15658" y="29803"/>
                  </a:cubicBezTo>
                  <a:cubicBezTo>
                    <a:pt x="15990" y="29803"/>
                    <a:pt x="16319" y="29790"/>
                    <a:pt x="16641" y="29770"/>
                  </a:cubicBezTo>
                  <a:cubicBezTo>
                    <a:pt x="16664" y="29770"/>
                    <a:pt x="16687" y="29766"/>
                    <a:pt x="16711" y="29766"/>
                  </a:cubicBezTo>
                  <a:cubicBezTo>
                    <a:pt x="17029" y="29743"/>
                    <a:pt x="17351" y="29710"/>
                    <a:pt x="17660" y="29666"/>
                  </a:cubicBezTo>
                  <a:lnTo>
                    <a:pt x="17664" y="29666"/>
                  </a:lnTo>
                  <a:cubicBezTo>
                    <a:pt x="17684" y="29662"/>
                    <a:pt x="17710" y="29659"/>
                    <a:pt x="17738" y="29656"/>
                  </a:cubicBezTo>
                  <a:cubicBezTo>
                    <a:pt x="18699" y="29521"/>
                    <a:pt x="19662" y="29290"/>
                    <a:pt x="20598" y="28961"/>
                  </a:cubicBezTo>
                  <a:cubicBezTo>
                    <a:pt x="20598" y="28961"/>
                    <a:pt x="20642" y="28948"/>
                    <a:pt x="20651" y="28941"/>
                  </a:cubicBezTo>
                  <a:cubicBezTo>
                    <a:pt x="20685" y="28931"/>
                    <a:pt x="20819" y="28881"/>
                    <a:pt x="20819" y="28881"/>
                  </a:cubicBezTo>
                  <a:cubicBezTo>
                    <a:pt x="20849" y="28871"/>
                    <a:pt x="20880" y="28861"/>
                    <a:pt x="20906" y="28851"/>
                  </a:cubicBezTo>
                  <a:cubicBezTo>
                    <a:pt x="21446" y="28647"/>
                    <a:pt x="21973" y="28415"/>
                    <a:pt x="22469" y="28160"/>
                  </a:cubicBezTo>
                  <a:cubicBezTo>
                    <a:pt x="22502" y="28147"/>
                    <a:pt x="22533" y="28130"/>
                    <a:pt x="22563" y="28113"/>
                  </a:cubicBezTo>
                  <a:cubicBezTo>
                    <a:pt x="22861" y="27959"/>
                    <a:pt x="23160" y="27788"/>
                    <a:pt x="23455" y="27610"/>
                  </a:cubicBezTo>
                  <a:cubicBezTo>
                    <a:pt x="23472" y="27600"/>
                    <a:pt x="23492" y="27587"/>
                    <a:pt x="23508" y="27573"/>
                  </a:cubicBezTo>
                  <a:cubicBezTo>
                    <a:pt x="24465" y="26986"/>
                    <a:pt x="25350" y="26285"/>
                    <a:pt x="26148" y="25500"/>
                  </a:cubicBezTo>
                  <a:cubicBezTo>
                    <a:pt x="26155" y="25491"/>
                    <a:pt x="26222" y="25427"/>
                    <a:pt x="26222" y="25427"/>
                  </a:cubicBezTo>
                  <a:cubicBezTo>
                    <a:pt x="26249" y="25400"/>
                    <a:pt x="26269" y="25376"/>
                    <a:pt x="26285" y="25360"/>
                  </a:cubicBezTo>
                  <a:cubicBezTo>
                    <a:pt x="27137" y="24498"/>
                    <a:pt x="27882" y="23525"/>
                    <a:pt x="28506" y="22466"/>
                  </a:cubicBezTo>
                  <a:cubicBezTo>
                    <a:pt x="28539" y="22415"/>
                    <a:pt x="28566" y="22362"/>
                    <a:pt x="28596" y="22312"/>
                  </a:cubicBezTo>
                  <a:cubicBezTo>
                    <a:pt x="28599" y="22305"/>
                    <a:pt x="28630" y="22258"/>
                    <a:pt x="28630" y="22258"/>
                  </a:cubicBezTo>
                  <a:cubicBezTo>
                    <a:pt x="28639" y="22241"/>
                    <a:pt x="28650" y="22225"/>
                    <a:pt x="28656" y="22208"/>
                  </a:cubicBezTo>
                  <a:cubicBezTo>
                    <a:pt x="28656" y="22208"/>
                    <a:pt x="28740" y="22056"/>
                    <a:pt x="28754" y="22030"/>
                  </a:cubicBezTo>
                  <a:cubicBezTo>
                    <a:pt x="28770" y="22003"/>
                    <a:pt x="28784" y="21979"/>
                    <a:pt x="28797" y="21953"/>
                  </a:cubicBezTo>
                  <a:cubicBezTo>
                    <a:pt x="29840" y="20011"/>
                    <a:pt x="30430" y="17915"/>
                    <a:pt x="30551" y="15726"/>
                  </a:cubicBezTo>
                  <a:cubicBezTo>
                    <a:pt x="30551" y="15698"/>
                    <a:pt x="30555" y="15672"/>
                    <a:pt x="30555" y="15645"/>
                  </a:cubicBezTo>
                  <a:lnTo>
                    <a:pt x="30555" y="15625"/>
                  </a:lnTo>
                  <a:cubicBezTo>
                    <a:pt x="30571" y="15313"/>
                    <a:pt x="30575" y="14997"/>
                    <a:pt x="30571" y="14686"/>
                  </a:cubicBezTo>
                  <a:cubicBezTo>
                    <a:pt x="30840" y="14662"/>
                    <a:pt x="31262" y="14585"/>
                    <a:pt x="31604" y="14280"/>
                  </a:cubicBezTo>
                  <a:cubicBezTo>
                    <a:pt x="32067" y="13870"/>
                    <a:pt x="32228" y="13190"/>
                    <a:pt x="32010" y="12579"/>
                  </a:cubicBezTo>
                  <a:cubicBezTo>
                    <a:pt x="31896" y="12265"/>
                    <a:pt x="31688" y="11983"/>
                    <a:pt x="31410" y="11762"/>
                  </a:cubicBezTo>
                  <a:cubicBezTo>
                    <a:pt x="31426" y="11731"/>
                    <a:pt x="31443" y="11701"/>
                    <a:pt x="31460" y="11674"/>
                  </a:cubicBezTo>
                  <a:cubicBezTo>
                    <a:pt x="31792" y="11020"/>
                    <a:pt x="31775" y="10259"/>
                    <a:pt x="31410" y="9685"/>
                  </a:cubicBezTo>
                  <a:cubicBezTo>
                    <a:pt x="31071" y="9146"/>
                    <a:pt x="30430" y="8800"/>
                    <a:pt x="29743" y="8784"/>
                  </a:cubicBezTo>
                  <a:lnTo>
                    <a:pt x="29679" y="8784"/>
                  </a:lnTo>
                  <a:cubicBezTo>
                    <a:pt x="29545" y="8784"/>
                    <a:pt x="29411" y="8793"/>
                    <a:pt x="29274" y="8817"/>
                  </a:cubicBezTo>
                  <a:cubicBezTo>
                    <a:pt x="28549" y="7194"/>
                    <a:pt x="27553" y="5732"/>
                    <a:pt x="26302" y="4461"/>
                  </a:cubicBezTo>
                  <a:cubicBezTo>
                    <a:pt x="26282" y="4437"/>
                    <a:pt x="26255" y="4407"/>
                    <a:pt x="26215" y="4370"/>
                  </a:cubicBezTo>
                  <a:cubicBezTo>
                    <a:pt x="26155" y="4310"/>
                    <a:pt x="26091" y="4249"/>
                    <a:pt x="26031" y="4189"/>
                  </a:cubicBezTo>
                  <a:cubicBezTo>
                    <a:pt x="25920" y="4082"/>
                    <a:pt x="25809" y="3981"/>
                    <a:pt x="25706" y="3887"/>
                  </a:cubicBezTo>
                  <a:cubicBezTo>
                    <a:pt x="25695" y="3877"/>
                    <a:pt x="25686" y="3867"/>
                    <a:pt x="25678" y="3860"/>
                  </a:cubicBezTo>
                  <a:cubicBezTo>
                    <a:pt x="25641" y="3827"/>
                    <a:pt x="25605" y="3794"/>
                    <a:pt x="25568" y="3760"/>
                  </a:cubicBezTo>
                  <a:cubicBezTo>
                    <a:pt x="25537" y="3733"/>
                    <a:pt x="25504" y="3706"/>
                    <a:pt x="25474" y="3679"/>
                  </a:cubicBezTo>
                  <a:cubicBezTo>
                    <a:pt x="25229" y="3464"/>
                    <a:pt x="24988" y="3266"/>
                    <a:pt x="24746" y="3085"/>
                  </a:cubicBezTo>
                  <a:cubicBezTo>
                    <a:pt x="24280" y="2723"/>
                    <a:pt x="23770" y="2381"/>
                    <a:pt x="23237" y="2066"/>
                  </a:cubicBezTo>
                  <a:cubicBezTo>
                    <a:pt x="22996" y="1922"/>
                    <a:pt x="22741" y="1781"/>
                    <a:pt x="22459" y="1637"/>
                  </a:cubicBezTo>
                  <a:cubicBezTo>
                    <a:pt x="22449" y="1633"/>
                    <a:pt x="22406" y="1610"/>
                    <a:pt x="22392" y="1604"/>
                  </a:cubicBezTo>
                  <a:cubicBezTo>
                    <a:pt x="22338" y="1576"/>
                    <a:pt x="22281" y="1546"/>
                    <a:pt x="22225" y="1520"/>
                  </a:cubicBezTo>
                  <a:cubicBezTo>
                    <a:pt x="22194" y="1503"/>
                    <a:pt x="22160" y="1486"/>
                    <a:pt x="22124" y="1472"/>
                  </a:cubicBezTo>
                  <a:cubicBezTo>
                    <a:pt x="21822" y="1325"/>
                    <a:pt x="21504" y="1184"/>
                    <a:pt x="21182" y="1057"/>
                  </a:cubicBezTo>
                  <a:cubicBezTo>
                    <a:pt x="21165" y="1050"/>
                    <a:pt x="21145" y="1040"/>
                    <a:pt x="21124" y="1033"/>
                  </a:cubicBezTo>
                  <a:cubicBezTo>
                    <a:pt x="21111" y="1027"/>
                    <a:pt x="21101" y="1023"/>
                    <a:pt x="21087" y="1020"/>
                  </a:cubicBezTo>
                  <a:cubicBezTo>
                    <a:pt x="20118" y="638"/>
                    <a:pt x="19099" y="359"/>
                    <a:pt x="18060" y="188"/>
                  </a:cubicBezTo>
                  <a:cubicBezTo>
                    <a:pt x="18056" y="188"/>
                    <a:pt x="18023" y="185"/>
                    <a:pt x="18012" y="181"/>
                  </a:cubicBezTo>
                  <a:cubicBezTo>
                    <a:pt x="17375" y="81"/>
                    <a:pt x="16711" y="20"/>
                    <a:pt x="16037" y="4"/>
                  </a:cubicBezTo>
                  <a:cubicBezTo>
                    <a:pt x="16031" y="4"/>
                    <a:pt x="15973" y="0"/>
                    <a:pt x="15967" y="0"/>
                  </a:cubicBezTo>
                  <a:close/>
                </a:path>
              </a:pathLst>
            </a:custGeom>
            <a:solidFill>
              <a:srgbClr val="FFFEFD"/>
            </a:solidFill>
            <a:ln w="19050" cap="flat" cmpd="sng">
              <a:solidFill>
                <a:srgbClr val="5234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3147;p49">
              <a:extLst>
                <a:ext uri="{FF2B5EF4-FFF2-40B4-BE49-F238E27FC236}">
                  <a16:creationId xmlns:a16="http://schemas.microsoft.com/office/drawing/2014/main" id="{6F04DF75-885A-47B3-863B-D68B1A4A6EA9}"/>
                </a:ext>
              </a:extLst>
            </p:cNvPr>
            <p:cNvSpPr/>
            <p:nvPr/>
          </p:nvSpPr>
          <p:spPr>
            <a:xfrm>
              <a:off x="6428250" y="2154300"/>
              <a:ext cx="709625" cy="700800"/>
            </a:xfrm>
            <a:custGeom>
              <a:avLst/>
              <a:gdLst/>
              <a:ahLst/>
              <a:cxnLst/>
              <a:rect l="l" t="t" r="r" b="b"/>
              <a:pathLst>
                <a:path w="28385" h="28032" extrusionOk="0">
                  <a:moveTo>
                    <a:pt x="14207" y="1"/>
                  </a:moveTo>
                  <a:cubicBezTo>
                    <a:pt x="14020" y="1"/>
                    <a:pt x="13834" y="4"/>
                    <a:pt x="13646" y="11"/>
                  </a:cubicBezTo>
                  <a:cubicBezTo>
                    <a:pt x="13632" y="11"/>
                    <a:pt x="13623" y="11"/>
                    <a:pt x="13609" y="14"/>
                  </a:cubicBezTo>
                  <a:cubicBezTo>
                    <a:pt x="12777" y="47"/>
                    <a:pt x="11952" y="158"/>
                    <a:pt x="11144" y="340"/>
                  </a:cubicBezTo>
                  <a:cubicBezTo>
                    <a:pt x="11134" y="343"/>
                    <a:pt x="11120" y="346"/>
                    <a:pt x="11111" y="346"/>
                  </a:cubicBezTo>
                  <a:cubicBezTo>
                    <a:pt x="10484" y="487"/>
                    <a:pt x="9870" y="675"/>
                    <a:pt x="9269" y="900"/>
                  </a:cubicBezTo>
                  <a:cubicBezTo>
                    <a:pt x="9256" y="903"/>
                    <a:pt x="9246" y="906"/>
                    <a:pt x="9236" y="913"/>
                  </a:cubicBezTo>
                  <a:cubicBezTo>
                    <a:pt x="9189" y="929"/>
                    <a:pt x="9142" y="946"/>
                    <a:pt x="9098" y="966"/>
                  </a:cubicBezTo>
                  <a:cubicBezTo>
                    <a:pt x="9085" y="970"/>
                    <a:pt x="9075" y="973"/>
                    <a:pt x="9061" y="980"/>
                  </a:cubicBezTo>
                  <a:cubicBezTo>
                    <a:pt x="8871" y="1053"/>
                    <a:pt x="8679" y="1134"/>
                    <a:pt x="8488" y="1218"/>
                  </a:cubicBezTo>
                  <a:lnTo>
                    <a:pt x="8455" y="1231"/>
                  </a:lnTo>
                  <a:cubicBezTo>
                    <a:pt x="8196" y="1349"/>
                    <a:pt x="7941" y="1473"/>
                    <a:pt x="7693" y="1604"/>
                  </a:cubicBezTo>
                  <a:cubicBezTo>
                    <a:pt x="7680" y="1610"/>
                    <a:pt x="7667" y="1614"/>
                    <a:pt x="7656" y="1624"/>
                  </a:cubicBezTo>
                  <a:cubicBezTo>
                    <a:pt x="6785" y="2080"/>
                    <a:pt x="5960" y="2633"/>
                    <a:pt x="5195" y="3274"/>
                  </a:cubicBezTo>
                  <a:cubicBezTo>
                    <a:pt x="5185" y="3284"/>
                    <a:pt x="5175" y="3291"/>
                    <a:pt x="5168" y="3297"/>
                  </a:cubicBezTo>
                  <a:cubicBezTo>
                    <a:pt x="5118" y="3341"/>
                    <a:pt x="5068" y="3381"/>
                    <a:pt x="5017" y="3425"/>
                  </a:cubicBezTo>
                  <a:cubicBezTo>
                    <a:pt x="5007" y="3432"/>
                    <a:pt x="4997" y="3441"/>
                    <a:pt x="4987" y="3452"/>
                  </a:cubicBezTo>
                  <a:cubicBezTo>
                    <a:pt x="4963" y="3475"/>
                    <a:pt x="4940" y="3495"/>
                    <a:pt x="4913" y="3519"/>
                  </a:cubicBezTo>
                  <a:cubicBezTo>
                    <a:pt x="4578" y="3814"/>
                    <a:pt x="4256" y="4126"/>
                    <a:pt x="3947" y="4461"/>
                  </a:cubicBezTo>
                  <a:cubicBezTo>
                    <a:pt x="3884" y="4525"/>
                    <a:pt x="3827" y="4592"/>
                    <a:pt x="3766" y="4659"/>
                  </a:cubicBezTo>
                  <a:cubicBezTo>
                    <a:pt x="3756" y="4669"/>
                    <a:pt x="3743" y="4682"/>
                    <a:pt x="3733" y="4695"/>
                  </a:cubicBezTo>
                  <a:cubicBezTo>
                    <a:pt x="3169" y="5326"/>
                    <a:pt x="2656" y="6023"/>
                    <a:pt x="2203" y="6775"/>
                  </a:cubicBezTo>
                  <a:cubicBezTo>
                    <a:pt x="2190" y="6792"/>
                    <a:pt x="2180" y="6808"/>
                    <a:pt x="2174" y="6828"/>
                  </a:cubicBezTo>
                  <a:cubicBezTo>
                    <a:pt x="2157" y="6852"/>
                    <a:pt x="2143" y="6876"/>
                    <a:pt x="2126" y="6899"/>
                  </a:cubicBezTo>
                  <a:cubicBezTo>
                    <a:pt x="1798" y="7459"/>
                    <a:pt x="1510" y="8032"/>
                    <a:pt x="1268" y="8616"/>
                  </a:cubicBezTo>
                  <a:cubicBezTo>
                    <a:pt x="1258" y="8636"/>
                    <a:pt x="1248" y="8659"/>
                    <a:pt x="1241" y="8679"/>
                  </a:cubicBezTo>
                  <a:cubicBezTo>
                    <a:pt x="688" y="10018"/>
                    <a:pt x="355" y="11406"/>
                    <a:pt x="239" y="12798"/>
                  </a:cubicBezTo>
                  <a:cubicBezTo>
                    <a:pt x="231" y="12841"/>
                    <a:pt x="228" y="12885"/>
                    <a:pt x="228" y="12929"/>
                  </a:cubicBezTo>
                  <a:cubicBezTo>
                    <a:pt x="0" y="15859"/>
                    <a:pt x="705" y="18794"/>
                    <a:pt x="2227" y="21303"/>
                  </a:cubicBezTo>
                  <a:cubicBezTo>
                    <a:pt x="2251" y="21343"/>
                    <a:pt x="2274" y="21380"/>
                    <a:pt x="2301" y="21420"/>
                  </a:cubicBezTo>
                  <a:cubicBezTo>
                    <a:pt x="2689" y="22047"/>
                    <a:pt x="3136" y="22654"/>
                    <a:pt x="3629" y="23221"/>
                  </a:cubicBezTo>
                  <a:cubicBezTo>
                    <a:pt x="3642" y="23238"/>
                    <a:pt x="3655" y="23251"/>
                    <a:pt x="3672" y="23267"/>
                  </a:cubicBezTo>
                  <a:cubicBezTo>
                    <a:pt x="4417" y="24120"/>
                    <a:pt x="5282" y="24891"/>
                    <a:pt x="6251" y="25558"/>
                  </a:cubicBezTo>
                  <a:cubicBezTo>
                    <a:pt x="6268" y="25568"/>
                    <a:pt x="6282" y="25578"/>
                    <a:pt x="6295" y="25588"/>
                  </a:cubicBezTo>
                  <a:cubicBezTo>
                    <a:pt x="6509" y="25733"/>
                    <a:pt x="6731" y="25873"/>
                    <a:pt x="6952" y="26011"/>
                  </a:cubicBezTo>
                  <a:cubicBezTo>
                    <a:pt x="6969" y="26021"/>
                    <a:pt x="6986" y="26031"/>
                    <a:pt x="7003" y="26038"/>
                  </a:cubicBezTo>
                  <a:cubicBezTo>
                    <a:pt x="7029" y="26054"/>
                    <a:pt x="7056" y="26075"/>
                    <a:pt x="7086" y="26088"/>
                  </a:cubicBezTo>
                  <a:cubicBezTo>
                    <a:pt x="7653" y="26423"/>
                    <a:pt x="8233" y="26712"/>
                    <a:pt x="8823" y="26960"/>
                  </a:cubicBezTo>
                  <a:cubicBezTo>
                    <a:pt x="8840" y="26966"/>
                    <a:pt x="8854" y="26974"/>
                    <a:pt x="8871" y="26977"/>
                  </a:cubicBezTo>
                  <a:cubicBezTo>
                    <a:pt x="9206" y="27118"/>
                    <a:pt x="9544" y="27242"/>
                    <a:pt x="9886" y="27352"/>
                  </a:cubicBezTo>
                  <a:cubicBezTo>
                    <a:pt x="9900" y="27356"/>
                    <a:pt x="9913" y="27362"/>
                    <a:pt x="9927" y="27366"/>
                  </a:cubicBezTo>
                  <a:cubicBezTo>
                    <a:pt x="11024" y="27718"/>
                    <a:pt x="12143" y="27929"/>
                    <a:pt x="13267" y="28000"/>
                  </a:cubicBezTo>
                  <a:cubicBezTo>
                    <a:pt x="13280" y="28003"/>
                    <a:pt x="13293" y="28003"/>
                    <a:pt x="13307" y="28003"/>
                  </a:cubicBezTo>
                  <a:cubicBezTo>
                    <a:pt x="13428" y="28009"/>
                    <a:pt x="13549" y="28020"/>
                    <a:pt x="13669" y="28023"/>
                  </a:cubicBezTo>
                  <a:lnTo>
                    <a:pt x="13706" y="28023"/>
                  </a:lnTo>
                  <a:cubicBezTo>
                    <a:pt x="13871" y="28029"/>
                    <a:pt x="14036" y="28032"/>
                    <a:pt x="14201" y="28032"/>
                  </a:cubicBezTo>
                  <a:cubicBezTo>
                    <a:pt x="14512" y="28032"/>
                    <a:pt x="14823" y="28021"/>
                    <a:pt x="15135" y="28000"/>
                  </a:cubicBezTo>
                  <a:cubicBezTo>
                    <a:pt x="15145" y="28000"/>
                    <a:pt x="15158" y="28000"/>
                    <a:pt x="15172" y="27996"/>
                  </a:cubicBezTo>
                  <a:cubicBezTo>
                    <a:pt x="15474" y="27976"/>
                    <a:pt x="15776" y="27946"/>
                    <a:pt x="16074" y="27906"/>
                  </a:cubicBezTo>
                  <a:cubicBezTo>
                    <a:pt x="16084" y="27902"/>
                    <a:pt x="16097" y="27902"/>
                    <a:pt x="16110" y="27899"/>
                  </a:cubicBezTo>
                  <a:cubicBezTo>
                    <a:pt x="17036" y="27771"/>
                    <a:pt x="17949" y="27550"/>
                    <a:pt x="18834" y="27242"/>
                  </a:cubicBezTo>
                  <a:cubicBezTo>
                    <a:pt x="18844" y="27238"/>
                    <a:pt x="18854" y="27235"/>
                    <a:pt x="18867" y="27231"/>
                  </a:cubicBezTo>
                  <a:cubicBezTo>
                    <a:pt x="18935" y="27205"/>
                    <a:pt x="19001" y="27181"/>
                    <a:pt x="19072" y="27158"/>
                  </a:cubicBezTo>
                  <a:cubicBezTo>
                    <a:pt x="19082" y="27155"/>
                    <a:pt x="19096" y="27147"/>
                    <a:pt x="19102" y="27144"/>
                  </a:cubicBezTo>
                  <a:cubicBezTo>
                    <a:pt x="19615" y="26954"/>
                    <a:pt x="20118" y="26732"/>
                    <a:pt x="20608" y="26480"/>
                  </a:cubicBezTo>
                  <a:cubicBezTo>
                    <a:pt x="20618" y="26477"/>
                    <a:pt x="20631" y="26471"/>
                    <a:pt x="20645" y="26463"/>
                  </a:cubicBezTo>
                  <a:cubicBezTo>
                    <a:pt x="20947" y="26310"/>
                    <a:pt x="21241" y="26141"/>
                    <a:pt x="21530" y="25964"/>
                  </a:cubicBezTo>
                  <a:cubicBezTo>
                    <a:pt x="21540" y="25957"/>
                    <a:pt x="21550" y="25954"/>
                    <a:pt x="21560" y="25943"/>
                  </a:cubicBezTo>
                  <a:cubicBezTo>
                    <a:pt x="22462" y="25390"/>
                    <a:pt x="23304" y="24730"/>
                    <a:pt x="24072" y="23965"/>
                  </a:cubicBezTo>
                  <a:cubicBezTo>
                    <a:pt x="24082" y="23959"/>
                    <a:pt x="24092" y="23948"/>
                    <a:pt x="24103" y="23939"/>
                  </a:cubicBezTo>
                  <a:cubicBezTo>
                    <a:pt x="24115" y="23925"/>
                    <a:pt x="24126" y="23915"/>
                    <a:pt x="24139" y="23902"/>
                  </a:cubicBezTo>
                  <a:lnTo>
                    <a:pt x="24169" y="23871"/>
                  </a:lnTo>
                  <a:cubicBezTo>
                    <a:pt x="24964" y="23066"/>
                    <a:pt x="25675" y="22151"/>
                    <a:pt x="26276" y="21131"/>
                  </a:cubicBezTo>
                  <a:cubicBezTo>
                    <a:pt x="26309" y="21074"/>
                    <a:pt x="26339" y="21018"/>
                    <a:pt x="26372" y="20961"/>
                  </a:cubicBezTo>
                  <a:lnTo>
                    <a:pt x="26406" y="20907"/>
                  </a:lnTo>
                  <a:cubicBezTo>
                    <a:pt x="26443" y="20840"/>
                    <a:pt x="26480" y="20769"/>
                    <a:pt x="26517" y="20702"/>
                  </a:cubicBezTo>
                  <a:cubicBezTo>
                    <a:pt x="26523" y="20692"/>
                    <a:pt x="26530" y="20679"/>
                    <a:pt x="26537" y="20668"/>
                  </a:cubicBezTo>
                  <a:cubicBezTo>
                    <a:pt x="27546" y="18794"/>
                    <a:pt x="28090" y="16785"/>
                    <a:pt x="28197" y="14780"/>
                  </a:cubicBezTo>
                  <a:cubicBezTo>
                    <a:pt x="28200" y="14753"/>
                    <a:pt x="28200" y="14723"/>
                    <a:pt x="28200" y="14696"/>
                  </a:cubicBezTo>
                  <a:cubicBezTo>
                    <a:pt x="28384" y="10832"/>
                    <a:pt x="26960" y="6986"/>
                    <a:pt x="24179" y="4176"/>
                  </a:cubicBezTo>
                  <a:cubicBezTo>
                    <a:pt x="24169" y="4159"/>
                    <a:pt x="24156" y="4146"/>
                    <a:pt x="24143" y="4136"/>
                  </a:cubicBezTo>
                  <a:cubicBezTo>
                    <a:pt x="24078" y="4072"/>
                    <a:pt x="24012" y="4005"/>
                    <a:pt x="23945" y="3944"/>
                  </a:cubicBezTo>
                  <a:cubicBezTo>
                    <a:pt x="23804" y="3804"/>
                    <a:pt x="23660" y="3666"/>
                    <a:pt x="23509" y="3536"/>
                  </a:cubicBezTo>
                  <a:cubicBezTo>
                    <a:pt x="23485" y="3512"/>
                    <a:pt x="23455" y="3488"/>
                    <a:pt x="23428" y="3468"/>
                  </a:cubicBezTo>
                  <a:cubicBezTo>
                    <a:pt x="23207" y="3271"/>
                    <a:pt x="22976" y="3082"/>
                    <a:pt x="22737" y="2901"/>
                  </a:cubicBezTo>
                  <a:cubicBezTo>
                    <a:pt x="22288" y="2556"/>
                    <a:pt x="21815" y="2237"/>
                    <a:pt x="21319" y="1943"/>
                  </a:cubicBezTo>
                  <a:cubicBezTo>
                    <a:pt x="21077" y="1798"/>
                    <a:pt x="20829" y="1664"/>
                    <a:pt x="20585" y="1540"/>
                  </a:cubicBezTo>
                  <a:cubicBezTo>
                    <a:pt x="20571" y="1533"/>
                    <a:pt x="20557" y="1527"/>
                    <a:pt x="20544" y="1520"/>
                  </a:cubicBezTo>
                  <a:cubicBezTo>
                    <a:pt x="20477" y="1483"/>
                    <a:pt x="20410" y="1453"/>
                    <a:pt x="20343" y="1420"/>
                  </a:cubicBezTo>
                  <a:cubicBezTo>
                    <a:pt x="20329" y="1409"/>
                    <a:pt x="20312" y="1403"/>
                    <a:pt x="20296" y="1395"/>
                  </a:cubicBezTo>
                  <a:cubicBezTo>
                    <a:pt x="19984" y="1245"/>
                    <a:pt x="19672" y="1107"/>
                    <a:pt x="19357" y="983"/>
                  </a:cubicBezTo>
                  <a:cubicBezTo>
                    <a:pt x="19347" y="977"/>
                    <a:pt x="19334" y="973"/>
                    <a:pt x="19320" y="970"/>
                  </a:cubicBezTo>
                  <a:cubicBezTo>
                    <a:pt x="18381" y="598"/>
                    <a:pt x="17415" y="336"/>
                    <a:pt x="16446" y="179"/>
                  </a:cubicBezTo>
                  <a:cubicBezTo>
                    <a:pt x="16432" y="175"/>
                    <a:pt x="16423" y="175"/>
                    <a:pt x="16409" y="172"/>
                  </a:cubicBezTo>
                  <a:cubicBezTo>
                    <a:pt x="15792" y="75"/>
                    <a:pt x="15165" y="18"/>
                    <a:pt x="14545" y="4"/>
                  </a:cubicBezTo>
                  <a:lnTo>
                    <a:pt x="14508" y="4"/>
                  </a:lnTo>
                  <a:cubicBezTo>
                    <a:pt x="14407" y="2"/>
                    <a:pt x="14307" y="1"/>
                    <a:pt x="14207" y="1"/>
                  </a:cubicBezTo>
                  <a:close/>
                </a:path>
              </a:pathLst>
            </a:custGeom>
            <a:solidFill>
              <a:srgbClr val="6D8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3148;p49">
              <a:extLst>
                <a:ext uri="{FF2B5EF4-FFF2-40B4-BE49-F238E27FC236}">
                  <a16:creationId xmlns:a16="http://schemas.microsoft.com/office/drawing/2014/main" id="{56034EF2-3DB5-486C-A551-CB6DED5C31F5}"/>
                </a:ext>
              </a:extLst>
            </p:cNvPr>
            <p:cNvSpPr/>
            <p:nvPr/>
          </p:nvSpPr>
          <p:spPr>
            <a:xfrm>
              <a:off x="6482575" y="2323675"/>
              <a:ext cx="37500" cy="412325"/>
            </a:xfrm>
            <a:custGeom>
              <a:avLst/>
              <a:gdLst/>
              <a:ahLst/>
              <a:cxnLst/>
              <a:rect l="l" t="t" r="r" b="b"/>
              <a:pathLst>
                <a:path w="1500" h="16493" extrusionOk="0">
                  <a:moveTo>
                    <a:pt x="30" y="0"/>
                  </a:moveTo>
                  <a:cubicBezTo>
                    <a:pt x="17" y="17"/>
                    <a:pt x="7" y="33"/>
                    <a:pt x="1" y="53"/>
                  </a:cubicBezTo>
                  <a:cubicBezTo>
                    <a:pt x="443" y="5513"/>
                    <a:pt x="929" y="10993"/>
                    <a:pt x="1456" y="16446"/>
                  </a:cubicBezTo>
                  <a:cubicBezTo>
                    <a:pt x="1469" y="16463"/>
                    <a:pt x="1482" y="16479"/>
                    <a:pt x="1499" y="16492"/>
                  </a:cubicBezTo>
                  <a:cubicBezTo>
                    <a:pt x="970" y="11006"/>
                    <a:pt x="476" y="5493"/>
                    <a:pt x="3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3149;p49">
              <a:extLst>
                <a:ext uri="{FF2B5EF4-FFF2-40B4-BE49-F238E27FC236}">
                  <a16:creationId xmlns:a16="http://schemas.microsoft.com/office/drawing/2014/main" id="{0BA8F4F1-ADE9-4433-B20F-CBF7904FDCDE}"/>
                </a:ext>
              </a:extLst>
            </p:cNvPr>
            <p:cNvSpPr/>
            <p:nvPr/>
          </p:nvSpPr>
          <p:spPr>
            <a:xfrm>
              <a:off x="6521550" y="2270775"/>
              <a:ext cx="64100" cy="523250"/>
            </a:xfrm>
            <a:custGeom>
              <a:avLst/>
              <a:gdLst/>
              <a:ahLst/>
              <a:cxnLst/>
              <a:rect l="l" t="t" r="r" b="b"/>
              <a:pathLst>
                <a:path w="2564" h="20930" extrusionOk="0">
                  <a:moveTo>
                    <a:pt x="34" y="0"/>
                  </a:moveTo>
                  <a:cubicBezTo>
                    <a:pt x="21" y="10"/>
                    <a:pt x="11" y="23"/>
                    <a:pt x="1" y="36"/>
                  </a:cubicBezTo>
                  <a:cubicBezTo>
                    <a:pt x="350" y="2605"/>
                    <a:pt x="558" y="5198"/>
                    <a:pt x="762" y="7747"/>
                  </a:cubicBezTo>
                  <a:cubicBezTo>
                    <a:pt x="1114" y="12106"/>
                    <a:pt x="1473" y="16600"/>
                    <a:pt x="2519" y="20899"/>
                  </a:cubicBezTo>
                  <a:cubicBezTo>
                    <a:pt x="2533" y="20909"/>
                    <a:pt x="2550" y="20919"/>
                    <a:pt x="2563" y="20929"/>
                  </a:cubicBezTo>
                  <a:cubicBezTo>
                    <a:pt x="1513" y="16620"/>
                    <a:pt x="1151" y="12116"/>
                    <a:pt x="799" y="7747"/>
                  </a:cubicBezTo>
                  <a:cubicBezTo>
                    <a:pt x="591" y="5184"/>
                    <a:pt x="383" y="2582"/>
                    <a:pt x="3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3150;p49">
              <a:extLst>
                <a:ext uri="{FF2B5EF4-FFF2-40B4-BE49-F238E27FC236}">
                  <a16:creationId xmlns:a16="http://schemas.microsoft.com/office/drawing/2014/main" id="{82905F82-D0F9-4659-807B-9281929AEC1A}"/>
                </a:ext>
              </a:extLst>
            </p:cNvPr>
            <p:cNvSpPr/>
            <p:nvPr/>
          </p:nvSpPr>
          <p:spPr>
            <a:xfrm>
              <a:off x="6619650" y="2194375"/>
              <a:ext cx="56775" cy="644075"/>
            </a:xfrm>
            <a:custGeom>
              <a:avLst/>
              <a:gdLst/>
              <a:ahLst/>
              <a:cxnLst/>
              <a:rect l="l" t="t" r="r" b="b"/>
              <a:pathLst>
                <a:path w="2271" h="25763" extrusionOk="0">
                  <a:moveTo>
                    <a:pt x="37" y="1"/>
                  </a:moveTo>
                  <a:cubicBezTo>
                    <a:pt x="24" y="7"/>
                    <a:pt x="11" y="11"/>
                    <a:pt x="0" y="18"/>
                  </a:cubicBezTo>
                  <a:cubicBezTo>
                    <a:pt x="222" y="4981"/>
                    <a:pt x="732" y="9947"/>
                    <a:pt x="1228" y="14787"/>
                  </a:cubicBezTo>
                  <a:cubicBezTo>
                    <a:pt x="1593" y="18381"/>
                    <a:pt x="1972" y="22067"/>
                    <a:pt x="2230" y="25749"/>
                  </a:cubicBezTo>
                  <a:cubicBezTo>
                    <a:pt x="2244" y="25756"/>
                    <a:pt x="2257" y="25759"/>
                    <a:pt x="2271" y="25763"/>
                  </a:cubicBezTo>
                  <a:cubicBezTo>
                    <a:pt x="2009" y="22074"/>
                    <a:pt x="1630" y="18385"/>
                    <a:pt x="1265" y="14783"/>
                  </a:cubicBezTo>
                  <a:cubicBezTo>
                    <a:pt x="765" y="9938"/>
                    <a:pt x="259" y="4968"/>
                    <a:pt x="3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3151;p49">
              <a:extLst>
                <a:ext uri="{FF2B5EF4-FFF2-40B4-BE49-F238E27FC236}">
                  <a16:creationId xmlns:a16="http://schemas.microsoft.com/office/drawing/2014/main" id="{07AF07CE-60E9-4F48-8E9E-B771582DED2F}"/>
                </a:ext>
              </a:extLst>
            </p:cNvPr>
            <p:cNvSpPr/>
            <p:nvPr/>
          </p:nvSpPr>
          <p:spPr>
            <a:xfrm>
              <a:off x="6654775" y="2178450"/>
              <a:ext cx="106175" cy="675950"/>
            </a:xfrm>
            <a:custGeom>
              <a:avLst/>
              <a:gdLst/>
              <a:ahLst/>
              <a:cxnLst/>
              <a:rect l="l" t="t" r="r" b="b"/>
              <a:pathLst>
                <a:path w="4247" h="27038" extrusionOk="0">
                  <a:moveTo>
                    <a:pt x="37" y="0"/>
                  </a:moveTo>
                  <a:cubicBezTo>
                    <a:pt x="24" y="4"/>
                    <a:pt x="14" y="7"/>
                    <a:pt x="0" y="14"/>
                  </a:cubicBezTo>
                  <a:cubicBezTo>
                    <a:pt x="755" y="6583"/>
                    <a:pt x="1664" y="13194"/>
                    <a:pt x="2714" y="19702"/>
                  </a:cubicBezTo>
                  <a:cubicBezTo>
                    <a:pt x="3119" y="22205"/>
                    <a:pt x="3539" y="24655"/>
                    <a:pt x="4206" y="27034"/>
                  </a:cubicBezTo>
                  <a:cubicBezTo>
                    <a:pt x="4219" y="27037"/>
                    <a:pt x="4232" y="27037"/>
                    <a:pt x="4246" y="27037"/>
                  </a:cubicBezTo>
                  <a:cubicBezTo>
                    <a:pt x="3579" y="24655"/>
                    <a:pt x="3156" y="22205"/>
                    <a:pt x="2751" y="19696"/>
                  </a:cubicBezTo>
                  <a:cubicBezTo>
                    <a:pt x="1701" y="13183"/>
                    <a:pt x="788" y="6574"/>
                    <a:pt x="37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3152;p49">
              <a:extLst>
                <a:ext uri="{FF2B5EF4-FFF2-40B4-BE49-F238E27FC236}">
                  <a16:creationId xmlns:a16="http://schemas.microsoft.com/office/drawing/2014/main" id="{4439B6D8-CAA9-4ACA-AD70-74DD73BA0DE0}"/>
                </a:ext>
              </a:extLst>
            </p:cNvPr>
            <p:cNvSpPr/>
            <p:nvPr/>
          </p:nvSpPr>
          <p:spPr>
            <a:xfrm>
              <a:off x="6786725" y="2154300"/>
              <a:ext cx="44300" cy="697650"/>
            </a:xfrm>
            <a:custGeom>
              <a:avLst/>
              <a:gdLst/>
              <a:ahLst/>
              <a:cxnLst/>
              <a:rect l="l" t="t" r="r" b="b"/>
              <a:pathLst>
                <a:path w="1772" h="27906" extrusionOk="0">
                  <a:moveTo>
                    <a:pt x="169" y="1"/>
                  </a:moveTo>
                  <a:cubicBezTo>
                    <a:pt x="1" y="5500"/>
                    <a:pt x="491" y="11047"/>
                    <a:pt x="966" y="16437"/>
                  </a:cubicBezTo>
                  <a:cubicBezTo>
                    <a:pt x="1242" y="19525"/>
                    <a:pt x="1523" y="22721"/>
                    <a:pt x="1678" y="25867"/>
                  </a:cubicBezTo>
                  <a:cubicBezTo>
                    <a:pt x="1711" y="26537"/>
                    <a:pt x="1738" y="27222"/>
                    <a:pt x="1735" y="27906"/>
                  </a:cubicBezTo>
                  <a:cubicBezTo>
                    <a:pt x="1745" y="27902"/>
                    <a:pt x="1758" y="27902"/>
                    <a:pt x="1771" y="27899"/>
                  </a:cubicBezTo>
                  <a:cubicBezTo>
                    <a:pt x="1771" y="27215"/>
                    <a:pt x="1745" y="26534"/>
                    <a:pt x="1711" y="25863"/>
                  </a:cubicBezTo>
                  <a:cubicBezTo>
                    <a:pt x="1560" y="22721"/>
                    <a:pt x="1276" y="19522"/>
                    <a:pt x="1004" y="16433"/>
                  </a:cubicBezTo>
                  <a:cubicBezTo>
                    <a:pt x="528" y="11044"/>
                    <a:pt x="38" y="5500"/>
                    <a:pt x="206" y="4"/>
                  </a:cubicBezTo>
                  <a:cubicBezTo>
                    <a:pt x="195" y="4"/>
                    <a:pt x="182" y="1"/>
                    <a:pt x="169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3153;p49">
              <a:extLst>
                <a:ext uri="{FF2B5EF4-FFF2-40B4-BE49-F238E27FC236}">
                  <a16:creationId xmlns:a16="http://schemas.microsoft.com/office/drawing/2014/main" id="{A2EA9012-2807-43B6-9FB4-EA940EB723FC}"/>
                </a:ext>
              </a:extLst>
            </p:cNvPr>
            <p:cNvSpPr/>
            <p:nvPr/>
          </p:nvSpPr>
          <p:spPr>
            <a:xfrm>
              <a:off x="6838450" y="2158600"/>
              <a:ext cx="61475" cy="676750"/>
            </a:xfrm>
            <a:custGeom>
              <a:avLst/>
              <a:gdLst/>
              <a:ahLst/>
              <a:cxnLst/>
              <a:rect l="l" t="t" r="r" b="b"/>
              <a:pathLst>
                <a:path w="2459" h="27070" extrusionOk="0">
                  <a:moveTo>
                    <a:pt x="1" y="0"/>
                  </a:moveTo>
                  <a:lnTo>
                    <a:pt x="1" y="0"/>
                  </a:lnTo>
                  <a:cubicBezTo>
                    <a:pt x="199" y="7267"/>
                    <a:pt x="722" y="14608"/>
                    <a:pt x="1564" y="21828"/>
                  </a:cubicBezTo>
                  <a:cubicBezTo>
                    <a:pt x="1775" y="23622"/>
                    <a:pt x="2007" y="25383"/>
                    <a:pt x="2426" y="27070"/>
                  </a:cubicBezTo>
                  <a:cubicBezTo>
                    <a:pt x="2436" y="27066"/>
                    <a:pt x="2446" y="27063"/>
                    <a:pt x="2459" y="27056"/>
                  </a:cubicBezTo>
                  <a:cubicBezTo>
                    <a:pt x="2040" y="25373"/>
                    <a:pt x="1809" y="23612"/>
                    <a:pt x="1601" y="21821"/>
                  </a:cubicBezTo>
                  <a:cubicBezTo>
                    <a:pt x="759" y="14608"/>
                    <a:pt x="233" y="7267"/>
                    <a:pt x="38" y="7"/>
                  </a:cubicBezTo>
                  <a:cubicBezTo>
                    <a:pt x="28" y="3"/>
                    <a:pt x="15" y="3"/>
                    <a:pt x="1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3154;p49">
              <a:extLst>
                <a:ext uri="{FF2B5EF4-FFF2-40B4-BE49-F238E27FC236}">
                  <a16:creationId xmlns:a16="http://schemas.microsoft.com/office/drawing/2014/main" id="{75B0C5DF-E4D1-48E4-B070-ED4CAEA90CAE}"/>
                </a:ext>
              </a:extLst>
            </p:cNvPr>
            <p:cNvSpPr/>
            <p:nvPr/>
          </p:nvSpPr>
          <p:spPr>
            <a:xfrm>
              <a:off x="7031800" y="2257675"/>
              <a:ext cx="56600" cy="420650"/>
            </a:xfrm>
            <a:custGeom>
              <a:avLst/>
              <a:gdLst/>
              <a:ahLst/>
              <a:cxnLst/>
              <a:rect l="l" t="t" r="r" b="b"/>
              <a:pathLst>
                <a:path w="2264" h="16826" extrusionOk="0">
                  <a:moveTo>
                    <a:pt x="1" y="1"/>
                  </a:moveTo>
                  <a:cubicBezTo>
                    <a:pt x="151" y="3294"/>
                    <a:pt x="504" y="6584"/>
                    <a:pt x="1053" y="9827"/>
                  </a:cubicBezTo>
                  <a:cubicBezTo>
                    <a:pt x="1184" y="10601"/>
                    <a:pt x="1325" y="11386"/>
                    <a:pt x="1466" y="12147"/>
                  </a:cubicBezTo>
                  <a:cubicBezTo>
                    <a:pt x="1747" y="13683"/>
                    <a:pt x="2036" y="15249"/>
                    <a:pt x="2230" y="16826"/>
                  </a:cubicBezTo>
                  <a:lnTo>
                    <a:pt x="2264" y="16772"/>
                  </a:lnTo>
                  <a:cubicBezTo>
                    <a:pt x="2066" y="15213"/>
                    <a:pt x="1781" y="13663"/>
                    <a:pt x="1503" y="12141"/>
                  </a:cubicBezTo>
                  <a:cubicBezTo>
                    <a:pt x="1362" y="11382"/>
                    <a:pt x="1218" y="10594"/>
                    <a:pt x="1087" y="9823"/>
                  </a:cubicBezTo>
                  <a:cubicBezTo>
                    <a:pt x="544" y="6590"/>
                    <a:pt x="191" y="3321"/>
                    <a:pt x="37" y="41"/>
                  </a:cubicBezTo>
                  <a:cubicBezTo>
                    <a:pt x="27" y="24"/>
                    <a:pt x="14" y="11"/>
                    <a:pt x="1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3155;p49">
              <a:extLst>
                <a:ext uri="{FF2B5EF4-FFF2-40B4-BE49-F238E27FC236}">
                  <a16:creationId xmlns:a16="http://schemas.microsoft.com/office/drawing/2014/main" id="{6A03AF18-9FF0-4E80-A4E5-C9AFA5D6CFAD}"/>
                </a:ext>
              </a:extLst>
            </p:cNvPr>
            <p:cNvSpPr/>
            <p:nvPr/>
          </p:nvSpPr>
          <p:spPr>
            <a:xfrm>
              <a:off x="6909400" y="2178525"/>
              <a:ext cx="34975" cy="637800"/>
            </a:xfrm>
            <a:custGeom>
              <a:avLst/>
              <a:gdLst/>
              <a:ahLst/>
              <a:cxnLst/>
              <a:rect l="l" t="t" r="r" b="b"/>
              <a:pathLst>
                <a:path w="1399" h="25512" extrusionOk="0">
                  <a:moveTo>
                    <a:pt x="77" y="1"/>
                  </a:moveTo>
                  <a:lnTo>
                    <a:pt x="77" y="1"/>
                  </a:lnTo>
                  <a:cubicBezTo>
                    <a:pt x="0" y="7855"/>
                    <a:pt x="376" y="15739"/>
                    <a:pt x="1204" y="23526"/>
                  </a:cubicBezTo>
                  <a:cubicBezTo>
                    <a:pt x="1271" y="24149"/>
                    <a:pt x="1342" y="24827"/>
                    <a:pt x="1362" y="25511"/>
                  </a:cubicBezTo>
                  <a:cubicBezTo>
                    <a:pt x="1372" y="25508"/>
                    <a:pt x="1385" y="25502"/>
                    <a:pt x="1399" y="25494"/>
                  </a:cubicBezTo>
                  <a:cubicBezTo>
                    <a:pt x="1379" y="24810"/>
                    <a:pt x="1308" y="24140"/>
                    <a:pt x="1241" y="23522"/>
                  </a:cubicBezTo>
                  <a:cubicBezTo>
                    <a:pt x="413" y="15743"/>
                    <a:pt x="37" y="7862"/>
                    <a:pt x="111" y="14"/>
                  </a:cubicBezTo>
                  <a:cubicBezTo>
                    <a:pt x="101" y="8"/>
                    <a:pt x="88" y="4"/>
                    <a:pt x="7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3156;p49">
              <a:extLst>
                <a:ext uri="{FF2B5EF4-FFF2-40B4-BE49-F238E27FC236}">
                  <a16:creationId xmlns:a16="http://schemas.microsoft.com/office/drawing/2014/main" id="{B4A317D5-AD41-42DC-BCDF-DAA75C309DE1}"/>
                </a:ext>
              </a:extLst>
            </p:cNvPr>
            <p:cNvSpPr/>
            <p:nvPr/>
          </p:nvSpPr>
          <p:spPr>
            <a:xfrm>
              <a:off x="6941850" y="2192300"/>
              <a:ext cx="88975" cy="561225"/>
            </a:xfrm>
            <a:custGeom>
              <a:avLst/>
              <a:gdLst/>
              <a:ahLst/>
              <a:cxnLst/>
              <a:rect l="l" t="t" r="r" b="b"/>
              <a:pathLst>
                <a:path w="3559" h="22449" extrusionOk="0">
                  <a:moveTo>
                    <a:pt x="0" y="0"/>
                  </a:moveTo>
                  <a:cubicBezTo>
                    <a:pt x="154" y="1395"/>
                    <a:pt x="295" y="2787"/>
                    <a:pt x="432" y="4161"/>
                  </a:cubicBezTo>
                  <a:cubicBezTo>
                    <a:pt x="1050" y="10242"/>
                    <a:pt x="1683" y="16526"/>
                    <a:pt x="3528" y="22448"/>
                  </a:cubicBezTo>
                  <a:lnTo>
                    <a:pt x="3559" y="22419"/>
                  </a:lnTo>
                  <a:cubicBezTo>
                    <a:pt x="1720" y="16506"/>
                    <a:pt x="1087" y="10231"/>
                    <a:pt x="469" y="4158"/>
                  </a:cubicBezTo>
                  <a:cubicBezTo>
                    <a:pt x="332" y="2790"/>
                    <a:pt x="191" y="1409"/>
                    <a:pt x="41" y="20"/>
                  </a:cubicBezTo>
                  <a:cubicBezTo>
                    <a:pt x="24" y="13"/>
                    <a:pt x="13" y="3"/>
                    <a:pt x="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3157;p49">
              <a:extLst>
                <a:ext uri="{FF2B5EF4-FFF2-40B4-BE49-F238E27FC236}">
                  <a16:creationId xmlns:a16="http://schemas.microsoft.com/office/drawing/2014/main" id="{AD4A4115-3B9F-43A8-BCF3-310A68A07F99}"/>
                </a:ext>
              </a:extLst>
            </p:cNvPr>
            <p:cNvSpPr/>
            <p:nvPr/>
          </p:nvSpPr>
          <p:spPr>
            <a:xfrm>
              <a:off x="6512075" y="2254950"/>
              <a:ext cx="556225" cy="492900"/>
            </a:xfrm>
            <a:custGeom>
              <a:avLst/>
              <a:gdLst/>
              <a:ahLst/>
              <a:cxnLst/>
              <a:rect l="l" t="t" r="r" b="b"/>
              <a:pathLst>
                <a:path w="22249" h="19716" extrusionOk="0">
                  <a:moveTo>
                    <a:pt x="11152" y="0"/>
                  </a:moveTo>
                  <a:cubicBezTo>
                    <a:pt x="10089" y="0"/>
                    <a:pt x="9012" y="70"/>
                    <a:pt x="7945" y="186"/>
                  </a:cubicBezTo>
                  <a:cubicBezTo>
                    <a:pt x="7888" y="194"/>
                    <a:pt x="7832" y="211"/>
                    <a:pt x="7775" y="223"/>
                  </a:cubicBezTo>
                  <a:cubicBezTo>
                    <a:pt x="5440" y="770"/>
                    <a:pt x="2995" y="2062"/>
                    <a:pt x="1704" y="4161"/>
                  </a:cubicBezTo>
                  <a:cubicBezTo>
                    <a:pt x="937" y="5408"/>
                    <a:pt x="511" y="6843"/>
                    <a:pt x="276" y="8312"/>
                  </a:cubicBezTo>
                  <a:cubicBezTo>
                    <a:pt x="85" y="9510"/>
                    <a:pt x="21" y="10727"/>
                    <a:pt x="4" y="11891"/>
                  </a:cubicBezTo>
                  <a:cubicBezTo>
                    <a:pt x="0" y="12143"/>
                    <a:pt x="8" y="12390"/>
                    <a:pt x="21" y="12642"/>
                  </a:cubicBezTo>
                  <a:cubicBezTo>
                    <a:pt x="48" y="13088"/>
                    <a:pt x="101" y="13524"/>
                    <a:pt x="186" y="13953"/>
                  </a:cubicBezTo>
                  <a:cubicBezTo>
                    <a:pt x="256" y="14305"/>
                    <a:pt x="343" y="14647"/>
                    <a:pt x="454" y="14983"/>
                  </a:cubicBezTo>
                  <a:cubicBezTo>
                    <a:pt x="1047" y="16770"/>
                    <a:pt x="2248" y="18272"/>
                    <a:pt x="4179" y="19014"/>
                  </a:cubicBezTo>
                  <a:cubicBezTo>
                    <a:pt x="4555" y="19154"/>
                    <a:pt x="4937" y="19269"/>
                    <a:pt x="5323" y="19359"/>
                  </a:cubicBezTo>
                  <a:cubicBezTo>
                    <a:pt x="6467" y="19624"/>
                    <a:pt x="7663" y="19684"/>
                    <a:pt x="8841" y="19701"/>
                  </a:cubicBezTo>
                  <a:cubicBezTo>
                    <a:pt x="9394" y="19709"/>
                    <a:pt x="9946" y="19716"/>
                    <a:pt x="10496" y="19716"/>
                  </a:cubicBezTo>
                  <a:cubicBezTo>
                    <a:pt x="12580" y="19716"/>
                    <a:pt x="14635" y="19622"/>
                    <a:pt x="16614" y="19185"/>
                  </a:cubicBezTo>
                  <a:cubicBezTo>
                    <a:pt x="16906" y="19121"/>
                    <a:pt x="17194" y="19047"/>
                    <a:pt x="17483" y="18967"/>
                  </a:cubicBezTo>
                  <a:cubicBezTo>
                    <a:pt x="18287" y="18742"/>
                    <a:pt x="18985" y="18320"/>
                    <a:pt x="19572" y="17763"/>
                  </a:cubicBezTo>
                  <a:cubicBezTo>
                    <a:pt x="20444" y="16944"/>
                    <a:pt x="21075" y="15841"/>
                    <a:pt x="21460" y="14674"/>
                  </a:cubicBezTo>
                  <a:cubicBezTo>
                    <a:pt x="21564" y="14362"/>
                    <a:pt x="21648" y="14044"/>
                    <a:pt x="21715" y="13725"/>
                  </a:cubicBezTo>
                  <a:cubicBezTo>
                    <a:pt x="21722" y="13688"/>
                    <a:pt x="21731" y="13652"/>
                    <a:pt x="21739" y="13615"/>
                  </a:cubicBezTo>
                  <a:cubicBezTo>
                    <a:pt x="22078" y="11897"/>
                    <a:pt x="22248" y="9708"/>
                    <a:pt x="21977" y="7648"/>
                  </a:cubicBezTo>
                  <a:cubicBezTo>
                    <a:pt x="21688" y="5452"/>
                    <a:pt x="20900" y="3396"/>
                    <a:pt x="19294" y="2199"/>
                  </a:cubicBezTo>
                  <a:cubicBezTo>
                    <a:pt x="17089" y="563"/>
                    <a:pt x="14180" y="0"/>
                    <a:pt x="11152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3158;p49">
              <a:extLst>
                <a:ext uri="{FF2B5EF4-FFF2-40B4-BE49-F238E27FC236}">
                  <a16:creationId xmlns:a16="http://schemas.microsoft.com/office/drawing/2014/main" id="{19608AF4-3CF5-4391-B787-65B68288F49E}"/>
                </a:ext>
              </a:extLst>
            </p:cNvPr>
            <p:cNvSpPr/>
            <p:nvPr/>
          </p:nvSpPr>
          <p:spPr>
            <a:xfrm>
              <a:off x="6815825" y="2267475"/>
              <a:ext cx="49150" cy="17350"/>
            </a:xfrm>
            <a:custGeom>
              <a:avLst/>
              <a:gdLst/>
              <a:ahLst/>
              <a:cxnLst/>
              <a:rect l="l" t="t" r="r" b="b"/>
              <a:pathLst>
                <a:path w="1966" h="694" extrusionOk="0">
                  <a:moveTo>
                    <a:pt x="936" y="1"/>
                  </a:moveTo>
                  <a:cubicBezTo>
                    <a:pt x="780" y="1"/>
                    <a:pt x="625" y="16"/>
                    <a:pt x="477" y="41"/>
                  </a:cubicBezTo>
                  <a:cubicBezTo>
                    <a:pt x="24" y="118"/>
                    <a:pt x="0" y="464"/>
                    <a:pt x="477" y="575"/>
                  </a:cubicBezTo>
                  <a:cubicBezTo>
                    <a:pt x="738" y="634"/>
                    <a:pt x="1010" y="694"/>
                    <a:pt x="1274" y="694"/>
                  </a:cubicBezTo>
                  <a:cubicBezTo>
                    <a:pt x="1441" y="694"/>
                    <a:pt x="1605" y="670"/>
                    <a:pt x="1761" y="608"/>
                  </a:cubicBezTo>
                  <a:cubicBezTo>
                    <a:pt x="1822" y="588"/>
                    <a:pt x="1882" y="555"/>
                    <a:pt x="1909" y="498"/>
                  </a:cubicBezTo>
                  <a:cubicBezTo>
                    <a:pt x="1966" y="383"/>
                    <a:pt x="1855" y="256"/>
                    <a:pt x="1745" y="193"/>
                  </a:cubicBezTo>
                  <a:cubicBezTo>
                    <a:pt x="1502" y="52"/>
                    <a:pt x="1219" y="1"/>
                    <a:pt x="936" y="1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3159;p49">
              <a:extLst>
                <a:ext uri="{FF2B5EF4-FFF2-40B4-BE49-F238E27FC236}">
                  <a16:creationId xmlns:a16="http://schemas.microsoft.com/office/drawing/2014/main" id="{C2A3892F-5FC3-41D7-93E2-7267E11AECA3}"/>
                </a:ext>
              </a:extLst>
            </p:cNvPr>
            <p:cNvSpPr/>
            <p:nvPr/>
          </p:nvSpPr>
          <p:spPr>
            <a:xfrm>
              <a:off x="6874025" y="2277250"/>
              <a:ext cx="60300" cy="22075"/>
            </a:xfrm>
            <a:custGeom>
              <a:avLst/>
              <a:gdLst/>
              <a:ahLst/>
              <a:cxnLst/>
              <a:rect l="l" t="t" r="r" b="b"/>
              <a:pathLst>
                <a:path w="2412" h="883" extrusionOk="0">
                  <a:moveTo>
                    <a:pt x="509" y="0"/>
                  </a:moveTo>
                  <a:cubicBezTo>
                    <a:pt x="411" y="0"/>
                    <a:pt x="317" y="12"/>
                    <a:pt x="228" y="39"/>
                  </a:cubicBezTo>
                  <a:cubicBezTo>
                    <a:pt x="50" y="93"/>
                    <a:pt x="0" y="268"/>
                    <a:pt x="147" y="398"/>
                  </a:cubicBezTo>
                  <a:cubicBezTo>
                    <a:pt x="312" y="546"/>
                    <a:pt x="621" y="562"/>
                    <a:pt x="825" y="610"/>
                  </a:cubicBezTo>
                  <a:cubicBezTo>
                    <a:pt x="842" y="613"/>
                    <a:pt x="855" y="616"/>
                    <a:pt x="872" y="619"/>
                  </a:cubicBezTo>
                  <a:cubicBezTo>
                    <a:pt x="1113" y="676"/>
                    <a:pt x="1355" y="734"/>
                    <a:pt x="1596" y="783"/>
                  </a:cubicBezTo>
                  <a:cubicBezTo>
                    <a:pt x="1763" y="816"/>
                    <a:pt x="1980" y="883"/>
                    <a:pt x="2168" y="883"/>
                  </a:cubicBezTo>
                  <a:cubicBezTo>
                    <a:pt x="2211" y="883"/>
                    <a:pt x="2252" y="879"/>
                    <a:pt x="2291" y="871"/>
                  </a:cubicBezTo>
                  <a:cubicBezTo>
                    <a:pt x="2337" y="861"/>
                    <a:pt x="2384" y="828"/>
                    <a:pt x="2395" y="780"/>
                  </a:cubicBezTo>
                  <a:cubicBezTo>
                    <a:pt x="2411" y="710"/>
                    <a:pt x="2348" y="647"/>
                    <a:pt x="2283" y="606"/>
                  </a:cubicBezTo>
                  <a:cubicBezTo>
                    <a:pt x="2059" y="458"/>
                    <a:pt x="1794" y="351"/>
                    <a:pt x="1543" y="257"/>
                  </a:cubicBezTo>
                  <a:cubicBezTo>
                    <a:pt x="1244" y="147"/>
                    <a:pt x="858" y="0"/>
                    <a:pt x="509" y="0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6" name="Google Shape;3160;p49">
              <a:extLst>
                <a:ext uri="{FF2B5EF4-FFF2-40B4-BE49-F238E27FC236}">
                  <a16:creationId xmlns:a16="http://schemas.microsoft.com/office/drawing/2014/main" id="{80C3A8A4-9B48-499D-8EB7-D265A7D0FDE9}"/>
                </a:ext>
              </a:extLst>
            </p:cNvPr>
            <p:cNvSpPr/>
            <p:nvPr/>
          </p:nvSpPr>
          <p:spPr>
            <a:xfrm>
              <a:off x="6516700" y="2603775"/>
              <a:ext cx="484675" cy="144125"/>
            </a:xfrm>
            <a:custGeom>
              <a:avLst/>
              <a:gdLst/>
              <a:ahLst/>
              <a:cxnLst/>
              <a:rect l="l" t="t" r="r" b="b"/>
              <a:pathLst>
                <a:path w="19387" h="5765" extrusionOk="0">
                  <a:moveTo>
                    <a:pt x="1" y="0"/>
                  </a:moveTo>
                  <a:lnTo>
                    <a:pt x="1" y="0"/>
                  </a:lnTo>
                  <a:cubicBezTo>
                    <a:pt x="71" y="352"/>
                    <a:pt x="158" y="694"/>
                    <a:pt x="269" y="1030"/>
                  </a:cubicBezTo>
                  <a:cubicBezTo>
                    <a:pt x="862" y="2817"/>
                    <a:pt x="2063" y="4319"/>
                    <a:pt x="3994" y="5061"/>
                  </a:cubicBezTo>
                  <a:cubicBezTo>
                    <a:pt x="4370" y="5201"/>
                    <a:pt x="4752" y="5316"/>
                    <a:pt x="5138" y="5406"/>
                  </a:cubicBezTo>
                  <a:cubicBezTo>
                    <a:pt x="6282" y="5671"/>
                    <a:pt x="7478" y="5731"/>
                    <a:pt x="8656" y="5748"/>
                  </a:cubicBezTo>
                  <a:cubicBezTo>
                    <a:pt x="9206" y="5758"/>
                    <a:pt x="9749" y="5765"/>
                    <a:pt x="10295" y="5765"/>
                  </a:cubicBezTo>
                  <a:cubicBezTo>
                    <a:pt x="12385" y="5765"/>
                    <a:pt x="14444" y="5671"/>
                    <a:pt x="16429" y="5232"/>
                  </a:cubicBezTo>
                  <a:cubicBezTo>
                    <a:pt x="16721" y="5168"/>
                    <a:pt x="17009" y="5094"/>
                    <a:pt x="17298" y="5014"/>
                  </a:cubicBezTo>
                  <a:cubicBezTo>
                    <a:pt x="18102" y="4789"/>
                    <a:pt x="18800" y="4367"/>
                    <a:pt x="19387" y="3810"/>
                  </a:cubicBezTo>
                  <a:lnTo>
                    <a:pt x="19387" y="3810"/>
                  </a:lnTo>
                  <a:cubicBezTo>
                    <a:pt x="18210" y="4118"/>
                    <a:pt x="16996" y="4296"/>
                    <a:pt x="15776" y="4363"/>
                  </a:cubicBezTo>
                  <a:cubicBezTo>
                    <a:pt x="15550" y="4376"/>
                    <a:pt x="15326" y="4383"/>
                    <a:pt x="15098" y="4390"/>
                  </a:cubicBezTo>
                  <a:cubicBezTo>
                    <a:pt x="14923" y="4393"/>
                    <a:pt x="14749" y="4397"/>
                    <a:pt x="14575" y="4397"/>
                  </a:cubicBezTo>
                  <a:cubicBezTo>
                    <a:pt x="12456" y="4397"/>
                    <a:pt x="10343" y="4108"/>
                    <a:pt x="8263" y="3703"/>
                  </a:cubicBezTo>
                  <a:cubicBezTo>
                    <a:pt x="7616" y="3578"/>
                    <a:pt x="6969" y="3441"/>
                    <a:pt x="6332" y="3280"/>
                  </a:cubicBezTo>
                  <a:cubicBezTo>
                    <a:pt x="5235" y="3005"/>
                    <a:pt x="4162" y="2660"/>
                    <a:pt x="3140" y="2183"/>
                  </a:cubicBezTo>
                  <a:cubicBezTo>
                    <a:pt x="2237" y="1761"/>
                    <a:pt x="1375" y="1228"/>
                    <a:pt x="620" y="580"/>
                  </a:cubicBezTo>
                  <a:cubicBezTo>
                    <a:pt x="406" y="399"/>
                    <a:pt x="198" y="205"/>
                    <a:pt x="1" y="0"/>
                  </a:cubicBezTo>
                  <a:close/>
                </a:path>
              </a:pathLst>
            </a:custGeom>
            <a:solidFill>
              <a:srgbClr val="EDBB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7" name="Google Shape;3161;p49">
              <a:extLst>
                <a:ext uri="{FF2B5EF4-FFF2-40B4-BE49-F238E27FC236}">
                  <a16:creationId xmlns:a16="http://schemas.microsoft.com/office/drawing/2014/main" id="{00B3F5CD-E0EC-4F12-B860-4779958E7BDA}"/>
                </a:ext>
              </a:extLst>
            </p:cNvPr>
            <p:cNvSpPr/>
            <p:nvPr/>
          </p:nvSpPr>
          <p:spPr>
            <a:xfrm>
              <a:off x="6524400" y="2516475"/>
              <a:ext cx="145825" cy="143925"/>
            </a:xfrm>
            <a:custGeom>
              <a:avLst/>
              <a:gdLst/>
              <a:ahLst/>
              <a:cxnLst/>
              <a:rect l="l" t="t" r="r" b="b"/>
              <a:pathLst>
                <a:path w="5833" h="5757" extrusionOk="0">
                  <a:moveTo>
                    <a:pt x="2914" y="0"/>
                  </a:moveTo>
                  <a:cubicBezTo>
                    <a:pt x="1358" y="0"/>
                    <a:pt x="74" y="1245"/>
                    <a:pt x="38" y="2812"/>
                  </a:cubicBezTo>
                  <a:cubicBezTo>
                    <a:pt x="1" y="4401"/>
                    <a:pt x="1258" y="5719"/>
                    <a:pt x="2848" y="5756"/>
                  </a:cubicBezTo>
                  <a:cubicBezTo>
                    <a:pt x="2870" y="5756"/>
                    <a:pt x="2893" y="5756"/>
                    <a:pt x="2916" y="5756"/>
                  </a:cubicBezTo>
                  <a:cubicBezTo>
                    <a:pt x="4475" y="5756"/>
                    <a:pt x="5756" y="4512"/>
                    <a:pt x="5793" y="2945"/>
                  </a:cubicBezTo>
                  <a:cubicBezTo>
                    <a:pt x="5833" y="1360"/>
                    <a:pt x="4572" y="38"/>
                    <a:pt x="2982" y="1"/>
                  </a:cubicBezTo>
                  <a:cubicBezTo>
                    <a:pt x="2959" y="0"/>
                    <a:pt x="2936" y="0"/>
                    <a:pt x="2914" y="0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8" name="Google Shape;3162;p49">
              <a:extLst>
                <a:ext uri="{FF2B5EF4-FFF2-40B4-BE49-F238E27FC236}">
                  <a16:creationId xmlns:a16="http://schemas.microsoft.com/office/drawing/2014/main" id="{7D067740-5E0B-46DE-ABEB-C118F5604E93}"/>
                </a:ext>
              </a:extLst>
            </p:cNvPr>
            <p:cNvSpPr/>
            <p:nvPr/>
          </p:nvSpPr>
          <p:spPr>
            <a:xfrm>
              <a:off x="6885825" y="2509075"/>
              <a:ext cx="145750" cy="144050"/>
            </a:xfrm>
            <a:custGeom>
              <a:avLst/>
              <a:gdLst/>
              <a:ahLst/>
              <a:cxnLst/>
              <a:rect l="l" t="t" r="r" b="b"/>
              <a:pathLst>
                <a:path w="5830" h="5762" extrusionOk="0">
                  <a:moveTo>
                    <a:pt x="2916" y="1"/>
                  </a:moveTo>
                  <a:cubicBezTo>
                    <a:pt x="1356" y="1"/>
                    <a:pt x="74" y="1248"/>
                    <a:pt x="38" y="2812"/>
                  </a:cubicBezTo>
                  <a:cubicBezTo>
                    <a:pt x="1" y="4402"/>
                    <a:pt x="1259" y="5720"/>
                    <a:pt x="2848" y="5760"/>
                  </a:cubicBezTo>
                  <a:cubicBezTo>
                    <a:pt x="2870" y="5761"/>
                    <a:pt x="2893" y="5761"/>
                    <a:pt x="2915" y="5761"/>
                  </a:cubicBezTo>
                  <a:cubicBezTo>
                    <a:pt x="4475" y="5761"/>
                    <a:pt x="5756" y="4517"/>
                    <a:pt x="5792" y="2950"/>
                  </a:cubicBezTo>
                  <a:cubicBezTo>
                    <a:pt x="5829" y="1360"/>
                    <a:pt x="4572" y="42"/>
                    <a:pt x="2983" y="2"/>
                  </a:cubicBezTo>
                  <a:cubicBezTo>
                    <a:pt x="2960" y="1"/>
                    <a:pt x="2938" y="1"/>
                    <a:pt x="2916" y="1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9" name="Google Shape;3163;p49">
              <a:extLst>
                <a:ext uri="{FF2B5EF4-FFF2-40B4-BE49-F238E27FC236}">
                  <a16:creationId xmlns:a16="http://schemas.microsoft.com/office/drawing/2014/main" id="{1CCF7123-7DDD-483E-B5C3-5CF128DDB3EE}"/>
                </a:ext>
              </a:extLst>
            </p:cNvPr>
            <p:cNvSpPr/>
            <p:nvPr/>
          </p:nvSpPr>
          <p:spPr>
            <a:xfrm>
              <a:off x="6571275" y="2364875"/>
              <a:ext cx="170375" cy="168025"/>
            </a:xfrm>
            <a:custGeom>
              <a:avLst/>
              <a:gdLst/>
              <a:ahLst/>
              <a:cxnLst/>
              <a:rect l="l" t="t" r="r" b="b"/>
              <a:pathLst>
                <a:path w="6815" h="6721" extrusionOk="0">
                  <a:moveTo>
                    <a:pt x="3408" y="1"/>
                  </a:moveTo>
                  <a:cubicBezTo>
                    <a:pt x="3379" y="1"/>
                    <a:pt x="3350" y="1"/>
                    <a:pt x="3320" y="2"/>
                  </a:cubicBezTo>
                  <a:cubicBezTo>
                    <a:pt x="1466" y="52"/>
                    <a:pt x="0" y="1595"/>
                    <a:pt x="51" y="3449"/>
                  </a:cubicBezTo>
                  <a:cubicBezTo>
                    <a:pt x="97" y="5272"/>
                    <a:pt x="1593" y="6720"/>
                    <a:pt x="3409" y="6720"/>
                  </a:cubicBezTo>
                  <a:cubicBezTo>
                    <a:pt x="3438" y="6720"/>
                    <a:pt x="3466" y="6720"/>
                    <a:pt x="3495" y="6719"/>
                  </a:cubicBezTo>
                  <a:cubicBezTo>
                    <a:pt x="5349" y="6669"/>
                    <a:pt x="6815" y="5126"/>
                    <a:pt x="6764" y="3271"/>
                  </a:cubicBezTo>
                  <a:cubicBezTo>
                    <a:pt x="6718" y="1446"/>
                    <a:pt x="5223" y="1"/>
                    <a:pt x="34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0" name="Google Shape;3164;p49">
              <a:extLst>
                <a:ext uri="{FF2B5EF4-FFF2-40B4-BE49-F238E27FC236}">
                  <a16:creationId xmlns:a16="http://schemas.microsoft.com/office/drawing/2014/main" id="{2D6100CF-652F-4661-B936-7278311ADD6D}"/>
                </a:ext>
              </a:extLst>
            </p:cNvPr>
            <p:cNvSpPr/>
            <p:nvPr/>
          </p:nvSpPr>
          <p:spPr>
            <a:xfrm>
              <a:off x="6581500" y="2375875"/>
              <a:ext cx="151525" cy="149375"/>
            </a:xfrm>
            <a:custGeom>
              <a:avLst/>
              <a:gdLst/>
              <a:ahLst/>
              <a:cxnLst/>
              <a:rect l="l" t="t" r="r" b="b"/>
              <a:pathLst>
                <a:path w="6061" h="5975" extrusionOk="0">
                  <a:moveTo>
                    <a:pt x="3025" y="1"/>
                  </a:moveTo>
                  <a:cubicBezTo>
                    <a:pt x="3000" y="1"/>
                    <a:pt x="2976" y="1"/>
                    <a:pt x="2952" y="1"/>
                  </a:cubicBezTo>
                  <a:cubicBezTo>
                    <a:pt x="1302" y="45"/>
                    <a:pt x="0" y="1416"/>
                    <a:pt x="44" y="3066"/>
                  </a:cubicBezTo>
                  <a:cubicBezTo>
                    <a:pt x="87" y="4686"/>
                    <a:pt x="1414" y="5975"/>
                    <a:pt x="3028" y="5975"/>
                  </a:cubicBezTo>
                  <a:cubicBezTo>
                    <a:pt x="3055" y="5975"/>
                    <a:pt x="3082" y="5974"/>
                    <a:pt x="3109" y="5973"/>
                  </a:cubicBezTo>
                  <a:cubicBezTo>
                    <a:pt x="4756" y="5930"/>
                    <a:pt x="6061" y="4559"/>
                    <a:pt x="6016" y="2909"/>
                  </a:cubicBezTo>
                  <a:cubicBezTo>
                    <a:pt x="5990" y="1899"/>
                    <a:pt x="5467" y="1020"/>
                    <a:pt x="4685" y="501"/>
                  </a:cubicBezTo>
                  <a:lnTo>
                    <a:pt x="3052" y="1762"/>
                  </a:lnTo>
                  <a:lnTo>
                    <a:pt x="3863" y="118"/>
                  </a:lnTo>
                  <a:cubicBezTo>
                    <a:pt x="3597" y="41"/>
                    <a:pt x="3317" y="1"/>
                    <a:pt x="3025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1" name="Google Shape;3165;p49">
              <a:extLst>
                <a:ext uri="{FF2B5EF4-FFF2-40B4-BE49-F238E27FC236}">
                  <a16:creationId xmlns:a16="http://schemas.microsoft.com/office/drawing/2014/main" id="{75F13925-AB0D-4ACE-B56A-ACAFEEC565B1}"/>
                </a:ext>
              </a:extLst>
            </p:cNvPr>
            <p:cNvSpPr/>
            <p:nvPr/>
          </p:nvSpPr>
          <p:spPr>
            <a:xfrm>
              <a:off x="6841900" y="2358275"/>
              <a:ext cx="170325" cy="167975"/>
            </a:xfrm>
            <a:custGeom>
              <a:avLst/>
              <a:gdLst/>
              <a:ahLst/>
              <a:cxnLst/>
              <a:rect l="l" t="t" r="r" b="b"/>
              <a:pathLst>
                <a:path w="6813" h="6719" extrusionOk="0">
                  <a:moveTo>
                    <a:pt x="3408" y="0"/>
                  </a:moveTo>
                  <a:cubicBezTo>
                    <a:pt x="3379" y="0"/>
                    <a:pt x="3350" y="1"/>
                    <a:pt x="3321" y="1"/>
                  </a:cubicBezTo>
                  <a:cubicBezTo>
                    <a:pt x="1466" y="51"/>
                    <a:pt x="1" y="1594"/>
                    <a:pt x="51" y="3448"/>
                  </a:cubicBezTo>
                  <a:cubicBezTo>
                    <a:pt x="97" y="5270"/>
                    <a:pt x="1593" y="6719"/>
                    <a:pt x="3408" y="6719"/>
                  </a:cubicBezTo>
                  <a:cubicBezTo>
                    <a:pt x="3437" y="6719"/>
                    <a:pt x="3466" y="6718"/>
                    <a:pt x="3495" y="6718"/>
                  </a:cubicBezTo>
                  <a:cubicBezTo>
                    <a:pt x="5350" y="6668"/>
                    <a:pt x="6812" y="5125"/>
                    <a:pt x="6765" y="3271"/>
                  </a:cubicBezTo>
                  <a:cubicBezTo>
                    <a:pt x="6719" y="1446"/>
                    <a:pt x="5223" y="0"/>
                    <a:pt x="3408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2" name="Google Shape;3166;p49">
              <a:extLst>
                <a:ext uri="{FF2B5EF4-FFF2-40B4-BE49-F238E27FC236}">
                  <a16:creationId xmlns:a16="http://schemas.microsoft.com/office/drawing/2014/main" id="{3303F92C-42DF-4D02-AF3F-33ACD355D0DF}"/>
                </a:ext>
              </a:extLst>
            </p:cNvPr>
            <p:cNvSpPr/>
            <p:nvPr/>
          </p:nvSpPr>
          <p:spPr>
            <a:xfrm>
              <a:off x="6854825" y="2369850"/>
              <a:ext cx="148150" cy="146100"/>
            </a:xfrm>
            <a:custGeom>
              <a:avLst/>
              <a:gdLst/>
              <a:ahLst/>
              <a:cxnLst/>
              <a:rect l="l" t="t" r="r" b="b"/>
              <a:pathLst>
                <a:path w="5926" h="5844" extrusionOk="0">
                  <a:moveTo>
                    <a:pt x="2958" y="0"/>
                  </a:moveTo>
                  <a:cubicBezTo>
                    <a:pt x="2935" y="0"/>
                    <a:pt x="2911" y="0"/>
                    <a:pt x="2887" y="1"/>
                  </a:cubicBezTo>
                  <a:cubicBezTo>
                    <a:pt x="1274" y="45"/>
                    <a:pt x="0" y="1385"/>
                    <a:pt x="44" y="2995"/>
                  </a:cubicBezTo>
                  <a:cubicBezTo>
                    <a:pt x="83" y="4584"/>
                    <a:pt x="1385" y="5844"/>
                    <a:pt x="2964" y="5844"/>
                  </a:cubicBezTo>
                  <a:cubicBezTo>
                    <a:pt x="2989" y="5844"/>
                    <a:pt x="3014" y="5843"/>
                    <a:pt x="3039" y="5843"/>
                  </a:cubicBezTo>
                  <a:cubicBezTo>
                    <a:pt x="4652" y="5799"/>
                    <a:pt x="5926" y="4457"/>
                    <a:pt x="5882" y="2845"/>
                  </a:cubicBezTo>
                  <a:cubicBezTo>
                    <a:pt x="5856" y="1859"/>
                    <a:pt x="5345" y="997"/>
                    <a:pt x="4581" y="490"/>
                  </a:cubicBezTo>
                  <a:lnTo>
                    <a:pt x="2981" y="1721"/>
                  </a:lnTo>
                  <a:lnTo>
                    <a:pt x="3776" y="118"/>
                  </a:lnTo>
                  <a:cubicBezTo>
                    <a:pt x="3516" y="40"/>
                    <a:pt x="3242" y="0"/>
                    <a:pt x="295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3167;p49">
              <a:extLst>
                <a:ext uri="{FF2B5EF4-FFF2-40B4-BE49-F238E27FC236}">
                  <a16:creationId xmlns:a16="http://schemas.microsoft.com/office/drawing/2014/main" id="{20F063F4-5DC3-4E49-A3C4-2F2CA2F15960}"/>
                </a:ext>
              </a:extLst>
            </p:cNvPr>
            <p:cNvSpPr/>
            <p:nvPr/>
          </p:nvSpPr>
          <p:spPr>
            <a:xfrm>
              <a:off x="660237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1824" y="1"/>
                  </a:moveTo>
                  <a:cubicBezTo>
                    <a:pt x="1162" y="1"/>
                    <a:pt x="505" y="280"/>
                    <a:pt x="58" y="773"/>
                  </a:cubicBezTo>
                  <a:cubicBezTo>
                    <a:pt x="1" y="833"/>
                    <a:pt x="7" y="927"/>
                    <a:pt x="67" y="981"/>
                  </a:cubicBezTo>
                  <a:cubicBezTo>
                    <a:pt x="95" y="1008"/>
                    <a:pt x="131" y="1018"/>
                    <a:pt x="165" y="1018"/>
                  </a:cubicBezTo>
                  <a:cubicBezTo>
                    <a:pt x="205" y="1018"/>
                    <a:pt x="245" y="1004"/>
                    <a:pt x="276" y="971"/>
                  </a:cubicBezTo>
                  <a:cubicBezTo>
                    <a:pt x="667" y="540"/>
                    <a:pt x="1244" y="297"/>
                    <a:pt x="1822" y="297"/>
                  </a:cubicBezTo>
                  <a:cubicBezTo>
                    <a:pt x="1968" y="297"/>
                    <a:pt x="2114" y="312"/>
                    <a:pt x="2257" y="344"/>
                  </a:cubicBezTo>
                  <a:cubicBezTo>
                    <a:pt x="2268" y="346"/>
                    <a:pt x="2278" y="347"/>
                    <a:pt x="2288" y="347"/>
                  </a:cubicBezTo>
                  <a:cubicBezTo>
                    <a:pt x="2357" y="347"/>
                    <a:pt x="2418" y="300"/>
                    <a:pt x="2435" y="230"/>
                  </a:cubicBezTo>
                  <a:cubicBezTo>
                    <a:pt x="2452" y="149"/>
                    <a:pt x="2402" y="72"/>
                    <a:pt x="2321" y="55"/>
                  </a:cubicBezTo>
                  <a:cubicBezTo>
                    <a:pt x="2157" y="19"/>
                    <a:pt x="1990" y="1"/>
                    <a:pt x="1824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3168;p49">
              <a:extLst>
                <a:ext uri="{FF2B5EF4-FFF2-40B4-BE49-F238E27FC236}">
                  <a16:creationId xmlns:a16="http://schemas.microsoft.com/office/drawing/2014/main" id="{AA022969-8EAB-4EFC-9C0D-4076A7638215}"/>
                </a:ext>
              </a:extLst>
            </p:cNvPr>
            <p:cNvSpPr/>
            <p:nvPr/>
          </p:nvSpPr>
          <p:spPr>
            <a:xfrm>
              <a:off x="691072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629" y="1"/>
                  </a:moveTo>
                  <a:cubicBezTo>
                    <a:pt x="462" y="1"/>
                    <a:pt x="295" y="19"/>
                    <a:pt x="131" y="55"/>
                  </a:cubicBezTo>
                  <a:cubicBezTo>
                    <a:pt x="51" y="72"/>
                    <a:pt x="1" y="149"/>
                    <a:pt x="18" y="230"/>
                  </a:cubicBezTo>
                  <a:cubicBezTo>
                    <a:pt x="35" y="300"/>
                    <a:pt x="97" y="347"/>
                    <a:pt x="166" y="347"/>
                  </a:cubicBezTo>
                  <a:cubicBezTo>
                    <a:pt x="175" y="347"/>
                    <a:pt x="186" y="346"/>
                    <a:pt x="196" y="344"/>
                  </a:cubicBezTo>
                  <a:cubicBezTo>
                    <a:pt x="340" y="312"/>
                    <a:pt x="486" y="297"/>
                    <a:pt x="632" y="297"/>
                  </a:cubicBezTo>
                  <a:cubicBezTo>
                    <a:pt x="1211" y="297"/>
                    <a:pt x="1786" y="540"/>
                    <a:pt x="2177" y="971"/>
                  </a:cubicBezTo>
                  <a:cubicBezTo>
                    <a:pt x="2208" y="1004"/>
                    <a:pt x="2248" y="1018"/>
                    <a:pt x="2288" y="1018"/>
                  </a:cubicBezTo>
                  <a:cubicBezTo>
                    <a:pt x="2321" y="1018"/>
                    <a:pt x="2358" y="1008"/>
                    <a:pt x="2389" y="981"/>
                  </a:cubicBezTo>
                  <a:cubicBezTo>
                    <a:pt x="2449" y="927"/>
                    <a:pt x="2453" y="833"/>
                    <a:pt x="2395" y="773"/>
                  </a:cubicBezTo>
                  <a:cubicBezTo>
                    <a:pt x="1948" y="280"/>
                    <a:pt x="1291" y="1"/>
                    <a:pt x="629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3169;p49">
              <a:extLst>
                <a:ext uri="{FF2B5EF4-FFF2-40B4-BE49-F238E27FC236}">
                  <a16:creationId xmlns:a16="http://schemas.microsoft.com/office/drawing/2014/main" id="{40609059-BFDD-4ED7-8AF6-060255B5303C}"/>
                </a:ext>
              </a:extLst>
            </p:cNvPr>
            <p:cNvSpPr/>
            <p:nvPr/>
          </p:nvSpPr>
          <p:spPr>
            <a:xfrm>
              <a:off x="6758050" y="2480050"/>
              <a:ext cx="68625" cy="25975"/>
            </a:xfrm>
            <a:custGeom>
              <a:avLst/>
              <a:gdLst/>
              <a:ahLst/>
              <a:cxnLst/>
              <a:rect l="l" t="t" r="r" b="b"/>
              <a:pathLst>
                <a:path w="2745" h="1039" extrusionOk="0">
                  <a:moveTo>
                    <a:pt x="2578" y="0"/>
                  </a:moveTo>
                  <a:cubicBezTo>
                    <a:pt x="2523" y="0"/>
                    <a:pt x="2470" y="31"/>
                    <a:pt x="2446" y="83"/>
                  </a:cubicBezTo>
                  <a:cubicBezTo>
                    <a:pt x="2245" y="478"/>
                    <a:pt x="1816" y="744"/>
                    <a:pt x="1373" y="744"/>
                  </a:cubicBezTo>
                  <a:cubicBezTo>
                    <a:pt x="930" y="744"/>
                    <a:pt x="501" y="478"/>
                    <a:pt x="303" y="83"/>
                  </a:cubicBezTo>
                  <a:cubicBezTo>
                    <a:pt x="277" y="30"/>
                    <a:pt x="224" y="2"/>
                    <a:pt x="170" y="2"/>
                  </a:cubicBezTo>
                  <a:cubicBezTo>
                    <a:pt x="148" y="2"/>
                    <a:pt x="126" y="6"/>
                    <a:pt x="105" y="16"/>
                  </a:cubicBezTo>
                  <a:cubicBezTo>
                    <a:pt x="31" y="53"/>
                    <a:pt x="1" y="144"/>
                    <a:pt x="38" y="217"/>
                  </a:cubicBezTo>
                  <a:cubicBezTo>
                    <a:pt x="286" y="707"/>
                    <a:pt x="823" y="1039"/>
                    <a:pt x="1373" y="1039"/>
                  </a:cubicBezTo>
                  <a:cubicBezTo>
                    <a:pt x="1923" y="1039"/>
                    <a:pt x="2460" y="707"/>
                    <a:pt x="2707" y="214"/>
                  </a:cubicBezTo>
                  <a:cubicBezTo>
                    <a:pt x="2744" y="144"/>
                    <a:pt x="2714" y="53"/>
                    <a:pt x="2644" y="16"/>
                  </a:cubicBezTo>
                  <a:cubicBezTo>
                    <a:pt x="2623" y="5"/>
                    <a:pt x="2600" y="0"/>
                    <a:pt x="257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3170;p49">
              <a:extLst>
                <a:ext uri="{FF2B5EF4-FFF2-40B4-BE49-F238E27FC236}">
                  <a16:creationId xmlns:a16="http://schemas.microsoft.com/office/drawing/2014/main" id="{E62A3930-2369-48D6-8253-AB5257252601}"/>
                </a:ext>
              </a:extLst>
            </p:cNvPr>
            <p:cNvSpPr/>
            <p:nvPr/>
          </p:nvSpPr>
          <p:spPr>
            <a:xfrm>
              <a:off x="6415325" y="2378100"/>
              <a:ext cx="104825" cy="120075"/>
            </a:xfrm>
            <a:custGeom>
              <a:avLst/>
              <a:gdLst/>
              <a:ahLst/>
              <a:cxnLst/>
              <a:rect l="l" t="t" r="r" b="b"/>
              <a:pathLst>
                <a:path w="4193" h="4803" extrusionOk="0">
                  <a:moveTo>
                    <a:pt x="1390" y="1"/>
                  </a:moveTo>
                  <a:cubicBezTo>
                    <a:pt x="1324" y="1"/>
                    <a:pt x="1259" y="5"/>
                    <a:pt x="1194" y="13"/>
                  </a:cubicBezTo>
                  <a:cubicBezTo>
                    <a:pt x="829" y="60"/>
                    <a:pt x="470" y="264"/>
                    <a:pt x="306" y="593"/>
                  </a:cubicBezTo>
                  <a:cubicBezTo>
                    <a:pt x="132" y="939"/>
                    <a:pt x="199" y="1374"/>
                    <a:pt x="406" y="1699"/>
                  </a:cubicBezTo>
                  <a:cubicBezTo>
                    <a:pt x="618" y="2025"/>
                    <a:pt x="953" y="2253"/>
                    <a:pt x="1309" y="2408"/>
                  </a:cubicBezTo>
                  <a:cubicBezTo>
                    <a:pt x="1053" y="2478"/>
                    <a:pt x="765" y="2589"/>
                    <a:pt x="541" y="2736"/>
                  </a:cubicBezTo>
                  <a:cubicBezTo>
                    <a:pt x="319" y="2880"/>
                    <a:pt x="128" y="3095"/>
                    <a:pt x="64" y="3353"/>
                  </a:cubicBezTo>
                  <a:cubicBezTo>
                    <a:pt x="1" y="3615"/>
                    <a:pt x="81" y="3917"/>
                    <a:pt x="296" y="4070"/>
                  </a:cubicBezTo>
                  <a:cubicBezTo>
                    <a:pt x="439" y="4173"/>
                    <a:pt x="617" y="4203"/>
                    <a:pt x="795" y="4203"/>
                  </a:cubicBezTo>
                  <a:cubicBezTo>
                    <a:pt x="855" y="4203"/>
                    <a:pt x="915" y="4199"/>
                    <a:pt x="973" y="4194"/>
                  </a:cubicBezTo>
                  <a:cubicBezTo>
                    <a:pt x="1389" y="4154"/>
                    <a:pt x="1798" y="4050"/>
                    <a:pt x="2180" y="3880"/>
                  </a:cubicBezTo>
                  <a:lnTo>
                    <a:pt x="2180" y="3880"/>
                  </a:lnTo>
                  <a:cubicBezTo>
                    <a:pt x="2154" y="4044"/>
                    <a:pt x="2177" y="4235"/>
                    <a:pt x="2211" y="4400"/>
                  </a:cubicBezTo>
                  <a:cubicBezTo>
                    <a:pt x="2241" y="4564"/>
                    <a:pt x="2341" y="4725"/>
                    <a:pt x="2499" y="4782"/>
                  </a:cubicBezTo>
                  <a:cubicBezTo>
                    <a:pt x="2544" y="4796"/>
                    <a:pt x="2591" y="4802"/>
                    <a:pt x="2637" y="4802"/>
                  </a:cubicBezTo>
                  <a:cubicBezTo>
                    <a:pt x="2698" y="4802"/>
                    <a:pt x="2759" y="4792"/>
                    <a:pt x="2818" y="4775"/>
                  </a:cubicBezTo>
                  <a:cubicBezTo>
                    <a:pt x="3240" y="4644"/>
                    <a:pt x="3502" y="4228"/>
                    <a:pt x="3686" y="3829"/>
                  </a:cubicBezTo>
                  <a:cubicBezTo>
                    <a:pt x="3895" y="3377"/>
                    <a:pt x="4085" y="2753"/>
                    <a:pt x="4192" y="2263"/>
                  </a:cubicBezTo>
                  <a:cubicBezTo>
                    <a:pt x="3870" y="1354"/>
                    <a:pt x="3157" y="593"/>
                    <a:pt x="2271" y="207"/>
                  </a:cubicBezTo>
                  <a:cubicBezTo>
                    <a:pt x="1993" y="86"/>
                    <a:pt x="1691" y="1"/>
                    <a:pt x="1390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3171;p49">
              <a:extLst>
                <a:ext uri="{FF2B5EF4-FFF2-40B4-BE49-F238E27FC236}">
                  <a16:creationId xmlns:a16="http://schemas.microsoft.com/office/drawing/2014/main" id="{0F652BAE-C7AD-4FDF-9572-6FC2576C231C}"/>
                </a:ext>
              </a:extLst>
            </p:cNvPr>
            <p:cNvSpPr/>
            <p:nvPr/>
          </p:nvSpPr>
          <p:spPr>
            <a:xfrm>
              <a:off x="7065500" y="2373875"/>
              <a:ext cx="107675" cy="122850"/>
            </a:xfrm>
            <a:custGeom>
              <a:avLst/>
              <a:gdLst/>
              <a:ahLst/>
              <a:cxnLst/>
              <a:rect l="l" t="t" r="r" b="b"/>
              <a:pathLst>
                <a:path w="4307" h="4914" extrusionOk="0">
                  <a:moveTo>
                    <a:pt x="2716" y="0"/>
                  </a:moveTo>
                  <a:cubicBezTo>
                    <a:pt x="2361" y="0"/>
                    <a:pt x="2017" y="129"/>
                    <a:pt x="1707" y="303"/>
                  </a:cubicBezTo>
                  <a:cubicBezTo>
                    <a:pt x="866" y="772"/>
                    <a:pt x="232" y="1603"/>
                    <a:pt x="1" y="2540"/>
                  </a:cubicBezTo>
                  <a:cubicBezTo>
                    <a:pt x="155" y="3015"/>
                    <a:pt x="410" y="3616"/>
                    <a:pt x="661" y="4049"/>
                  </a:cubicBezTo>
                  <a:cubicBezTo>
                    <a:pt x="886" y="4428"/>
                    <a:pt x="1188" y="4816"/>
                    <a:pt x="1620" y="4900"/>
                  </a:cubicBezTo>
                  <a:cubicBezTo>
                    <a:pt x="1662" y="4908"/>
                    <a:pt x="1706" y="4913"/>
                    <a:pt x="1750" y="4913"/>
                  </a:cubicBezTo>
                  <a:cubicBezTo>
                    <a:pt x="1814" y="4913"/>
                    <a:pt x="1878" y="4903"/>
                    <a:pt x="1936" y="4877"/>
                  </a:cubicBezTo>
                  <a:cubicBezTo>
                    <a:pt x="2086" y="4806"/>
                    <a:pt x="2174" y="4635"/>
                    <a:pt x="2187" y="4468"/>
                  </a:cubicBezTo>
                  <a:cubicBezTo>
                    <a:pt x="2204" y="4303"/>
                    <a:pt x="2207" y="4109"/>
                    <a:pt x="2167" y="3948"/>
                  </a:cubicBezTo>
                  <a:lnTo>
                    <a:pt x="2167" y="3948"/>
                  </a:lnTo>
                  <a:cubicBezTo>
                    <a:pt x="2553" y="4075"/>
                    <a:pt x="2959" y="4139"/>
                    <a:pt x="3364" y="4139"/>
                  </a:cubicBezTo>
                  <a:cubicBezTo>
                    <a:pt x="3374" y="4139"/>
                    <a:pt x="3384" y="4139"/>
                    <a:pt x="3394" y="4139"/>
                  </a:cubicBezTo>
                  <a:cubicBezTo>
                    <a:pt x="3632" y="4136"/>
                    <a:pt x="3884" y="4106"/>
                    <a:pt x="4058" y="3948"/>
                  </a:cubicBezTo>
                  <a:cubicBezTo>
                    <a:pt x="4259" y="3773"/>
                    <a:pt x="4307" y="3465"/>
                    <a:pt x="4216" y="3213"/>
                  </a:cubicBezTo>
                  <a:cubicBezTo>
                    <a:pt x="4129" y="2962"/>
                    <a:pt x="3917" y="2767"/>
                    <a:pt x="3683" y="2643"/>
                  </a:cubicBezTo>
                  <a:cubicBezTo>
                    <a:pt x="3445" y="2523"/>
                    <a:pt x="3146" y="2442"/>
                    <a:pt x="2885" y="2395"/>
                  </a:cubicBezTo>
                  <a:cubicBezTo>
                    <a:pt x="3223" y="2207"/>
                    <a:pt x="3535" y="1946"/>
                    <a:pt x="3710" y="1600"/>
                  </a:cubicBezTo>
                  <a:cubicBezTo>
                    <a:pt x="3887" y="1255"/>
                    <a:pt x="3911" y="819"/>
                    <a:pt x="3703" y="490"/>
                  </a:cubicBezTo>
                  <a:cubicBezTo>
                    <a:pt x="3505" y="178"/>
                    <a:pt x="3126" y="11"/>
                    <a:pt x="2757" y="1"/>
                  </a:cubicBezTo>
                  <a:cubicBezTo>
                    <a:pt x="2744" y="1"/>
                    <a:pt x="2730" y="0"/>
                    <a:pt x="2716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3172;p49">
              <a:extLst>
                <a:ext uri="{FF2B5EF4-FFF2-40B4-BE49-F238E27FC236}">
                  <a16:creationId xmlns:a16="http://schemas.microsoft.com/office/drawing/2014/main" id="{74060B80-254E-4181-94F4-3FAE8FD9D015}"/>
                </a:ext>
              </a:extLst>
            </p:cNvPr>
            <p:cNvSpPr/>
            <p:nvPr/>
          </p:nvSpPr>
          <p:spPr>
            <a:xfrm>
              <a:off x="6692250" y="2209900"/>
              <a:ext cx="204675" cy="30100"/>
            </a:xfrm>
            <a:custGeom>
              <a:avLst/>
              <a:gdLst/>
              <a:ahLst/>
              <a:cxnLst/>
              <a:rect l="l" t="t" r="r" b="b"/>
              <a:pathLst>
                <a:path w="8187" h="1204" extrusionOk="0">
                  <a:moveTo>
                    <a:pt x="4092" y="148"/>
                  </a:moveTo>
                  <a:cubicBezTo>
                    <a:pt x="6664" y="148"/>
                    <a:pt x="8005" y="439"/>
                    <a:pt x="8039" y="604"/>
                  </a:cubicBezTo>
                  <a:cubicBezTo>
                    <a:pt x="8005" y="765"/>
                    <a:pt x="6664" y="1056"/>
                    <a:pt x="4092" y="1056"/>
                  </a:cubicBezTo>
                  <a:cubicBezTo>
                    <a:pt x="1520" y="1056"/>
                    <a:pt x="178" y="765"/>
                    <a:pt x="148" y="604"/>
                  </a:cubicBezTo>
                  <a:cubicBezTo>
                    <a:pt x="178" y="439"/>
                    <a:pt x="1520" y="148"/>
                    <a:pt x="4092" y="148"/>
                  </a:cubicBezTo>
                  <a:close/>
                  <a:moveTo>
                    <a:pt x="4092" y="0"/>
                  </a:moveTo>
                  <a:cubicBezTo>
                    <a:pt x="2677" y="0"/>
                    <a:pt x="1" y="128"/>
                    <a:pt x="1" y="604"/>
                  </a:cubicBezTo>
                  <a:cubicBezTo>
                    <a:pt x="1" y="1080"/>
                    <a:pt x="2677" y="1204"/>
                    <a:pt x="4092" y="1204"/>
                  </a:cubicBezTo>
                  <a:cubicBezTo>
                    <a:pt x="5507" y="1204"/>
                    <a:pt x="8186" y="1080"/>
                    <a:pt x="8186" y="604"/>
                  </a:cubicBezTo>
                  <a:cubicBezTo>
                    <a:pt x="8186" y="128"/>
                    <a:pt x="5507" y="0"/>
                    <a:pt x="4092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3173;p49">
              <a:extLst>
                <a:ext uri="{FF2B5EF4-FFF2-40B4-BE49-F238E27FC236}">
                  <a16:creationId xmlns:a16="http://schemas.microsoft.com/office/drawing/2014/main" id="{D610069E-F12A-4A2A-A40F-4EA05A87B435}"/>
                </a:ext>
              </a:extLst>
            </p:cNvPr>
            <p:cNvSpPr/>
            <p:nvPr/>
          </p:nvSpPr>
          <p:spPr>
            <a:xfrm>
              <a:off x="6924150" y="2213725"/>
              <a:ext cx="94100" cy="31000"/>
            </a:xfrm>
            <a:custGeom>
              <a:avLst/>
              <a:gdLst/>
              <a:ahLst/>
              <a:cxnLst/>
              <a:rect l="l" t="t" r="r" b="b"/>
              <a:pathLst>
                <a:path w="3764" h="1240" extrusionOk="0">
                  <a:moveTo>
                    <a:pt x="1670" y="0"/>
                  </a:moveTo>
                  <a:cubicBezTo>
                    <a:pt x="1658" y="0"/>
                    <a:pt x="1646" y="1"/>
                    <a:pt x="1634" y="1"/>
                  </a:cubicBezTo>
                  <a:cubicBezTo>
                    <a:pt x="1433" y="12"/>
                    <a:pt x="1244" y="95"/>
                    <a:pt x="1070" y="199"/>
                  </a:cubicBezTo>
                  <a:cubicBezTo>
                    <a:pt x="1003" y="239"/>
                    <a:pt x="936" y="283"/>
                    <a:pt x="872" y="326"/>
                  </a:cubicBezTo>
                  <a:cubicBezTo>
                    <a:pt x="862" y="334"/>
                    <a:pt x="849" y="343"/>
                    <a:pt x="839" y="354"/>
                  </a:cubicBezTo>
                  <a:cubicBezTo>
                    <a:pt x="507" y="588"/>
                    <a:pt x="218" y="894"/>
                    <a:pt x="1" y="1239"/>
                  </a:cubicBezTo>
                  <a:lnTo>
                    <a:pt x="3763" y="1239"/>
                  </a:lnTo>
                  <a:cubicBezTo>
                    <a:pt x="3733" y="1212"/>
                    <a:pt x="3703" y="1185"/>
                    <a:pt x="3673" y="1159"/>
                  </a:cubicBezTo>
                  <a:cubicBezTo>
                    <a:pt x="3649" y="1135"/>
                    <a:pt x="3619" y="1111"/>
                    <a:pt x="3592" y="1091"/>
                  </a:cubicBezTo>
                  <a:cubicBezTo>
                    <a:pt x="3371" y="894"/>
                    <a:pt x="3140" y="705"/>
                    <a:pt x="2901" y="524"/>
                  </a:cubicBezTo>
                  <a:cubicBezTo>
                    <a:pt x="2781" y="625"/>
                    <a:pt x="2670" y="739"/>
                    <a:pt x="2569" y="866"/>
                  </a:cubicBezTo>
                  <a:cubicBezTo>
                    <a:pt x="2501" y="416"/>
                    <a:pt x="2121" y="0"/>
                    <a:pt x="1670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3174;p49">
              <a:extLst>
                <a:ext uri="{FF2B5EF4-FFF2-40B4-BE49-F238E27FC236}">
                  <a16:creationId xmlns:a16="http://schemas.microsoft.com/office/drawing/2014/main" id="{7A7A77C6-A139-4EC6-8F04-E43DE8560712}"/>
                </a:ext>
              </a:extLst>
            </p:cNvPr>
            <p:cNvSpPr/>
            <p:nvPr/>
          </p:nvSpPr>
          <p:spPr>
            <a:xfrm>
              <a:off x="6706750" y="2784225"/>
              <a:ext cx="158475" cy="32675"/>
            </a:xfrm>
            <a:custGeom>
              <a:avLst/>
              <a:gdLst/>
              <a:ahLst/>
              <a:cxnLst/>
              <a:rect l="l" t="t" r="r" b="b"/>
              <a:pathLst>
                <a:path w="6339" h="1307" extrusionOk="0">
                  <a:moveTo>
                    <a:pt x="1908" y="1"/>
                  </a:moveTo>
                  <a:cubicBezTo>
                    <a:pt x="1529" y="1"/>
                    <a:pt x="1161" y="163"/>
                    <a:pt x="859" y="395"/>
                  </a:cubicBezTo>
                  <a:cubicBezTo>
                    <a:pt x="524" y="650"/>
                    <a:pt x="259" y="981"/>
                    <a:pt x="0" y="1307"/>
                  </a:cubicBezTo>
                  <a:cubicBezTo>
                    <a:pt x="99" y="1283"/>
                    <a:pt x="179" y="1275"/>
                    <a:pt x="263" y="1275"/>
                  </a:cubicBezTo>
                  <a:cubicBezTo>
                    <a:pt x="325" y="1275"/>
                    <a:pt x="388" y="1279"/>
                    <a:pt x="463" y="1286"/>
                  </a:cubicBezTo>
                  <a:lnTo>
                    <a:pt x="6339" y="1286"/>
                  </a:lnTo>
                  <a:cubicBezTo>
                    <a:pt x="6315" y="1055"/>
                    <a:pt x="6335" y="757"/>
                    <a:pt x="6211" y="559"/>
                  </a:cubicBezTo>
                  <a:cubicBezTo>
                    <a:pt x="5980" y="189"/>
                    <a:pt x="5538" y="10"/>
                    <a:pt x="5097" y="10"/>
                  </a:cubicBezTo>
                  <a:cubicBezTo>
                    <a:pt x="4982" y="10"/>
                    <a:pt x="4867" y="22"/>
                    <a:pt x="4756" y="46"/>
                  </a:cubicBezTo>
                  <a:cubicBezTo>
                    <a:pt x="4219" y="160"/>
                    <a:pt x="3763" y="505"/>
                    <a:pt x="3361" y="881"/>
                  </a:cubicBezTo>
                  <a:cubicBezTo>
                    <a:pt x="3026" y="445"/>
                    <a:pt x="2569" y="53"/>
                    <a:pt x="2023" y="6"/>
                  </a:cubicBezTo>
                  <a:cubicBezTo>
                    <a:pt x="1985" y="3"/>
                    <a:pt x="1946" y="1"/>
                    <a:pt x="19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3175;p49">
              <a:extLst>
                <a:ext uri="{FF2B5EF4-FFF2-40B4-BE49-F238E27FC236}">
                  <a16:creationId xmlns:a16="http://schemas.microsoft.com/office/drawing/2014/main" id="{CC1D590F-C382-40E3-9FDE-0E73E38A7085}"/>
                </a:ext>
              </a:extLst>
            </p:cNvPr>
            <p:cNvSpPr/>
            <p:nvPr/>
          </p:nvSpPr>
          <p:spPr>
            <a:xfrm>
              <a:off x="6526925" y="2233775"/>
              <a:ext cx="111700" cy="32075"/>
            </a:xfrm>
            <a:custGeom>
              <a:avLst/>
              <a:gdLst/>
              <a:ahLst/>
              <a:cxnLst/>
              <a:rect l="l" t="t" r="r" b="b"/>
              <a:pathLst>
                <a:path w="4468" h="1283" extrusionOk="0">
                  <a:moveTo>
                    <a:pt x="3221" y="1"/>
                  </a:moveTo>
                  <a:cubicBezTo>
                    <a:pt x="3106" y="1"/>
                    <a:pt x="2992" y="13"/>
                    <a:pt x="2881" y="38"/>
                  </a:cubicBezTo>
                  <a:cubicBezTo>
                    <a:pt x="2344" y="152"/>
                    <a:pt x="1889" y="497"/>
                    <a:pt x="1489" y="872"/>
                  </a:cubicBezTo>
                  <a:cubicBezTo>
                    <a:pt x="1338" y="679"/>
                    <a:pt x="1164" y="490"/>
                    <a:pt x="966" y="340"/>
                  </a:cubicBezTo>
                  <a:cubicBezTo>
                    <a:pt x="631" y="635"/>
                    <a:pt x="309" y="947"/>
                    <a:pt x="0" y="1282"/>
                  </a:cubicBezTo>
                  <a:lnTo>
                    <a:pt x="4467" y="1282"/>
                  </a:lnTo>
                  <a:cubicBezTo>
                    <a:pt x="4441" y="1047"/>
                    <a:pt x="4464" y="749"/>
                    <a:pt x="4336" y="551"/>
                  </a:cubicBezTo>
                  <a:cubicBezTo>
                    <a:pt x="4215" y="360"/>
                    <a:pt x="4042" y="219"/>
                    <a:pt x="3833" y="128"/>
                  </a:cubicBezTo>
                  <a:cubicBezTo>
                    <a:pt x="3820" y="122"/>
                    <a:pt x="3807" y="115"/>
                    <a:pt x="3793" y="112"/>
                  </a:cubicBezTo>
                  <a:cubicBezTo>
                    <a:pt x="3615" y="38"/>
                    <a:pt x="3418" y="1"/>
                    <a:pt x="3221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3176;p49">
              <a:extLst>
                <a:ext uri="{FF2B5EF4-FFF2-40B4-BE49-F238E27FC236}">
                  <a16:creationId xmlns:a16="http://schemas.microsoft.com/office/drawing/2014/main" id="{DC1961F0-39F1-47B9-BDEA-2E35E12DFE9E}"/>
                </a:ext>
              </a:extLst>
            </p:cNvPr>
            <p:cNvSpPr/>
            <p:nvPr/>
          </p:nvSpPr>
          <p:spPr>
            <a:xfrm>
              <a:off x="6506725" y="2675100"/>
              <a:ext cx="25100" cy="25175"/>
            </a:xfrm>
            <a:custGeom>
              <a:avLst/>
              <a:gdLst/>
              <a:ahLst/>
              <a:cxnLst/>
              <a:rect l="l" t="t" r="r" b="b"/>
              <a:pathLst>
                <a:path w="1004" h="1007" extrusionOk="0">
                  <a:moveTo>
                    <a:pt x="500" y="1"/>
                  </a:moveTo>
                  <a:cubicBezTo>
                    <a:pt x="225" y="1"/>
                    <a:pt x="0" y="229"/>
                    <a:pt x="0" y="504"/>
                  </a:cubicBezTo>
                  <a:cubicBezTo>
                    <a:pt x="0" y="782"/>
                    <a:pt x="225" y="1007"/>
                    <a:pt x="500" y="1007"/>
                  </a:cubicBezTo>
                  <a:cubicBezTo>
                    <a:pt x="778" y="1007"/>
                    <a:pt x="1003" y="782"/>
                    <a:pt x="1003" y="504"/>
                  </a:cubicBezTo>
                  <a:cubicBezTo>
                    <a:pt x="1003" y="229"/>
                    <a:pt x="778" y="1"/>
                    <a:pt x="500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3177;p49">
              <a:extLst>
                <a:ext uri="{FF2B5EF4-FFF2-40B4-BE49-F238E27FC236}">
                  <a16:creationId xmlns:a16="http://schemas.microsoft.com/office/drawing/2014/main" id="{9B8C4735-4C5A-477D-B7B2-6D4F945DCBD0}"/>
                </a:ext>
              </a:extLst>
            </p:cNvPr>
            <p:cNvSpPr/>
            <p:nvPr/>
          </p:nvSpPr>
          <p:spPr>
            <a:xfrm>
              <a:off x="7043875" y="2317875"/>
              <a:ext cx="25075" cy="25175"/>
            </a:xfrm>
            <a:custGeom>
              <a:avLst/>
              <a:gdLst/>
              <a:ahLst/>
              <a:cxnLst/>
              <a:rect l="l" t="t" r="r" b="b"/>
              <a:pathLst>
                <a:path w="1003" h="1007" extrusionOk="0">
                  <a:moveTo>
                    <a:pt x="500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2"/>
                    <a:pt x="225" y="1006"/>
                    <a:pt x="500" y="1006"/>
                  </a:cubicBezTo>
                  <a:cubicBezTo>
                    <a:pt x="778" y="1006"/>
                    <a:pt x="1003" y="782"/>
                    <a:pt x="1003" y="503"/>
                  </a:cubicBezTo>
                  <a:cubicBezTo>
                    <a:pt x="1003" y="225"/>
                    <a:pt x="778" y="0"/>
                    <a:pt x="50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3178;p49">
              <a:extLst>
                <a:ext uri="{FF2B5EF4-FFF2-40B4-BE49-F238E27FC236}">
                  <a16:creationId xmlns:a16="http://schemas.microsoft.com/office/drawing/2014/main" id="{DD875D6A-BBCE-4ED8-B7AF-E01519DCDE25}"/>
                </a:ext>
              </a:extLst>
            </p:cNvPr>
            <p:cNvSpPr/>
            <p:nvPr/>
          </p:nvSpPr>
          <p:spPr>
            <a:xfrm>
              <a:off x="6506975" y="2317875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3" y="0"/>
                  </a:moveTo>
                  <a:cubicBezTo>
                    <a:pt x="225" y="0"/>
                    <a:pt x="0" y="225"/>
                    <a:pt x="0" y="503"/>
                  </a:cubicBezTo>
                  <a:cubicBezTo>
                    <a:pt x="0" y="782"/>
                    <a:pt x="225" y="1006"/>
                    <a:pt x="503" y="1006"/>
                  </a:cubicBezTo>
                  <a:cubicBezTo>
                    <a:pt x="782" y="1006"/>
                    <a:pt x="1006" y="782"/>
                    <a:pt x="1006" y="503"/>
                  </a:cubicBezTo>
                  <a:cubicBezTo>
                    <a:pt x="1006" y="225"/>
                    <a:pt x="782" y="0"/>
                    <a:pt x="503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3179;p49">
              <a:extLst>
                <a:ext uri="{FF2B5EF4-FFF2-40B4-BE49-F238E27FC236}">
                  <a16:creationId xmlns:a16="http://schemas.microsoft.com/office/drawing/2014/main" id="{7EBB0015-CB52-4F96-BABB-E2314E9BA97C}"/>
                </a:ext>
              </a:extLst>
            </p:cNvPr>
            <p:cNvSpPr/>
            <p:nvPr/>
          </p:nvSpPr>
          <p:spPr>
            <a:xfrm>
              <a:off x="6772575" y="2170975"/>
              <a:ext cx="25175" cy="25100"/>
            </a:xfrm>
            <a:custGeom>
              <a:avLst/>
              <a:gdLst/>
              <a:ahLst/>
              <a:cxnLst/>
              <a:rect l="l" t="t" r="r" b="b"/>
              <a:pathLst>
                <a:path w="1007" h="1004" extrusionOk="0">
                  <a:moveTo>
                    <a:pt x="503" y="1"/>
                  </a:moveTo>
                  <a:cubicBezTo>
                    <a:pt x="225" y="1"/>
                    <a:pt x="0" y="225"/>
                    <a:pt x="0" y="501"/>
                  </a:cubicBezTo>
                  <a:cubicBezTo>
                    <a:pt x="0" y="779"/>
                    <a:pt x="225" y="1004"/>
                    <a:pt x="503" y="1004"/>
                  </a:cubicBezTo>
                  <a:cubicBezTo>
                    <a:pt x="782" y="1004"/>
                    <a:pt x="1006" y="779"/>
                    <a:pt x="1006" y="501"/>
                  </a:cubicBezTo>
                  <a:cubicBezTo>
                    <a:pt x="1006" y="225"/>
                    <a:pt x="782" y="1"/>
                    <a:pt x="503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3180;p49">
              <a:extLst>
                <a:ext uri="{FF2B5EF4-FFF2-40B4-BE49-F238E27FC236}">
                  <a16:creationId xmlns:a16="http://schemas.microsoft.com/office/drawing/2014/main" id="{2C4E2877-E43F-47BB-87DF-DE061455AC87}"/>
                </a:ext>
              </a:extLst>
            </p:cNvPr>
            <p:cNvSpPr/>
            <p:nvPr/>
          </p:nvSpPr>
          <p:spPr>
            <a:xfrm>
              <a:off x="6998600" y="2705900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4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1"/>
                    <a:pt x="225" y="1006"/>
                    <a:pt x="504" y="1006"/>
                  </a:cubicBezTo>
                  <a:cubicBezTo>
                    <a:pt x="781" y="1006"/>
                    <a:pt x="1007" y="781"/>
                    <a:pt x="1007" y="503"/>
                  </a:cubicBezTo>
                  <a:cubicBezTo>
                    <a:pt x="1007" y="225"/>
                    <a:pt x="781" y="0"/>
                    <a:pt x="50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37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8F3A07F9-9586-45E5-BDA6-B239A8C12765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3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8883191-D1AB-428B-B8D9-52261F4F5C94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3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65F7E4D5-E710-4D27-93EF-E316DB2C62AE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4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B4EAEB6A-26BA-48E1-AE63-995B412465F5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4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A1D30D00-189F-449E-A4FA-B255119AFAE4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42" name="รูปภาพ 141">
            <a:hlinkClick r:id="rId8" action="ppaction://hlinksldjump"/>
            <a:extLst>
              <a:ext uri="{FF2B5EF4-FFF2-40B4-BE49-F238E27FC236}">
                <a16:creationId xmlns:a16="http://schemas.microsoft.com/office/drawing/2014/main" id="{409B984A-268E-4A7F-9D76-4CDABD4C1A1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9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99" grpId="0" animBg="1"/>
      <p:bldP spid="1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2443721" y="3182288"/>
            <a:ext cx="7141232" cy="1898316"/>
          </a:xfrm>
          <a:custGeom>
            <a:avLst/>
            <a:gdLst>
              <a:gd name="connsiteX0" fmla="*/ 0 w 7141232"/>
              <a:gd name="connsiteY0" fmla="*/ 215421 h 1898316"/>
              <a:gd name="connsiteX1" fmla="*/ 215421 w 7141232"/>
              <a:gd name="connsiteY1" fmla="*/ 0 h 1898316"/>
              <a:gd name="connsiteX2" fmla="*/ 774620 w 7141232"/>
              <a:gd name="connsiteY2" fmla="*/ 0 h 1898316"/>
              <a:gd name="connsiteX3" fmla="*/ 1333819 w 7141232"/>
              <a:gd name="connsiteY3" fmla="*/ 0 h 1898316"/>
              <a:gd name="connsiteX4" fmla="*/ 1893019 w 7141232"/>
              <a:gd name="connsiteY4" fmla="*/ 0 h 1898316"/>
              <a:gd name="connsiteX5" fmla="*/ 2452218 w 7141232"/>
              <a:gd name="connsiteY5" fmla="*/ 0 h 1898316"/>
              <a:gd name="connsiteX6" fmla="*/ 3145625 w 7141232"/>
              <a:gd name="connsiteY6" fmla="*/ 0 h 1898316"/>
              <a:gd name="connsiteX7" fmla="*/ 3839032 w 7141232"/>
              <a:gd name="connsiteY7" fmla="*/ 0 h 1898316"/>
              <a:gd name="connsiteX8" fmla="*/ 4331127 w 7141232"/>
              <a:gd name="connsiteY8" fmla="*/ 0 h 1898316"/>
              <a:gd name="connsiteX9" fmla="*/ 5024534 w 7141232"/>
              <a:gd name="connsiteY9" fmla="*/ 0 h 1898316"/>
              <a:gd name="connsiteX10" fmla="*/ 5516629 w 7141232"/>
              <a:gd name="connsiteY10" fmla="*/ 0 h 1898316"/>
              <a:gd name="connsiteX11" fmla="*/ 5941620 w 7141232"/>
              <a:gd name="connsiteY11" fmla="*/ 0 h 1898316"/>
              <a:gd name="connsiteX12" fmla="*/ 6925811 w 7141232"/>
              <a:gd name="connsiteY12" fmla="*/ 0 h 1898316"/>
              <a:gd name="connsiteX13" fmla="*/ 7141232 w 7141232"/>
              <a:gd name="connsiteY13" fmla="*/ 215421 h 1898316"/>
              <a:gd name="connsiteX14" fmla="*/ 7141232 w 7141232"/>
              <a:gd name="connsiteY14" fmla="*/ 733928 h 1898316"/>
              <a:gd name="connsiteX15" fmla="*/ 7141232 w 7141232"/>
              <a:gd name="connsiteY15" fmla="*/ 1252436 h 1898316"/>
              <a:gd name="connsiteX16" fmla="*/ 7141232 w 7141232"/>
              <a:gd name="connsiteY16" fmla="*/ 1682895 h 1898316"/>
              <a:gd name="connsiteX17" fmla="*/ 6925811 w 7141232"/>
              <a:gd name="connsiteY17" fmla="*/ 1898316 h 1898316"/>
              <a:gd name="connsiteX18" fmla="*/ 6232404 w 7141232"/>
              <a:gd name="connsiteY18" fmla="*/ 1898316 h 1898316"/>
              <a:gd name="connsiteX19" fmla="*/ 5673205 w 7141232"/>
              <a:gd name="connsiteY19" fmla="*/ 1898316 h 1898316"/>
              <a:gd name="connsiteX20" fmla="*/ 5248214 w 7141232"/>
              <a:gd name="connsiteY20" fmla="*/ 1898316 h 1898316"/>
              <a:gd name="connsiteX21" fmla="*/ 4823222 w 7141232"/>
              <a:gd name="connsiteY21" fmla="*/ 1898316 h 1898316"/>
              <a:gd name="connsiteX22" fmla="*/ 4398231 w 7141232"/>
              <a:gd name="connsiteY22" fmla="*/ 1898316 h 1898316"/>
              <a:gd name="connsiteX23" fmla="*/ 3771928 w 7141232"/>
              <a:gd name="connsiteY23" fmla="*/ 1898316 h 1898316"/>
              <a:gd name="connsiteX24" fmla="*/ 3145625 w 7141232"/>
              <a:gd name="connsiteY24" fmla="*/ 1898316 h 1898316"/>
              <a:gd name="connsiteX25" fmla="*/ 2452218 w 7141232"/>
              <a:gd name="connsiteY25" fmla="*/ 1898316 h 1898316"/>
              <a:gd name="connsiteX26" fmla="*/ 1825915 w 7141232"/>
              <a:gd name="connsiteY26" fmla="*/ 1898316 h 1898316"/>
              <a:gd name="connsiteX27" fmla="*/ 1199612 w 7141232"/>
              <a:gd name="connsiteY27" fmla="*/ 1898316 h 1898316"/>
              <a:gd name="connsiteX28" fmla="*/ 215421 w 7141232"/>
              <a:gd name="connsiteY28" fmla="*/ 1898316 h 1898316"/>
              <a:gd name="connsiteX29" fmla="*/ 0 w 7141232"/>
              <a:gd name="connsiteY29" fmla="*/ 1682895 h 1898316"/>
              <a:gd name="connsiteX30" fmla="*/ 0 w 7141232"/>
              <a:gd name="connsiteY30" fmla="*/ 1179062 h 1898316"/>
              <a:gd name="connsiteX31" fmla="*/ 0 w 7141232"/>
              <a:gd name="connsiteY31" fmla="*/ 704579 h 1898316"/>
              <a:gd name="connsiteX32" fmla="*/ 0 w 7141232"/>
              <a:gd name="connsiteY32" fmla="*/ 215421 h 1898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141232" h="1898316" fill="none" extrusionOk="0">
                <a:moveTo>
                  <a:pt x="0" y="215421"/>
                </a:moveTo>
                <a:cubicBezTo>
                  <a:pt x="-22061" y="110403"/>
                  <a:pt x="97605" y="-8261"/>
                  <a:pt x="215421" y="0"/>
                </a:cubicBezTo>
                <a:cubicBezTo>
                  <a:pt x="373059" y="-57820"/>
                  <a:pt x="498430" y="47360"/>
                  <a:pt x="774620" y="0"/>
                </a:cubicBezTo>
                <a:cubicBezTo>
                  <a:pt x="1050810" y="-47360"/>
                  <a:pt x="1113564" y="47206"/>
                  <a:pt x="1333819" y="0"/>
                </a:cubicBezTo>
                <a:cubicBezTo>
                  <a:pt x="1554074" y="-47206"/>
                  <a:pt x="1775971" y="41760"/>
                  <a:pt x="1893019" y="0"/>
                </a:cubicBezTo>
                <a:cubicBezTo>
                  <a:pt x="2010067" y="-41760"/>
                  <a:pt x="2223258" y="37269"/>
                  <a:pt x="2452218" y="0"/>
                </a:cubicBezTo>
                <a:cubicBezTo>
                  <a:pt x="2681178" y="-37269"/>
                  <a:pt x="2830371" y="64181"/>
                  <a:pt x="3145625" y="0"/>
                </a:cubicBezTo>
                <a:cubicBezTo>
                  <a:pt x="3460879" y="-64181"/>
                  <a:pt x="3620197" y="43825"/>
                  <a:pt x="3839032" y="0"/>
                </a:cubicBezTo>
                <a:cubicBezTo>
                  <a:pt x="4057867" y="-43825"/>
                  <a:pt x="4136601" y="48474"/>
                  <a:pt x="4331127" y="0"/>
                </a:cubicBezTo>
                <a:cubicBezTo>
                  <a:pt x="4525654" y="-48474"/>
                  <a:pt x="4783184" y="14146"/>
                  <a:pt x="5024534" y="0"/>
                </a:cubicBezTo>
                <a:cubicBezTo>
                  <a:pt x="5265884" y="-14146"/>
                  <a:pt x="5272270" y="54265"/>
                  <a:pt x="5516629" y="0"/>
                </a:cubicBezTo>
                <a:cubicBezTo>
                  <a:pt x="5760989" y="-54265"/>
                  <a:pt x="5762314" y="23973"/>
                  <a:pt x="5941620" y="0"/>
                </a:cubicBezTo>
                <a:cubicBezTo>
                  <a:pt x="6120926" y="-23973"/>
                  <a:pt x="6533894" y="32100"/>
                  <a:pt x="6925811" y="0"/>
                </a:cubicBezTo>
                <a:cubicBezTo>
                  <a:pt x="7075146" y="-1775"/>
                  <a:pt x="7134590" y="93263"/>
                  <a:pt x="7141232" y="215421"/>
                </a:cubicBezTo>
                <a:cubicBezTo>
                  <a:pt x="7160974" y="474145"/>
                  <a:pt x="7123165" y="546691"/>
                  <a:pt x="7141232" y="733928"/>
                </a:cubicBezTo>
                <a:cubicBezTo>
                  <a:pt x="7159299" y="921165"/>
                  <a:pt x="7138376" y="1096852"/>
                  <a:pt x="7141232" y="1252436"/>
                </a:cubicBezTo>
                <a:cubicBezTo>
                  <a:pt x="7144088" y="1408020"/>
                  <a:pt x="7136356" y="1546619"/>
                  <a:pt x="7141232" y="1682895"/>
                </a:cubicBezTo>
                <a:cubicBezTo>
                  <a:pt x="7164739" y="1824011"/>
                  <a:pt x="7051166" y="1881548"/>
                  <a:pt x="6925811" y="1898316"/>
                </a:cubicBezTo>
                <a:cubicBezTo>
                  <a:pt x="6782139" y="1903091"/>
                  <a:pt x="6396453" y="1838159"/>
                  <a:pt x="6232404" y="1898316"/>
                </a:cubicBezTo>
                <a:cubicBezTo>
                  <a:pt x="6068355" y="1958473"/>
                  <a:pt x="5794954" y="1863266"/>
                  <a:pt x="5673205" y="1898316"/>
                </a:cubicBezTo>
                <a:cubicBezTo>
                  <a:pt x="5551456" y="1933366"/>
                  <a:pt x="5412476" y="1860667"/>
                  <a:pt x="5248214" y="1898316"/>
                </a:cubicBezTo>
                <a:cubicBezTo>
                  <a:pt x="5083952" y="1935965"/>
                  <a:pt x="5019247" y="1891692"/>
                  <a:pt x="4823222" y="1898316"/>
                </a:cubicBezTo>
                <a:cubicBezTo>
                  <a:pt x="4627197" y="1904940"/>
                  <a:pt x="4488854" y="1892895"/>
                  <a:pt x="4398231" y="1898316"/>
                </a:cubicBezTo>
                <a:cubicBezTo>
                  <a:pt x="4307608" y="1903737"/>
                  <a:pt x="3945115" y="1860032"/>
                  <a:pt x="3771928" y="1898316"/>
                </a:cubicBezTo>
                <a:cubicBezTo>
                  <a:pt x="3598741" y="1936600"/>
                  <a:pt x="3450014" y="1882256"/>
                  <a:pt x="3145625" y="1898316"/>
                </a:cubicBezTo>
                <a:cubicBezTo>
                  <a:pt x="2841236" y="1914376"/>
                  <a:pt x="2755273" y="1838427"/>
                  <a:pt x="2452218" y="1898316"/>
                </a:cubicBezTo>
                <a:cubicBezTo>
                  <a:pt x="2149163" y="1958205"/>
                  <a:pt x="2068802" y="1829866"/>
                  <a:pt x="1825915" y="1898316"/>
                </a:cubicBezTo>
                <a:cubicBezTo>
                  <a:pt x="1583028" y="1966766"/>
                  <a:pt x="1357675" y="1861862"/>
                  <a:pt x="1199612" y="1898316"/>
                </a:cubicBezTo>
                <a:cubicBezTo>
                  <a:pt x="1041549" y="1934770"/>
                  <a:pt x="678276" y="1832319"/>
                  <a:pt x="215421" y="1898316"/>
                </a:cubicBezTo>
                <a:cubicBezTo>
                  <a:pt x="94350" y="1916618"/>
                  <a:pt x="8080" y="1788203"/>
                  <a:pt x="0" y="1682895"/>
                </a:cubicBezTo>
                <a:cubicBezTo>
                  <a:pt x="-50140" y="1466260"/>
                  <a:pt x="13821" y="1397318"/>
                  <a:pt x="0" y="1179062"/>
                </a:cubicBezTo>
                <a:cubicBezTo>
                  <a:pt x="-13821" y="960806"/>
                  <a:pt x="7031" y="868275"/>
                  <a:pt x="0" y="704579"/>
                </a:cubicBezTo>
                <a:cubicBezTo>
                  <a:pt x="-7031" y="540883"/>
                  <a:pt x="37061" y="318212"/>
                  <a:pt x="0" y="215421"/>
                </a:cubicBezTo>
                <a:close/>
              </a:path>
              <a:path w="7141232" h="1898316" stroke="0" extrusionOk="0">
                <a:moveTo>
                  <a:pt x="0" y="215421"/>
                </a:moveTo>
                <a:cubicBezTo>
                  <a:pt x="5813" y="108284"/>
                  <a:pt x="127671" y="1407"/>
                  <a:pt x="215421" y="0"/>
                </a:cubicBezTo>
                <a:cubicBezTo>
                  <a:pt x="319693" y="-39155"/>
                  <a:pt x="404028" y="14825"/>
                  <a:pt x="573308" y="0"/>
                </a:cubicBezTo>
                <a:cubicBezTo>
                  <a:pt x="742588" y="-14825"/>
                  <a:pt x="1012605" y="15576"/>
                  <a:pt x="1132508" y="0"/>
                </a:cubicBezTo>
                <a:cubicBezTo>
                  <a:pt x="1252411" y="-15576"/>
                  <a:pt x="1448471" y="27643"/>
                  <a:pt x="1557499" y="0"/>
                </a:cubicBezTo>
                <a:cubicBezTo>
                  <a:pt x="1666527" y="-27643"/>
                  <a:pt x="1945539" y="28614"/>
                  <a:pt x="2116698" y="0"/>
                </a:cubicBezTo>
                <a:cubicBezTo>
                  <a:pt x="2287857" y="-28614"/>
                  <a:pt x="2554407" y="32316"/>
                  <a:pt x="2743001" y="0"/>
                </a:cubicBezTo>
                <a:cubicBezTo>
                  <a:pt x="2931595" y="-32316"/>
                  <a:pt x="2988969" y="34527"/>
                  <a:pt x="3167993" y="0"/>
                </a:cubicBezTo>
                <a:cubicBezTo>
                  <a:pt x="3347017" y="-34527"/>
                  <a:pt x="3475151" y="6573"/>
                  <a:pt x="3660088" y="0"/>
                </a:cubicBezTo>
                <a:cubicBezTo>
                  <a:pt x="3845025" y="-6573"/>
                  <a:pt x="3887549" y="22554"/>
                  <a:pt x="4085079" y="0"/>
                </a:cubicBezTo>
                <a:cubicBezTo>
                  <a:pt x="4282609" y="-22554"/>
                  <a:pt x="4422498" y="5134"/>
                  <a:pt x="4644278" y="0"/>
                </a:cubicBezTo>
                <a:cubicBezTo>
                  <a:pt x="4866058" y="-5134"/>
                  <a:pt x="4971968" y="70609"/>
                  <a:pt x="5270581" y="0"/>
                </a:cubicBezTo>
                <a:cubicBezTo>
                  <a:pt x="5569194" y="-70609"/>
                  <a:pt x="5607861" y="58136"/>
                  <a:pt x="5762677" y="0"/>
                </a:cubicBezTo>
                <a:cubicBezTo>
                  <a:pt x="5917493" y="-58136"/>
                  <a:pt x="6186438" y="43037"/>
                  <a:pt x="6321876" y="0"/>
                </a:cubicBezTo>
                <a:cubicBezTo>
                  <a:pt x="6457314" y="-43037"/>
                  <a:pt x="6673092" y="29544"/>
                  <a:pt x="6925811" y="0"/>
                </a:cubicBezTo>
                <a:cubicBezTo>
                  <a:pt x="7059576" y="9110"/>
                  <a:pt x="7137374" y="99717"/>
                  <a:pt x="7141232" y="215421"/>
                </a:cubicBezTo>
                <a:cubicBezTo>
                  <a:pt x="7189844" y="423361"/>
                  <a:pt x="7124267" y="504839"/>
                  <a:pt x="7141232" y="675230"/>
                </a:cubicBezTo>
                <a:cubicBezTo>
                  <a:pt x="7158197" y="845621"/>
                  <a:pt x="7107913" y="1017657"/>
                  <a:pt x="7141232" y="1135038"/>
                </a:cubicBezTo>
                <a:cubicBezTo>
                  <a:pt x="7174551" y="1252419"/>
                  <a:pt x="7094101" y="1466944"/>
                  <a:pt x="7141232" y="1682895"/>
                </a:cubicBezTo>
                <a:cubicBezTo>
                  <a:pt x="7128187" y="1804068"/>
                  <a:pt x="7043453" y="1901035"/>
                  <a:pt x="6925811" y="1898316"/>
                </a:cubicBezTo>
                <a:cubicBezTo>
                  <a:pt x="6755924" y="1908850"/>
                  <a:pt x="6546381" y="1895391"/>
                  <a:pt x="6433716" y="1898316"/>
                </a:cubicBezTo>
                <a:cubicBezTo>
                  <a:pt x="6321051" y="1901241"/>
                  <a:pt x="6116869" y="1848311"/>
                  <a:pt x="6008724" y="1898316"/>
                </a:cubicBezTo>
                <a:cubicBezTo>
                  <a:pt x="5900579" y="1948321"/>
                  <a:pt x="5721750" y="1883150"/>
                  <a:pt x="5516629" y="1898316"/>
                </a:cubicBezTo>
                <a:cubicBezTo>
                  <a:pt x="5311508" y="1913482"/>
                  <a:pt x="5099946" y="1856780"/>
                  <a:pt x="4957430" y="1898316"/>
                </a:cubicBezTo>
                <a:cubicBezTo>
                  <a:pt x="4814914" y="1939852"/>
                  <a:pt x="4749638" y="1870014"/>
                  <a:pt x="4599542" y="1898316"/>
                </a:cubicBezTo>
                <a:cubicBezTo>
                  <a:pt x="4449446" y="1926618"/>
                  <a:pt x="4245865" y="1839880"/>
                  <a:pt x="4107447" y="1898316"/>
                </a:cubicBezTo>
                <a:cubicBezTo>
                  <a:pt x="3969029" y="1956752"/>
                  <a:pt x="3775529" y="1860815"/>
                  <a:pt x="3548248" y="1898316"/>
                </a:cubicBezTo>
                <a:cubicBezTo>
                  <a:pt x="3320967" y="1935817"/>
                  <a:pt x="3325487" y="1875633"/>
                  <a:pt x="3190361" y="1898316"/>
                </a:cubicBezTo>
                <a:cubicBezTo>
                  <a:pt x="3055235" y="1920999"/>
                  <a:pt x="2935246" y="1865101"/>
                  <a:pt x="2765369" y="1898316"/>
                </a:cubicBezTo>
                <a:cubicBezTo>
                  <a:pt x="2595492" y="1931531"/>
                  <a:pt x="2509685" y="1887924"/>
                  <a:pt x="2407482" y="1898316"/>
                </a:cubicBezTo>
                <a:cubicBezTo>
                  <a:pt x="2305279" y="1908708"/>
                  <a:pt x="1969327" y="1864802"/>
                  <a:pt x="1714075" y="1898316"/>
                </a:cubicBezTo>
                <a:cubicBezTo>
                  <a:pt x="1458823" y="1931830"/>
                  <a:pt x="1380617" y="1865370"/>
                  <a:pt x="1087772" y="1898316"/>
                </a:cubicBezTo>
                <a:cubicBezTo>
                  <a:pt x="794927" y="1931262"/>
                  <a:pt x="494698" y="1807022"/>
                  <a:pt x="215421" y="1898316"/>
                </a:cubicBezTo>
                <a:cubicBezTo>
                  <a:pt x="93755" y="1908196"/>
                  <a:pt x="-7066" y="1807234"/>
                  <a:pt x="0" y="1682895"/>
                </a:cubicBezTo>
                <a:cubicBezTo>
                  <a:pt x="-14787" y="1492922"/>
                  <a:pt x="39704" y="1274398"/>
                  <a:pt x="0" y="1164388"/>
                </a:cubicBezTo>
                <a:cubicBezTo>
                  <a:pt x="-39704" y="1054378"/>
                  <a:pt x="43976" y="795456"/>
                  <a:pt x="0" y="660555"/>
                </a:cubicBezTo>
                <a:cubicBezTo>
                  <a:pt x="-43976" y="525654"/>
                  <a:pt x="23617" y="344306"/>
                  <a:pt x="0" y="215421"/>
                </a:cubicBezTo>
                <a:close/>
              </a:path>
            </a:pathLst>
          </a:custGeom>
          <a:solidFill>
            <a:srgbClr val="D9E8FF"/>
          </a:solidFill>
          <a:ln w="127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435154" y="1098549"/>
            <a:ext cx="6934615" cy="53699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569465" y="1070557"/>
            <a:ext cx="6630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(1,000 ÷ 5) – 100 มากกว่าหรือน้อยกว่า (1,000 × 5) - 100</a:t>
            </a:r>
          </a:p>
        </p:txBody>
      </p:sp>
      <p:graphicFrame>
        <p:nvGraphicFramePr>
          <p:cNvPr id="3" name="ตาราง 5">
            <a:extLst>
              <a:ext uri="{FF2B5EF4-FFF2-40B4-BE49-F238E27FC236}">
                <a16:creationId xmlns:a16="http://schemas.microsoft.com/office/drawing/2014/main" id="{2783239E-7C0C-4FFD-AC45-89E089266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524047"/>
              </p:ext>
            </p:extLst>
          </p:nvPr>
        </p:nvGraphicFramePr>
        <p:xfrm>
          <a:off x="2517488" y="3520380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th-TH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</a:t>
                      </a:r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,000 ÷ 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น้อยกว่า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1,000 × 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945191"/>
                  </a:ext>
                </a:extLst>
              </a:tr>
            </a:tbl>
          </a:graphicData>
        </a:graphic>
      </p:graphicFrame>
      <p:graphicFrame>
        <p:nvGraphicFramePr>
          <p:cNvPr id="98" name="ตาราง 5">
            <a:extLst>
              <a:ext uri="{FF2B5EF4-FFF2-40B4-BE49-F238E27FC236}">
                <a16:creationId xmlns:a16="http://schemas.microsoft.com/office/drawing/2014/main" id="{F691EA0A-2668-47F8-9080-1344A01BC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940937"/>
              </p:ext>
            </p:extLst>
          </p:nvPr>
        </p:nvGraphicFramePr>
        <p:xfrm>
          <a:off x="2543643" y="4043514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ดังนั้น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(1,000 ÷ 5) – 100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น้อยกว่า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(1,000 × 5) - 100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189441"/>
                  </a:ext>
                </a:extLst>
              </a:tr>
            </a:tbl>
          </a:graphicData>
        </a:graphic>
      </p:graphicFrame>
      <p:sp>
        <p:nvSpPr>
          <p:cNvPr id="99" name="Google Shape;1177;p32">
            <a:extLst>
              <a:ext uri="{FF2B5EF4-FFF2-40B4-BE49-F238E27FC236}">
                <a16:creationId xmlns:a16="http://schemas.microsoft.com/office/drawing/2014/main" id="{9C0954E2-C572-41EB-8AC2-06656307660E}"/>
              </a:ext>
            </a:extLst>
          </p:cNvPr>
          <p:cNvSpPr/>
          <p:nvPr/>
        </p:nvSpPr>
        <p:spPr>
          <a:xfrm>
            <a:off x="7508902" y="2120089"/>
            <a:ext cx="3010870" cy="524337"/>
          </a:xfrm>
          <a:custGeom>
            <a:avLst/>
            <a:gdLst/>
            <a:ahLst/>
            <a:cxnLst/>
            <a:rect l="l" t="t" r="r" b="b"/>
            <a:pathLst>
              <a:path w="83817" h="35739" extrusionOk="0">
                <a:moveTo>
                  <a:pt x="52642" y="1"/>
                </a:moveTo>
                <a:lnTo>
                  <a:pt x="49919" y="45"/>
                </a:lnTo>
                <a:lnTo>
                  <a:pt x="47874" y="197"/>
                </a:lnTo>
                <a:lnTo>
                  <a:pt x="46516" y="340"/>
                </a:lnTo>
                <a:lnTo>
                  <a:pt x="45829" y="438"/>
                </a:lnTo>
                <a:lnTo>
                  <a:pt x="45150" y="537"/>
                </a:lnTo>
                <a:lnTo>
                  <a:pt x="43793" y="688"/>
                </a:lnTo>
                <a:lnTo>
                  <a:pt x="42418" y="804"/>
                </a:lnTo>
                <a:lnTo>
                  <a:pt x="41051" y="867"/>
                </a:lnTo>
                <a:lnTo>
                  <a:pt x="40364" y="876"/>
                </a:lnTo>
                <a:lnTo>
                  <a:pt x="39346" y="876"/>
                </a:lnTo>
                <a:lnTo>
                  <a:pt x="37319" y="813"/>
                </a:lnTo>
                <a:lnTo>
                  <a:pt x="35291" y="724"/>
                </a:lnTo>
                <a:lnTo>
                  <a:pt x="33264" y="688"/>
                </a:lnTo>
                <a:lnTo>
                  <a:pt x="32246" y="706"/>
                </a:lnTo>
                <a:lnTo>
                  <a:pt x="30809" y="760"/>
                </a:lnTo>
                <a:lnTo>
                  <a:pt x="27915" y="903"/>
                </a:lnTo>
                <a:lnTo>
                  <a:pt x="23584" y="1188"/>
                </a:lnTo>
                <a:lnTo>
                  <a:pt x="20700" y="1403"/>
                </a:lnTo>
                <a:lnTo>
                  <a:pt x="17646" y="1653"/>
                </a:lnTo>
                <a:lnTo>
                  <a:pt x="11538" y="2206"/>
                </a:lnTo>
                <a:lnTo>
                  <a:pt x="8475" y="2501"/>
                </a:lnTo>
                <a:lnTo>
                  <a:pt x="7984" y="2564"/>
                </a:lnTo>
                <a:lnTo>
                  <a:pt x="7019" y="2787"/>
                </a:lnTo>
                <a:lnTo>
                  <a:pt x="6099" y="3135"/>
                </a:lnTo>
                <a:lnTo>
                  <a:pt x="5206" y="3591"/>
                </a:lnTo>
                <a:lnTo>
                  <a:pt x="4769" y="3858"/>
                </a:lnTo>
                <a:lnTo>
                  <a:pt x="4278" y="4189"/>
                </a:lnTo>
                <a:lnTo>
                  <a:pt x="3403" y="4921"/>
                </a:lnTo>
                <a:lnTo>
                  <a:pt x="2652" y="5734"/>
                </a:lnTo>
                <a:lnTo>
                  <a:pt x="2018" y="6609"/>
                </a:lnTo>
                <a:lnTo>
                  <a:pt x="1492" y="7547"/>
                </a:lnTo>
                <a:lnTo>
                  <a:pt x="1054" y="8538"/>
                </a:lnTo>
                <a:lnTo>
                  <a:pt x="706" y="9574"/>
                </a:lnTo>
                <a:lnTo>
                  <a:pt x="429" y="10645"/>
                </a:lnTo>
                <a:lnTo>
                  <a:pt x="313" y="11199"/>
                </a:lnTo>
                <a:lnTo>
                  <a:pt x="215" y="11770"/>
                </a:lnTo>
                <a:lnTo>
                  <a:pt x="98" y="12940"/>
                </a:lnTo>
                <a:lnTo>
                  <a:pt x="63" y="14119"/>
                </a:lnTo>
                <a:lnTo>
                  <a:pt x="98" y="15298"/>
                </a:lnTo>
                <a:lnTo>
                  <a:pt x="125" y="15887"/>
                </a:lnTo>
                <a:lnTo>
                  <a:pt x="143" y="16351"/>
                </a:lnTo>
                <a:lnTo>
                  <a:pt x="143" y="17289"/>
                </a:lnTo>
                <a:lnTo>
                  <a:pt x="72" y="18700"/>
                </a:lnTo>
                <a:lnTo>
                  <a:pt x="9" y="20102"/>
                </a:lnTo>
                <a:lnTo>
                  <a:pt x="0" y="21049"/>
                </a:lnTo>
                <a:lnTo>
                  <a:pt x="45" y="21986"/>
                </a:lnTo>
                <a:lnTo>
                  <a:pt x="170" y="22933"/>
                </a:lnTo>
                <a:lnTo>
                  <a:pt x="268" y="23406"/>
                </a:lnTo>
                <a:lnTo>
                  <a:pt x="429" y="24049"/>
                </a:lnTo>
                <a:lnTo>
                  <a:pt x="777" y="25317"/>
                </a:lnTo>
                <a:lnTo>
                  <a:pt x="1170" y="26558"/>
                </a:lnTo>
                <a:lnTo>
                  <a:pt x="1608" y="27782"/>
                </a:lnTo>
                <a:lnTo>
                  <a:pt x="2117" y="28969"/>
                </a:lnTo>
                <a:lnTo>
                  <a:pt x="2697" y="30121"/>
                </a:lnTo>
                <a:lnTo>
                  <a:pt x="3358" y="31247"/>
                </a:lnTo>
                <a:lnTo>
                  <a:pt x="4099" y="32327"/>
                </a:lnTo>
                <a:lnTo>
                  <a:pt x="4510" y="32845"/>
                </a:lnTo>
                <a:lnTo>
                  <a:pt x="4715" y="33086"/>
                </a:lnTo>
                <a:lnTo>
                  <a:pt x="5153" y="33551"/>
                </a:lnTo>
                <a:lnTo>
                  <a:pt x="5626" y="33979"/>
                </a:lnTo>
                <a:lnTo>
                  <a:pt x="6135" y="34363"/>
                </a:lnTo>
                <a:lnTo>
                  <a:pt x="6394" y="34533"/>
                </a:lnTo>
                <a:lnTo>
                  <a:pt x="6635" y="34685"/>
                </a:lnTo>
                <a:lnTo>
                  <a:pt x="7126" y="34935"/>
                </a:lnTo>
                <a:lnTo>
                  <a:pt x="7635" y="35149"/>
                </a:lnTo>
                <a:lnTo>
                  <a:pt x="8153" y="35319"/>
                </a:lnTo>
                <a:lnTo>
                  <a:pt x="8957" y="35497"/>
                </a:lnTo>
                <a:lnTo>
                  <a:pt x="10055" y="35613"/>
                </a:lnTo>
                <a:lnTo>
                  <a:pt x="10618" y="35622"/>
                </a:lnTo>
                <a:lnTo>
                  <a:pt x="18325" y="35622"/>
                </a:lnTo>
                <a:lnTo>
                  <a:pt x="26031" y="35631"/>
                </a:lnTo>
                <a:lnTo>
                  <a:pt x="26978" y="35649"/>
                </a:lnTo>
                <a:lnTo>
                  <a:pt x="28862" y="35738"/>
                </a:lnTo>
                <a:lnTo>
                  <a:pt x="29808" y="35729"/>
                </a:lnTo>
                <a:lnTo>
                  <a:pt x="35649" y="35533"/>
                </a:lnTo>
                <a:lnTo>
                  <a:pt x="41489" y="35319"/>
                </a:lnTo>
                <a:lnTo>
                  <a:pt x="44882" y="35211"/>
                </a:lnTo>
                <a:lnTo>
                  <a:pt x="48267" y="35069"/>
                </a:lnTo>
                <a:lnTo>
                  <a:pt x="49722" y="34970"/>
                </a:lnTo>
                <a:lnTo>
                  <a:pt x="51910" y="34774"/>
                </a:lnTo>
                <a:lnTo>
                  <a:pt x="53366" y="34676"/>
                </a:lnTo>
                <a:lnTo>
                  <a:pt x="54098" y="34658"/>
                </a:lnTo>
                <a:lnTo>
                  <a:pt x="57179" y="34622"/>
                </a:lnTo>
                <a:lnTo>
                  <a:pt x="63349" y="34631"/>
                </a:lnTo>
                <a:lnTo>
                  <a:pt x="66439" y="34631"/>
                </a:lnTo>
                <a:lnTo>
                  <a:pt x="67707" y="34640"/>
                </a:lnTo>
                <a:lnTo>
                  <a:pt x="70252" y="34667"/>
                </a:lnTo>
                <a:lnTo>
                  <a:pt x="72154" y="34604"/>
                </a:lnTo>
                <a:lnTo>
                  <a:pt x="73414" y="34488"/>
                </a:lnTo>
                <a:lnTo>
                  <a:pt x="74664" y="34283"/>
                </a:lnTo>
                <a:lnTo>
                  <a:pt x="75914" y="33979"/>
                </a:lnTo>
                <a:lnTo>
                  <a:pt x="76530" y="33774"/>
                </a:lnTo>
                <a:lnTo>
                  <a:pt x="76905" y="33640"/>
                </a:lnTo>
                <a:lnTo>
                  <a:pt x="77637" y="33345"/>
                </a:lnTo>
                <a:lnTo>
                  <a:pt x="78307" y="32979"/>
                </a:lnTo>
                <a:lnTo>
                  <a:pt x="78763" y="32622"/>
                </a:lnTo>
                <a:lnTo>
                  <a:pt x="79030" y="32336"/>
                </a:lnTo>
                <a:lnTo>
                  <a:pt x="79147" y="32166"/>
                </a:lnTo>
                <a:lnTo>
                  <a:pt x="80522" y="30184"/>
                </a:lnTo>
                <a:lnTo>
                  <a:pt x="81861" y="28175"/>
                </a:lnTo>
                <a:lnTo>
                  <a:pt x="82272" y="27576"/>
                </a:lnTo>
                <a:lnTo>
                  <a:pt x="82879" y="26666"/>
                </a:lnTo>
                <a:lnTo>
                  <a:pt x="83210" y="26032"/>
                </a:lnTo>
                <a:lnTo>
                  <a:pt x="83335" y="25701"/>
                </a:lnTo>
                <a:lnTo>
                  <a:pt x="83460" y="25290"/>
                </a:lnTo>
                <a:lnTo>
                  <a:pt x="83638" y="24460"/>
                </a:lnTo>
                <a:lnTo>
                  <a:pt x="83754" y="23612"/>
                </a:lnTo>
                <a:lnTo>
                  <a:pt x="83817" y="22754"/>
                </a:lnTo>
                <a:lnTo>
                  <a:pt x="83817" y="22335"/>
                </a:lnTo>
                <a:lnTo>
                  <a:pt x="83808" y="20906"/>
                </a:lnTo>
                <a:lnTo>
                  <a:pt x="83656" y="18057"/>
                </a:lnTo>
                <a:lnTo>
                  <a:pt x="83558" y="16637"/>
                </a:lnTo>
                <a:lnTo>
                  <a:pt x="83406" y="14628"/>
                </a:lnTo>
                <a:lnTo>
                  <a:pt x="83067" y="10610"/>
                </a:lnTo>
                <a:lnTo>
                  <a:pt x="82826" y="8609"/>
                </a:lnTo>
                <a:lnTo>
                  <a:pt x="82781" y="8270"/>
                </a:lnTo>
                <a:lnTo>
                  <a:pt x="82656" y="7609"/>
                </a:lnTo>
                <a:lnTo>
                  <a:pt x="82477" y="6966"/>
                </a:lnTo>
                <a:lnTo>
                  <a:pt x="82245" y="6341"/>
                </a:lnTo>
                <a:lnTo>
                  <a:pt x="81968" y="5734"/>
                </a:lnTo>
                <a:lnTo>
                  <a:pt x="81620" y="5162"/>
                </a:lnTo>
                <a:lnTo>
                  <a:pt x="81209" y="4618"/>
                </a:lnTo>
                <a:lnTo>
                  <a:pt x="80736" y="4109"/>
                </a:lnTo>
                <a:lnTo>
                  <a:pt x="80468" y="3867"/>
                </a:lnTo>
                <a:lnTo>
                  <a:pt x="79950" y="3439"/>
                </a:lnTo>
                <a:lnTo>
                  <a:pt x="79138" y="2876"/>
                </a:lnTo>
                <a:lnTo>
                  <a:pt x="78584" y="2537"/>
                </a:lnTo>
                <a:lnTo>
                  <a:pt x="78004" y="2242"/>
                </a:lnTo>
                <a:lnTo>
                  <a:pt x="77396" y="2001"/>
                </a:lnTo>
                <a:lnTo>
                  <a:pt x="76780" y="1796"/>
                </a:lnTo>
                <a:lnTo>
                  <a:pt x="76128" y="1653"/>
                </a:lnTo>
                <a:lnTo>
                  <a:pt x="75789" y="1599"/>
                </a:lnTo>
                <a:lnTo>
                  <a:pt x="74941" y="1483"/>
                </a:lnTo>
                <a:lnTo>
                  <a:pt x="73244" y="1278"/>
                </a:lnTo>
                <a:lnTo>
                  <a:pt x="72396" y="1206"/>
                </a:lnTo>
                <a:lnTo>
                  <a:pt x="68484" y="921"/>
                </a:lnTo>
                <a:lnTo>
                  <a:pt x="60653" y="376"/>
                </a:lnTo>
                <a:lnTo>
                  <a:pt x="56732" y="144"/>
                </a:lnTo>
                <a:lnTo>
                  <a:pt x="55366" y="72"/>
                </a:lnTo>
                <a:lnTo>
                  <a:pt x="52642" y="1"/>
                </a:lnTo>
                <a:close/>
              </a:path>
            </a:pathLst>
          </a:custGeom>
          <a:solidFill>
            <a:srgbClr val="FFDC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0" name="Google Shape;1178;p32">
            <a:extLst>
              <a:ext uri="{FF2B5EF4-FFF2-40B4-BE49-F238E27FC236}">
                <a16:creationId xmlns:a16="http://schemas.microsoft.com/office/drawing/2014/main" id="{9FA11DD6-1E7F-41FF-849E-55774DBDDDCB}"/>
              </a:ext>
            </a:extLst>
          </p:cNvPr>
          <p:cNvSpPr txBox="1"/>
          <p:nvPr/>
        </p:nvSpPr>
        <p:spPr>
          <a:xfrm>
            <a:off x="7468414" y="2196577"/>
            <a:ext cx="3091845" cy="26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บอกได้โดยไม่ต้องคำนวณ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grpSp>
        <p:nvGrpSpPr>
          <p:cNvPr id="101" name="Google Shape;3145;p49">
            <a:extLst>
              <a:ext uri="{FF2B5EF4-FFF2-40B4-BE49-F238E27FC236}">
                <a16:creationId xmlns:a16="http://schemas.microsoft.com/office/drawing/2014/main" id="{9C49E751-07F2-44BC-B376-DFDF75426189}"/>
              </a:ext>
            </a:extLst>
          </p:cNvPr>
          <p:cNvGrpSpPr/>
          <p:nvPr/>
        </p:nvGrpSpPr>
        <p:grpSpPr>
          <a:xfrm>
            <a:off x="1566211" y="4606789"/>
            <a:ext cx="1323967" cy="1224348"/>
            <a:chOff x="6388675" y="2132175"/>
            <a:chExt cx="805725" cy="745100"/>
          </a:xfrm>
        </p:grpSpPr>
        <p:sp>
          <p:nvSpPr>
            <p:cNvPr id="102" name="Google Shape;3146;p49">
              <a:extLst>
                <a:ext uri="{FF2B5EF4-FFF2-40B4-BE49-F238E27FC236}">
                  <a16:creationId xmlns:a16="http://schemas.microsoft.com/office/drawing/2014/main" id="{B294F56F-0904-4531-9DEB-8E18CAB6B398}"/>
                </a:ext>
              </a:extLst>
            </p:cNvPr>
            <p:cNvSpPr/>
            <p:nvPr/>
          </p:nvSpPr>
          <p:spPr>
            <a:xfrm>
              <a:off x="6388675" y="2132175"/>
              <a:ext cx="805725" cy="745100"/>
            </a:xfrm>
            <a:custGeom>
              <a:avLst/>
              <a:gdLst/>
              <a:ahLst/>
              <a:cxnLst/>
              <a:rect l="l" t="t" r="r" b="b"/>
              <a:pathLst>
                <a:path w="32229" h="29804" extrusionOk="0">
                  <a:moveTo>
                    <a:pt x="15692" y="0"/>
                  </a:moveTo>
                  <a:cubicBezTo>
                    <a:pt x="15494" y="0"/>
                    <a:pt x="15292" y="4"/>
                    <a:pt x="15094" y="11"/>
                  </a:cubicBezTo>
                  <a:cubicBezTo>
                    <a:pt x="15071" y="11"/>
                    <a:pt x="15048" y="14"/>
                    <a:pt x="15021" y="14"/>
                  </a:cubicBezTo>
                  <a:cubicBezTo>
                    <a:pt x="14152" y="51"/>
                    <a:pt x="13280" y="168"/>
                    <a:pt x="12435" y="359"/>
                  </a:cubicBezTo>
                  <a:cubicBezTo>
                    <a:pt x="12418" y="363"/>
                    <a:pt x="12398" y="366"/>
                    <a:pt x="12378" y="369"/>
                  </a:cubicBezTo>
                  <a:cubicBezTo>
                    <a:pt x="11741" y="514"/>
                    <a:pt x="11098" y="708"/>
                    <a:pt x="10460" y="943"/>
                  </a:cubicBezTo>
                  <a:cubicBezTo>
                    <a:pt x="10434" y="952"/>
                    <a:pt x="10403" y="963"/>
                    <a:pt x="10376" y="977"/>
                  </a:cubicBezTo>
                  <a:cubicBezTo>
                    <a:pt x="10339" y="990"/>
                    <a:pt x="10306" y="1003"/>
                    <a:pt x="10269" y="1017"/>
                  </a:cubicBezTo>
                  <a:cubicBezTo>
                    <a:pt x="10239" y="1027"/>
                    <a:pt x="10212" y="1037"/>
                    <a:pt x="10192" y="1047"/>
                  </a:cubicBezTo>
                  <a:cubicBezTo>
                    <a:pt x="9997" y="1121"/>
                    <a:pt x="9806" y="1201"/>
                    <a:pt x="9609" y="1291"/>
                  </a:cubicBezTo>
                  <a:cubicBezTo>
                    <a:pt x="9609" y="1291"/>
                    <a:pt x="9564" y="1308"/>
                    <a:pt x="9558" y="1311"/>
                  </a:cubicBezTo>
                  <a:cubicBezTo>
                    <a:pt x="9273" y="1439"/>
                    <a:pt x="9021" y="1563"/>
                    <a:pt x="8784" y="1687"/>
                  </a:cubicBezTo>
                  <a:cubicBezTo>
                    <a:pt x="8756" y="1701"/>
                    <a:pt x="8727" y="1717"/>
                    <a:pt x="8693" y="1734"/>
                  </a:cubicBezTo>
                  <a:cubicBezTo>
                    <a:pt x="7774" y="2220"/>
                    <a:pt x="6899" y="2808"/>
                    <a:pt x="6097" y="3481"/>
                  </a:cubicBezTo>
                  <a:cubicBezTo>
                    <a:pt x="6087" y="3488"/>
                    <a:pt x="6067" y="3501"/>
                    <a:pt x="6047" y="3525"/>
                  </a:cubicBezTo>
                  <a:cubicBezTo>
                    <a:pt x="6003" y="3559"/>
                    <a:pt x="5959" y="3596"/>
                    <a:pt x="5919" y="3633"/>
                  </a:cubicBezTo>
                  <a:cubicBezTo>
                    <a:pt x="5899" y="3649"/>
                    <a:pt x="5879" y="3666"/>
                    <a:pt x="5856" y="3686"/>
                  </a:cubicBezTo>
                  <a:cubicBezTo>
                    <a:pt x="5835" y="3706"/>
                    <a:pt x="5812" y="3726"/>
                    <a:pt x="5789" y="3746"/>
                  </a:cubicBezTo>
                  <a:cubicBezTo>
                    <a:pt x="5433" y="4062"/>
                    <a:pt x="5091" y="4393"/>
                    <a:pt x="4776" y="4735"/>
                  </a:cubicBezTo>
                  <a:cubicBezTo>
                    <a:pt x="4712" y="4803"/>
                    <a:pt x="4652" y="4870"/>
                    <a:pt x="4591" y="4936"/>
                  </a:cubicBezTo>
                  <a:cubicBezTo>
                    <a:pt x="4571" y="4957"/>
                    <a:pt x="4551" y="4981"/>
                    <a:pt x="4531" y="5001"/>
                  </a:cubicBezTo>
                  <a:cubicBezTo>
                    <a:pt x="4528" y="5004"/>
                    <a:pt x="4528" y="5007"/>
                    <a:pt x="4524" y="5011"/>
                  </a:cubicBezTo>
                  <a:cubicBezTo>
                    <a:pt x="3938" y="5671"/>
                    <a:pt x="3401" y="6402"/>
                    <a:pt x="2928" y="7180"/>
                  </a:cubicBezTo>
                  <a:cubicBezTo>
                    <a:pt x="2908" y="7210"/>
                    <a:pt x="2888" y="7244"/>
                    <a:pt x="2871" y="7278"/>
                  </a:cubicBezTo>
                  <a:cubicBezTo>
                    <a:pt x="2871" y="7278"/>
                    <a:pt x="2837" y="7328"/>
                    <a:pt x="2834" y="7335"/>
                  </a:cubicBezTo>
                  <a:cubicBezTo>
                    <a:pt x="2522" y="7865"/>
                    <a:pt x="2240" y="8417"/>
                    <a:pt x="1999" y="8978"/>
                  </a:cubicBezTo>
                  <a:cubicBezTo>
                    <a:pt x="1332" y="9072"/>
                    <a:pt x="748" y="9474"/>
                    <a:pt x="466" y="10034"/>
                  </a:cubicBezTo>
                  <a:cubicBezTo>
                    <a:pt x="161" y="10641"/>
                    <a:pt x="218" y="11403"/>
                    <a:pt x="618" y="12016"/>
                  </a:cubicBezTo>
                  <a:cubicBezTo>
                    <a:pt x="635" y="12047"/>
                    <a:pt x="655" y="12073"/>
                    <a:pt x="675" y="12100"/>
                  </a:cubicBezTo>
                  <a:cubicBezTo>
                    <a:pt x="420" y="12348"/>
                    <a:pt x="239" y="12650"/>
                    <a:pt x="158" y="12975"/>
                  </a:cubicBezTo>
                  <a:cubicBezTo>
                    <a:pt x="0" y="13602"/>
                    <a:pt x="232" y="14266"/>
                    <a:pt x="731" y="14625"/>
                  </a:cubicBezTo>
                  <a:cubicBezTo>
                    <a:pt x="745" y="14635"/>
                    <a:pt x="758" y="14645"/>
                    <a:pt x="775" y="14655"/>
                  </a:cubicBezTo>
                  <a:cubicBezTo>
                    <a:pt x="728" y="17476"/>
                    <a:pt x="1469" y="20222"/>
                    <a:pt x="2935" y="22640"/>
                  </a:cubicBezTo>
                  <a:cubicBezTo>
                    <a:pt x="2955" y="22674"/>
                    <a:pt x="2978" y="22708"/>
                    <a:pt x="3002" y="22744"/>
                  </a:cubicBezTo>
                  <a:lnTo>
                    <a:pt x="3019" y="22771"/>
                  </a:lnTo>
                  <a:cubicBezTo>
                    <a:pt x="3438" y="23445"/>
                    <a:pt x="3910" y="24085"/>
                    <a:pt x="4421" y="24672"/>
                  </a:cubicBezTo>
                  <a:cubicBezTo>
                    <a:pt x="4441" y="24700"/>
                    <a:pt x="4470" y="24733"/>
                    <a:pt x="4504" y="24766"/>
                  </a:cubicBezTo>
                  <a:cubicBezTo>
                    <a:pt x="5295" y="25665"/>
                    <a:pt x="6208" y="26477"/>
                    <a:pt x="7217" y="27170"/>
                  </a:cubicBezTo>
                  <a:cubicBezTo>
                    <a:pt x="7230" y="27181"/>
                    <a:pt x="7247" y="27191"/>
                    <a:pt x="7261" y="27201"/>
                  </a:cubicBezTo>
                  <a:cubicBezTo>
                    <a:pt x="7264" y="27201"/>
                    <a:pt x="7267" y="27204"/>
                    <a:pt x="7267" y="27204"/>
                  </a:cubicBezTo>
                  <a:cubicBezTo>
                    <a:pt x="7479" y="27348"/>
                    <a:pt x="7704" y="27492"/>
                    <a:pt x="7955" y="27647"/>
                  </a:cubicBezTo>
                  <a:cubicBezTo>
                    <a:pt x="7972" y="27657"/>
                    <a:pt x="7999" y="27674"/>
                    <a:pt x="8029" y="27690"/>
                  </a:cubicBezTo>
                  <a:cubicBezTo>
                    <a:pt x="8055" y="27707"/>
                    <a:pt x="8083" y="27724"/>
                    <a:pt x="8106" y="27738"/>
                  </a:cubicBezTo>
                  <a:cubicBezTo>
                    <a:pt x="8693" y="28083"/>
                    <a:pt x="9307" y="28391"/>
                    <a:pt x="9937" y="28653"/>
                  </a:cubicBezTo>
                  <a:cubicBezTo>
                    <a:pt x="9960" y="28663"/>
                    <a:pt x="9980" y="28673"/>
                    <a:pt x="10001" y="28680"/>
                  </a:cubicBezTo>
                  <a:cubicBezTo>
                    <a:pt x="10366" y="28831"/>
                    <a:pt x="10728" y="28965"/>
                    <a:pt x="11077" y="29076"/>
                  </a:cubicBezTo>
                  <a:cubicBezTo>
                    <a:pt x="11084" y="29079"/>
                    <a:pt x="11138" y="29096"/>
                    <a:pt x="11151" y="29099"/>
                  </a:cubicBezTo>
                  <a:cubicBezTo>
                    <a:pt x="12281" y="29464"/>
                    <a:pt x="13458" y="29686"/>
                    <a:pt x="14649" y="29766"/>
                  </a:cubicBezTo>
                  <a:cubicBezTo>
                    <a:pt x="14655" y="29766"/>
                    <a:pt x="14715" y="29773"/>
                    <a:pt x="14723" y="29773"/>
                  </a:cubicBezTo>
                  <a:cubicBezTo>
                    <a:pt x="14850" y="29780"/>
                    <a:pt x="14977" y="29786"/>
                    <a:pt x="15105" y="29793"/>
                  </a:cubicBezTo>
                  <a:lnTo>
                    <a:pt x="15155" y="29793"/>
                  </a:lnTo>
                  <a:cubicBezTo>
                    <a:pt x="15323" y="29800"/>
                    <a:pt x="15490" y="29803"/>
                    <a:pt x="15658" y="29803"/>
                  </a:cubicBezTo>
                  <a:cubicBezTo>
                    <a:pt x="15990" y="29803"/>
                    <a:pt x="16319" y="29790"/>
                    <a:pt x="16641" y="29770"/>
                  </a:cubicBezTo>
                  <a:cubicBezTo>
                    <a:pt x="16664" y="29770"/>
                    <a:pt x="16687" y="29766"/>
                    <a:pt x="16711" y="29766"/>
                  </a:cubicBezTo>
                  <a:cubicBezTo>
                    <a:pt x="17029" y="29743"/>
                    <a:pt x="17351" y="29710"/>
                    <a:pt x="17660" y="29666"/>
                  </a:cubicBezTo>
                  <a:lnTo>
                    <a:pt x="17664" y="29666"/>
                  </a:lnTo>
                  <a:cubicBezTo>
                    <a:pt x="17684" y="29662"/>
                    <a:pt x="17710" y="29659"/>
                    <a:pt x="17738" y="29656"/>
                  </a:cubicBezTo>
                  <a:cubicBezTo>
                    <a:pt x="18699" y="29521"/>
                    <a:pt x="19662" y="29290"/>
                    <a:pt x="20598" y="28961"/>
                  </a:cubicBezTo>
                  <a:cubicBezTo>
                    <a:pt x="20598" y="28961"/>
                    <a:pt x="20642" y="28948"/>
                    <a:pt x="20651" y="28941"/>
                  </a:cubicBezTo>
                  <a:cubicBezTo>
                    <a:pt x="20685" y="28931"/>
                    <a:pt x="20819" y="28881"/>
                    <a:pt x="20819" y="28881"/>
                  </a:cubicBezTo>
                  <a:cubicBezTo>
                    <a:pt x="20849" y="28871"/>
                    <a:pt x="20880" y="28861"/>
                    <a:pt x="20906" y="28851"/>
                  </a:cubicBezTo>
                  <a:cubicBezTo>
                    <a:pt x="21446" y="28647"/>
                    <a:pt x="21973" y="28415"/>
                    <a:pt x="22469" y="28160"/>
                  </a:cubicBezTo>
                  <a:cubicBezTo>
                    <a:pt x="22502" y="28147"/>
                    <a:pt x="22533" y="28130"/>
                    <a:pt x="22563" y="28113"/>
                  </a:cubicBezTo>
                  <a:cubicBezTo>
                    <a:pt x="22861" y="27959"/>
                    <a:pt x="23160" y="27788"/>
                    <a:pt x="23455" y="27610"/>
                  </a:cubicBezTo>
                  <a:cubicBezTo>
                    <a:pt x="23472" y="27600"/>
                    <a:pt x="23492" y="27587"/>
                    <a:pt x="23508" y="27573"/>
                  </a:cubicBezTo>
                  <a:cubicBezTo>
                    <a:pt x="24465" y="26986"/>
                    <a:pt x="25350" y="26285"/>
                    <a:pt x="26148" y="25500"/>
                  </a:cubicBezTo>
                  <a:cubicBezTo>
                    <a:pt x="26155" y="25491"/>
                    <a:pt x="26222" y="25427"/>
                    <a:pt x="26222" y="25427"/>
                  </a:cubicBezTo>
                  <a:cubicBezTo>
                    <a:pt x="26249" y="25400"/>
                    <a:pt x="26269" y="25376"/>
                    <a:pt x="26285" y="25360"/>
                  </a:cubicBezTo>
                  <a:cubicBezTo>
                    <a:pt x="27137" y="24498"/>
                    <a:pt x="27882" y="23525"/>
                    <a:pt x="28506" y="22466"/>
                  </a:cubicBezTo>
                  <a:cubicBezTo>
                    <a:pt x="28539" y="22415"/>
                    <a:pt x="28566" y="22362"/>
                    <a:pt x="28596" y="22312"/>
                  </a:cubicBezTo>
                  <a:cubicBezTo>
                    <a:pt x="28599" y="22305"/>
                    <a:pt x="28630" y="22258"/>
                    <a:pt x="28630" y="22258"/>
                  </a:cubicBezTo>
                  <a:cubicBezTo>
                    <a:pt x="28639" y="22241"/>
                    <a:pt x="28650" y="22225"/>
                    <a:pt x="28656" y="22208"/>
                  </a:cubicBezTo>
                  <a:cubicBezTo>
                    <a:pt x="28656" y="22208"/>
                    <a:pt x="28740" y="22056"/>
                    <a:pt x="28754" y="22030"/>
                  </a:cubicBezTo>
                  <a:cubicBezTo>
                    <a:pt x="28770" y="22003"/>
                    <a:pt x="28784" y="21979"/>
                    <a:pt x="28797" y="21953"/>
                  </a:cubicBezTo>
                  <a:cubicBezTo>
                    <a:pt x="29840" y="20011"/>
                    <a:pt x="30430" y="17915"/>
                    <a:pt x="30551" y="15726"/>
                  </a:cubicBezTo>
                  <a:cubicBezTo>
                    <a:pt x="30551" y="15698"/>
                    <a:pt x="30555" y="15672"/>
                    <a:pt x="30555" y="15645"/>
                  </a:cubicBezTo>
                  <a:lnTo>
                    <a:pt x="30555" y="15625"/>
                  </a:lnTo>
                  <a:cubicBezTo>
                    <a:pt x="30571" y="15313"/>
                    <a:pt x="30575" y="14997"/>
                    <a:pt x="30571" y="14686"/>
                  </a:cubicBezTo>
                  <a:cubicBezTo>
                    <a:pt x="30840" y="14662"/>
                    <a:pt x="31262" y="14585"/>
                    <a:pt x="31604" y="14280"/>
                  </a:cubicBezTo>
                  <a:cubicBezTo>
                    <a:pt x="32067" y="13870"/>
                    <a:pt x="32228" y="13190"/>
                    <a:pt x="32010" y="12579"/>
                  </a:cubicBezTo>
                  <a:cubicBezTo>
                    <a:pt x="31896" y="12265"/>
                    <a:pt x="31688" y="11983"/>
                    <a:pt x="31410" y="11762"/>
                  </a:cubicBezTo>
                  <a:cubicBezTo>
                    <a:pt x="31426" y="11731"/>
                    <a:pt x="31443" y="11701"/>
                    <a:pt x="31460" y="11674"/>
                  </a:cubicBezTo>
                  <a:cubicBezTo>
                    <a:pt x="31792" y="11020"/>
                    <a:pt x="31775" y="10259"/>
                    <a:pt x="31410" y="9685"/>
                  </a:cubicBezTo>
                  <a:cubicBezTo>
                    <a:pt x="31071" y="9146"/>
                    <a:pt x="30430" y="8800"/>
                    <a:pt x="29743" y="8784"/>
                  </a:cubicBezTo>
                  <a:lnTo>
                    <a:pt x="29679" y="8784"/>
                  </a:lnTo>
                  <a:cubicBezTo>
                    <a:pt x="29545" y="8784"/>
                    <a:pt x="29411" y="8793"/>
                    <a:pt x="29274" y="8817"/>
                  </a:cubicBezTo>
                  <a:cubicBezTo>
                    <a:pt x="28549" y="7194"/>
                    <a:pt x="27553" y="5732"/>
                    <a:pt x="26302" y="4461"/>
                  </a:cubicBezTo>
                  <a:cubicBezTo>
                    <a:pt x="26282" y="4437"/>
                    <a:pt x="26255" y="4407"/>
                    <a:pt x="26215" y="4370"/>
                  </a:cubicBezTo>
                  <a:cubicBezTo>
                    <a:pt x="26155" y="4310"/>
                    <a:pt x="26091" y="4249"/>
                    <a:pt x="26031" y="4189"/>
                  </a:cubicBezTo>
                  <a:cubicBezTo>
                    <a:pt x="25920" y="4082"/>
                    <a:pt x="25809" y="3981"/>
                    <a:pt x="25706" y="3887"/>
                  </a:cubicBezTo>
                  <a:cubicBezTo>
                    <a:pt x="25695" y="3877"/>
                    <a:pt x="25686" y="3867"/>
                    <a:pt x="25678" y="3860"/>
                  </a:cubicBezTo>
                  <a:cubicBezTo>
                    <a:pt x="25641" y="3827"/>
                    <a:pt x="25605" y="3794"/>
                    <a:pt x="25568" y="3760"/>
                  </a:cubicBezTo>
                  <a:cubicBezTo>
                    <a:pt x="25537" y="3733"/>
                    <a:pt x="25504" y="3706"/>
                    <a:pt x="25474" y="3679"/>
                  </a:cubicBezTo>
                  <a:cubicBezTo>
                    <a:pt x="25229" y="3464"/>
                    <a:pt x="24988" y="3266"/>
                    <a:pt x="24746" y="3085"/>
                  </a:cubicBezTo>
                  <a:cubicBezTo>
                    <a:pt x="24280" y="2723"/>
                    <a:pt x="23770" y="2381"/>
                    <a:pt x="23237" y="2066"/>
                  </a:cubicBezTo>
                  <a:cubicBezTo>
                    <a:pt x="22996" y="1922"/>
                    <a:pt x="22741" y="1781"/>
                    <a:pt x="22459" y="1637"/>
                  </a:cubicBezTo>
                  <a:cubicBezTo>
                    <a:pt x="22449" y="1633"/>
                    <a:pt x="22406" y="1610"/>
                    <a:pt x="22392" y="1604"/>
                  </a:cubicBezTo>
                  <a:cubicBezTo>
                    <a:pt x="22338" y="1576"/>
                    <a:pt x="22281" y="1546"/>
                    <a:pt x="22225" y="1520"/>
                  </a:cubicBezTo>
                  <a:cubicBezTo>
                    <a:pt x="22194" y="1503"/>
                    <a:pt x="22160" y="1486"/>
                    <a:pt x="22124" y="1472"/>
                  </a:cubicBezTo>
                  <a:cubicBezTo>
                    <a:pt x="21822" y="1325"/>
                    <a:pt x="21504" y="1184"/>
                    <a:pt x="21182" y="1057"/>
                  </a:cubicBezTo>
                  <a:cubicBezTo>
                    <a:pt x="21165" y="1050"/>
                    <a:pt x="21145" y="1040"/>
                    <a:pt x="21124" y="1033"/>
                  </a:cubicBezTo>
                  <a:cubicBezTo>
                    <a:pt x="21111" y="1027"/>
                    <a:pt x="21101" y="1023"/>
                    <a:pt x="21087" y="1020"/>
                  </a:cubicBezTo>
                  <a:cubicBezTo>
                    <a:pt x="20118" y="638"/>
                    <a:pt x="19099" y="359"/>
                    <a:pt x="18060" y="188"/>
                  </a:cubicBezTo>
                  <a:cubicBezTo>
                    <a:pt x="18056" y="188"/>
                    <a:pt x="18023" y="185"/>
                    <a:pt x="18012" y="181"/>
                  </a:cubicBezTo>
                  <a:cubicBezTo>
                    <a:pt x="17375" y="81"/>
                    <a:pt x="16711" y="20"/>
                    <a:pt x="16037" y="4"/>
                  </a:cubicBezTo>
                  <a:cubicBezTo>
                    <a:pt x="16031" y="4"/>
                    <a:pt x="15973" y="0"/>
                    <a:pt x="15967" y="0"/>
                  </a:cubicBezTo>
                  <a:close/>
                </a:path>
              </a:pathLst>
            </a:custGeom>
            <a:solidFill>
              <a:srgbClr val="FFFEFD"/>
            </a:solidFill>
            <a:ln w="19050" cap="flat" cmpd="sng">
              <a:solidFill>
                <a:srgbClr val="5234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47;p49">
              <a:extLst>
                <a:ext uri="{FF2B5EF4-FFF2-40B4-BE49-F238E27FC236}">
                  <a16:creationId xmlns:a16="http://schemas.microsoft.com/office/drawing/2014/main" id="{6F04DF75-885A-47B3-863B-D68B1A4A6EA9}"/>
                </a:ext>
              </a:extLst>
            </p:cNvPr>
            <p:cNvSpPr/>
            <p:nvPr/>
          </p:nvSpPr>
          <p:spPr>
            <a:xfrm>
              <a:off x="6428250" y="2154300"/>
              <a:ext cx="709625" cy="700800"/>
            </a:xfrm>
            <a:custGeom>
              <a:avLst/>
              <a:gdLst/>
              <a:ahLst/>
              <a:cxnLst/>
              <a:rect l="l" t="t" r="r" b="b"/>
              <a:pathLst>
                <a:path w="28385" h="28032" extrusionOk="0">
                  <a:moveTo>
                    <a:pt x="14207" y="1"/>
                  </a:moveTo>
                  <a:cubicBezTo>
                    <a:pt x="14020" y="1"/>
                    <a:pt x="13834" y="4"/>
                    <a:pt x="13646" y="11"/>
                  </a:cubicBezTo>
                  <a:cubicBezTo>
                    <a:pt x="13632" y="11"/>
                    <a:pt x="13623" y="11"/>
                    <a:pt x="13609" y="14"/>
                  </a:cubicBezTo>
                  <a:cubicBezTo>
                    <a:pt x="12777" y="47"/>
                    <a:pt x="11952" y="158"/>
                    <a:pt x="11144" y="340"/>
                  </a:cubicBezTo>
                  <a:cubicBezTo>
                    <a:pt x="11134" y="343"/>
                    <a:pt x="11120" y="346"/>
                    <a:pt x="11111" y="346"/>
                  </a:cubicBezTo>
                  <a:cubicBezTo>
                    <a:pt x="10484" y="487"/>
                    <a:pt x="9870" y="675"/>
                    <a:pt x="9269" y="900"/>
                  </a:cubicBezTo>
                  <a:cubicBezTo>
                    <a:pt x="9256" y="903"/>
                    <a:pt x="9246" y="906"/>
                    <a:pt x="9236" y="913"/>
                  </a:cubicBezTo>
                  <a:cubicBezTo>
                    <a:pt x="9189" y="929"/>
                    <a:pt x="9142" y="946"/>
                    <a:pt x="9098" y="966"/>
                  </a:cubicBezTo>
                  <a:cubicBezTo>
                    <a:pt x="9085" y="970"/>
                    <a:pt x="9075" y="973"/>
                    <a:pt x="9061" y="980"/>
                  </a:cubicBezTo>
                  <a:cubicBezTo>
                    <a:pt x="8871" y="1053"/>
                    <a:pt x="8679" y="1134"/>
                    <a:pt x="8488" y="1218"/>
                  </a:cubicBezTo>
                  <a:lnTo>
                    <a:pt x="8455" y="1231"/>
                  </a:lnTo>
                  <a:cubicBezTo>
                    <a:pt x="8196" y="1349"/>
                    <a:pt x="7941" y="1473"/>
                    <a:pt x="7693" y="1604"/>
                  </a:cubicBezTo>
                  <a:cubicBezTo>
                    <a:pt x="7680" y="1610"/>
                    <a:pt x="7667" y="1614"/>
                    <a:pt x="7656" y="1624"/>
                  </a:cubicBezTo>
                  <a:cubicBezTo>
                    <a:pt x="6785" y="2080"/>
                    <a:pt x="5960" y="2633"/>
                    <a:pt x="5195" y="3274"/>
                  </a:cubicBezTo>
                  <a:cubicBezTo>
                    <a:pt x="5185" y="3284"/>
                    <a:pt x="5175" y="3291"/>
                    <a:pt x="5168" y="3297"/>
                  </a:cubicBezTo>
                  <a:cubicBezTo>
                    <a:pt x="5118" y="3341"/>
                    <a:pt x="5068" y="3381"/>
                    <a:pt x="5017" y="3425"/>
                  </a:cubicBezTo>
                  <a:cubicBezTo>
                    <a:pt x="5007" y="3432"/>
                    <a:pt x="4997" y="3441"/>
                    <a:pt x="4987" y="3452"/>
                  </a:cubicBezTo>
                  <a:cubicBezTo>
                    <a:pt x="4963" y="3475"/>
                    <a:pt x="4940" y="3495"/>
                    <a:pt x="4913" y="3519"/>
                  </a:cubicBezTo>
                  <a:cubicBezTo>
                    <a:pt x="4578" y="3814"/>
                    <a:pt x="4256" y="4126"/>
                    <a:pt x="3947" y="4461"/>
                  </a:cubicBezTo>
                  <a:cubicBezTo>
                    <a:pt x="3884" y="4525"/>
                    <a:pt x="3827" y="4592"/>
                    <a:pt x="3766" y="4659"/>
                  </a:cubicBezTo>
                  <a:cubicBezTo>
                    <a:pt x="3756" y="4669"/>
                    <a:pt x="3743" y="4682"/>
                    <a:pt x="3733" y="4695"/>
                  </a:cubicBezTo>
                  <a:cubicBezTo>
                    <a:pt x="3169" y="5326"/>
                    <a:pt x="2656" y="6023"/>
                    <a:pt x="2203" y="6775"/>
                  </a:cubicBezTo>
                  <a:cubicBezTo>
                    <a:pt x="2190" y="6792"/>
                    <a:pt x="2180" y="6808"/>
                    <a:pt x="2174" y="6828"/>
                  </a:cubicBezTo>
                  <a:cubicBezTo>
                    <a:pt x="2157" y="6852"/>
                    <a:pt x="2143" y="6876"/>
                    <a:pt x="2126" y="6899"/>
                  </a:cubicBezTo>
                  <a:cubicBezTo>
                    <a:pt x="1798" y="7459"/>
                    <a:pt x="1510" y="8032"/>
                    <a:pt x="1268" y="8616"/>
                  </a:cubicBezTo>
                  <a:cubicBezTo>
                    <a:pt x="1258" y="8636"/>
                    <a:pt x="1248" y="8659"/>
                    <a:pt x="1241" y="8679"/>
                  </a:cubicBezTo>
                  <a:cubicBezTo>
                    <a:pt x="688" y="10018"/>
                    <a:pt x="355" y="11406"/>
                    <a:pt x="239" y="12798"/>
                  </a:cubicBezTo>
                  <a:cubicBezTo>
                    <a:pt x="231" y="12841"/>
                    <a:pt x="228" y="12885"/>
                    <a:pt x="228" y="12929"/>
                  </a:cubicBezTo>
                  <a:cubicBezTo>
                    <a:pt x="0" y="15859"/>
                    <a:pt x="705" y="18794"/>
                    <a:pt x="2227" y="21303"/>
                  </a:cubicBezTo>
                  <a:cubicBezTo>
                    <a:pt x="2251" y="21343"/>
                    <a:pt x="2274" y="21380"/>
                    <a:pt x="2301" y="21420"/>
                  </a:cubicBezTo>
                  <a:cubicBezTo>
                    <a:pt x="2689" y="22047"/>
                    <a:pt x="3136" y="22654"/>
                    <a:pt x="3629" y="23221"/>
                  </a:cubicBezTo>
                  <a:cubicBezTo>
                    <a:pt x="3642" y="23238"/>
                    <a:pt x="3655" y="23251"/>
                    <a:pt x="3672" y="23267"/>
                  </a:cubicBezTo>
                  <a:cubicBezTo>
                    <a:pt x="4417" y="24120"/>
                    <a:pt x="5282" y="24891"/>
                    <a:pt x="6251" y="25558"/>
                  </a:cubicBezTo>
                  <a:cubicBezTo>
                    <a:pt x="6268" y="25568"/>
                    <a:pt x="6282" y="25578"/>
                    <a:pt x="6295" y="25588"/>
                  </a:cubicBezTo>
                  <a:cubicBezTo>
                    <a:pt x="6509" y="25733"/>
                    <a:pt x="6731" y="25873"/>
                    <a:pt x="6952" y="26011"/>
                  </a:cubicBezTo>
                  <a:cubicBezTo>
                    <a:pt x="6969" y="26021"/>
                    <a:pt x="6986" y="26031"/>
                    <a:pt x="7003" y="26038"/>
                  </a:cubicBezTo>
                  <a:cubicBezTo>
                    <a:pt x="7029" y="26054"/>
                    <a:pt x="7056" y="26075"/>
                    <a:pt x="7086" y="26088"/>
                  </a:cubicBezTo>
                  <a:cubicBezTo>
                    <a:pt x="7653" y="26423"/>
                    <a:pt x="8233" y="26712"/>
                    <a:pt x="8823" y="26960"/>
                  </a:cubicBezTo>
                  <a:cubicBezTo>
                    <a:pt x="8840" y="26966"/>
                    <a:pt x="8854" y="26974"/>
                    <a:pt x="8871" y="26977"/>
                  </a:cubicBezTo>
                  <a:cubicBezTo>
                    <a:pt x="9206" y="27118"/>
                    <a:pt x="9544" y="27242"/>
                    <a:pt x="9886" y="27352"/>
                  </a:cubicBezTo>
                  <a:cubicBezTo>
                    <a:pt x="9900" y="27356"/>
                    <a:pt x="9913" y="27362"/>
                    <a:pt x="9927" y="27366"/>
                  </a:cubicBezTo>
                  <a:cubicBezTo>
                    <a:pt x="11024" y="27718"/>
                    <a:pt x="12143" y="27929"/>
                    <a:pt x="13267" y="28000"/>
                  </a:cubicBezTo>
                  <a:cubicBezTo>
                    <a:pt x="13280" y="28003"/>
                    <a:pt x="13293" y="28003"/>
                    <a:pt x="13307" y="28003"/>
                  </a:cubicBezTo>
                  <a:cubicBezTo>
                    <a:pt x="13428" y="28009"/>
                    <a:pt x="13549" y="28020"/>
                    <a:pt x="13669" y="28023"/>
                  </a:cubicBezTo>
                  <a:lnTo>
                    <a:pt x="13706" y="28023"/>
                  </a:lnTo>
                  <a:cubicBezTo>
                    <a:pt x="13871" y="28029"/>
                    <a:pt x="14036" y="28032"/>
                    <a:pt x="14201" y="28032"/>
                  </a:cubicBezTo>
                  <a:cubicBezTo>
                    <a:pt x="14512" y="28032"/>
                    <a:pt x="14823" y="28021"/>
                    <a:pt x="15135" y="28000"/>
                  </a:cubicBezTo>
                  <a:cubicBezTo>
                    <a:pt x="15145" y="28000"/>
                    <a:pt x="15158" y="28000"/>
                    <a:pt x="15172" y="27996"/>
                  </a:cubicBezTo>
                  <a:cubicBezTo>
                    <a:pt x="15474" y="27976"/>
                    <a:pt x="15776" y="27946"/>
                    <a:pt x="16074" y="27906"/>
                  </a:cubicBezTo>
                  <a:cubicBezTo>
                    <a:pt x="16084" y="27902"/>
                    <a:pt x="16097" y="27902"/>
                    <a:pt x="16110" y="27899"/>
                  </a:cubicBezTo>
                  <a:cubicBezTo>
                    <a:pt x="17036" y="27771"/>
                    <a:pt x="17949" y="27550"/>
                    <a:pt x="18834" y="27242"/>
                  </a:cubicBezTo>
                  <a:cubicBezTo>
                    <a:pt x="18844" y="27238"/>
                    <a:pt x="18854" y="27235"/>
                    <a:pt x="18867" y="27231"/>
                  </a:cubicBezTo>
                  <a:cubicBezTo>
                    <a:pt x="18935" y="27205"/>
                    <a:pt x="19001" y="27181"/>
                    <a:pt x="19072" y="27158"/>
                  </a:cubicBezTo>
                  <a:cubicBezTo>
                    <a:pt x="19082" y="27155"/>
                    <a:pt x="19096" y="27147"/>
                    <a:pt x="19102" y="27144"/>
                  </a:cubicBezTo>
                  <a:cubicBezTo>
                    <a:pt x="19615" y="26954"/>
                    <a:pt x="20118" y="26732"/>
                    <a:pt x="20608" y="26480"/>
                  </a:cubicBezTo>
                  <a:cubicBezTo>
                    <a:pt x="20618" y="26477"/>
                    <a:pt x="20631" y="26471"/>
                    <a:pt x="20645" y="26463"/>
                  </a:cubicBezTo>
                  <a:cubicBezTo>
                    <a:pt x="20947" y="26310"/>
                    <a:pt x="21241" y="26141"/>
                    <a:pt x="21530" y="25964"/>
                  </a:cubicBezTo>
                  <a:cubicBezTo>
                    <a:pt x="21540" y="25957"/>
                    <a:pt x="21550" y="25954"/>
                    <a:pt x="21560" y="25943"/>
                  </a:cubicBezTo>
                  <a:cubicBezTo>
                    <a:pt x="22462" y="25390"/>
                    <a:pt x="23304" y="24730"/>
                    <a:pt x="24072" y="23965"/>
                  </a:cubicBezTo>
                  <a:cubicBezTo>
                    <a:pt x="24082" y="23959"/>
                    <a:pt x="24092" y="23948"/>
                    <a:pt x="24103" y="23939"/>
                  </a:cubicBezTo>
                  <a:cubicBezTo>
                    <a:pt x="24115" y="23925"/>
                    <a:pt x="24126" y="23915"/>
                    <a:pt x="24139" y="23902"/>
                  </a:cubicBezTo>
                  <a:lnTo>
                    <a:pt x="24169" y="23871"/>
                  </a:lnTo>
                  <a:cubicBezTo>
                    <a:pt x="24964" y="23066"/>
                    <a:pt x="25675" y="22151"/>
                    <a:pt x="26276" y="21131"/>
                  </a:cubicBezTo>
                  <a:cubicBezTo>
                    <a:pt x="26309" y="21074"/>
                    <a:pt x="26339" y="21018"/>
                    <a:pt x="26372" y="20961"/>
                  </a:cubicBezTo>
                  <a:lnTo>
                    <a:pt x="26406" y="20907"/>
                  </a:lnTo>
                  <a:cubicBezTo>
                    <a:pt x="26443" y="20840"/>
                    <a:pt x="26480" y="20769"/>
                    <a:pt x="26517" y="20702"/>
                  </a:cubicBezTo>
                  <a:cubicBezTo>
                    <a:pt x="26523" y="20692"/>
                    <a:pt x="26530" y="20679"/>
                    <a:pt x="26537" y="20668"/>
                  </a:cubicBezTo>
                  <a:cubicBezTo>
                    <a:pt x="27546" y="18794"/>
                    <a:pt x="28090" y="16785"/>
                    <a:pt x="28197" y="14780"/>
                  </a:cubicBezTo>
                  <a:cubicBezTo>
                    <a:pt x="28200" y="14753"/>
                    <a:pt x="28200" y="14723"/>
                    <a:pt x="28200" y="14696"/>
                  </a:cubicBezTo>
                  <a:cubicBezTo>
                    <a:pt x="28384" y="10832"/>
                    <a:pt x="26960" y="6986"/>
                    <a:pt x="24179" y="4176"/>
                  </a:cubicBezTo>
                  <a:cubicBezTo>
                    <a:pt x="24169" y="4159"/>
                    <a:pt x="24156" y="4146"/>
                    <a:pt x="24143" y="4136"/>
                  </a:cubicBezTo>
                  <a:cubicBezTo>
                    <a:pt x="24078" y="4072"/>
                    <a:pt x="24012" y="4005"/>
                    <a:pt x="23945" y="3944"/>
                  </a:cubicBezTo>
                  <a:cubicBezTo>
                    <a:pt x="23804" y="3804"/>
                    <a:pt x="23660" y="3666"/>
                    <a:pt x="23509" y="3536"/>
                  </a:cubicBezTo>
                  <a:cubicBezTo>
                    <a:pt x="23485" y="3512"/>
                    <a:pt x="23455" y="3488"/>
                    <a:pt x="23428" y="3468"/>
                  </a:cubicBezTo>
                  <a:cubicBezTo>
                    <a:pt x="23207" y="3271"/>
                    <a:pt x="22976" y="3082"/>
                    <a:pt x="22737" y="2901"/>
                  </a:cubicBezTo>
                  <a:cubicBezTo>
                    <a:pt x="22288" y="2556"/>
                    <a:pt x="21815" y="2237"/>
                    <a:pt x="21319" y="1943"/>
                  </a:cubicBezTo>
                  <a:cubicBezTo>
                    <a:pt x="21077" y="1798"/>
                    <a:pt x="20829" y="1664"/>
                    <a:pt x="20585" y="1540"/>
                  </a:cubicBezTo>
                  <a:cubicBezTo>
                    <a:pt x="20571" y="1533"/>
                    <a:pt x="20557" y="1527"/>
                    <a:pt x="20544" y="1520"/>
                  </a:cubicBezTo>
                  <a:cubicBezTo>
                    <a:pt x="20477" y="1483"/>
                    <a:pt x="20410" y="1453"/>
                    <a:pt x="20343" y="1420"/>
                  </a:cubicBezTo>
                  <a:cubicBezTo>
                    <a:pt x="20329" y="1409"/>
                    <a:pt x="20312" y="1403"/>
                    <a:pt x="20296" y="1395"/>
                  </a:cubicBezTo>
                  <a:cubicBezTo>
                    <a:pt x="19984" y="1245"/>
                    <a:pt x="19672" y="1107"/>
                    <a:pt x="19357" y="983"/>
                  </a:cubicBezTo>
                  <a:cubicBezTo>
                    <a:pt x="19347" y="977"/>
                    <a:pt x="19334" y="973"/>
                    <a:pt x="19320" y="970"/>
                  </a:cubicBezTo>
                  <a:cubicBezTo>
                    <a:pt x="18381" y="598"/>
                    <a:pt x="17415" y="336"/>
                    <a:pt x="16446" y="179"/>
                  </a:cubicBezTo>
                  <a:cubicBezTo>
                    <a:pt x="16432" y="175"/>
                    <a:pt x="16423" y="175"/>
                    <a:pt x="16409" y="172"/>
                  </a:cubicBezTo>
                  <a:cubicBezTo>
                    <a:pt x="15792" y="75"/>
                    <a:pt x="15165" y="18"/>
                    <a:pt x="14545" y="4"/>
                  </a:cubicBezTo>
                  <a:lnTo>
                    <a:pt x="14508" y="4"/>
                  </a:lnTo>
                  <a:cubicBezTo>
                    <a:pt x="14407" y="2"/>
                    <a:pt x="14307" y="1"/>
                    <a:pt x="14207" y="1"/>
                  </a:cubicBezTo>
                  <a:close/>
                </a:path>
              </a:pathLst>
            </a:custGeom>
            <a:solidFill>
              <a:srgbClr val="6D8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Google Shape;3148;p49">
              <a:extLst>
                <a:ext uri="{FF2B5EF4-FFF2-40B4-BE49-F238E27FC236}">
                  <a16:creationId xmlns:a16="http://schemas.microsoft.com/office/drawing/2014/main" id="{56034EF2-3DB5-486C-A551-CB6DED5C31F5}"/>
                </a:ext>
              </a:extLst>
            </p:cNvPr>
            <p:cNvSpPr/>
            <p:nvPr/>
          </p:nvSpPr>
          <p:spPr>
            <a:xfrm>
              <a:off x="6482575" y="2323675"/>
              <a:ext cx="37500" cy="412325"/>
            </a:xfrm>
            <a:custGeom>
              <a:avLst/>
              <a:gdLst/>
              <a:ahLst/>
              <a:cxnLst/>
              <a:rect l="l" t="t" r="r" b="b"/>
              <a:pathLst>
                <a:path w="1500" h="16493" extrusionOk="0">
                  <a:moveTo>
                    <a:pt x="30" y="0"/>
                  </a:moveTo>
                  <a:cubicBezTo>
                    <a:pt x="17" y="17"/>
                    <a:pt x="7" y="33"/>
                    <a:pt x="1" y="53"/>
                  </a:cubicBezTo>
                  <a:cubicBezTo>
                    <a:pt x="443" y="5513"/>
                    <a:pt x="929" y="10993"/>
                    <a:pt x="1456" y="16446"/>
                  </a:cubicBezTo>
                  <a:cubicBezTo>
                    <a:pt x="1469" y="16463"/>
                    <a:pt x="1482" y="16479"/>
                    <a:pt x="1499" y="16492"/>
                  </a:cubicBezTo>
                  <a:cubicBezTo>
                    <a:pt x="970" y="11006"/>
                    <a:pt x="476" y="5493"/>
                    <a:pt x="3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Google Shape;3149;p49">
              <a:extLst>
                <a:ext uri="{FF2B5EF4-FFF2-40B4-BE49-F238E27FC236}">
                  <a16:creationId xmlns:a16="http://schemas.microsoft.com/office/drawing/2014/main" id="{0BA8F4F1-ADE9-4433-B20F-CBF7904FDCDE}"/>
                </a:ext>
              </a:extLst>
            </p:cNvPr>
            <p:cNvSpPr/>
            <p:nvPr/>
          </p:nvSpPr>
          <p:spPr>
            <a:xfrm>
              <a:off x="6521550" y="2270775"/>
              <a:ext cx="64100" cy="523250"/>
            </a:xfrm>
            <a:custGeom>
              <a:avLst/>
              <a:gdLst/>
              <a:ahLst/>
              <a:cxnLst/>
              <a:rect l="l" t="t" r="r" b="b"/>
              <a:pathLst>
                <a:path w="2564" h="20930" extrusionOk="0">
                  <a:moveTo>
                    <a:pt x="34" y="0"/>
                  </a:moveTo>
                  <a:cubicBezTo>
                    <a:pt x="21" y="10"/>
                    <a:pt x="11" y="23"/>
                    <a:pt x="1" y="36"/>
                  </a:cubicBezTo>
                  <a:cubicBezTo>
                    <a:pt x="350" y="2605"/>
                    <a:pt x="558" y="5198"/>
                    <a:pt x="762" y="7747"/>
                  </a:cubicBezTo>
                  <a:cubicBezTo>
                    <a:pt x="1114" y="12106"/>
                    <a:pt x="1473" y="16600"/>
                    <a:pt x="2519" y="20899"/>
                  </a:cubicBezTo>
                  <a:cubicBezTo>
                    <a:pt x="2533" y="20909"/>
                    <a:pt x="2550" y="20919"/>
                    <a:pt x="2563" y="20929"/>
                  </a:cubicBezTo>
                  <a:cubicBezTo>
                    <a:pt x="1513" y="16620"/>
                    <a:pt x="1151" y="12116"/>
                    <a:pt x="799" y="7747"/>
                  </a:cubicBezTo>
                  <a:cubicBezTo>
                    <a:pt x="591" y="5184"/>
                    <a:pt x="383" y="2582"/>
                    <a:pt x="3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3150;p49">
              <a:extLst>
                <a:ext uri="{FF2B5EF4-FFF2-40B4-BE49-F238E27FC236}">
                  <a16:creationId xmlns:a16="http://schemas.microsoft.com/office/drawing/2014/main" id="{82905F82-D0F9-4659-807B-9281929AEC1A}"/>
                </a:ext>
              </a:extLst>
            </p:cNvPr>
            <p:cNvSpPr/>
            <p:nvPr/>
          </p:nvSpPr>
          <p:spPr>
            <a:xfrm>
              <a:off x="6619650" y="2194375"/>
              <a:ext cx="56775" cy="644075"/>
            </a:xfrm>
            <a:custGeom>
              <a:avLst/>
              <a:gdLst/>
              <a:ahLst/>
              <a:cxnLst/>
              <a:rect l="l" t="t" r="r" b="b"/>
              <a:pathLst>
                <a:path w="2271" h="25763" extrusionOk="0">
                  <a:moveTo>
                    <a:pt x="37" y="1"/>
                  </a:moveTo>
                  <a:cubicBezTo>
                    <a:pt x="24" y="7"/>
                    <a:pt x="11" y="11"/>
                    <a:pt x="0" y="18"/>
                  </a:cubicBezTo>
                  <a:cubicBezTo>
                    <a:pt x="222" y="4981"/>
                    <a:pt x="732" y="9947"/>
                    <a:pt x="1228" y="14787"/>
                  </a:cubicBezTo>
                  <a:cubicBezTo>
                    <a:pt x="1593" y="18381"/>
                    <a:pt x="1972" y="22067"/>
                    <a:pt x="2230" y="25749"/>
                  </a:cubicBezTo>
                  <a:cubicBezTo>
                    <a:pt x="2244" y="25756"/>
                    <a:pt x="2257" y="25759"/>
                    <a:pt x="2271" y="25763"/>
                  </a:cubicBezTo>
                  <a:cubicBezTo>
                    <a:pt x="2009" y="22074"/>
                    <a:pt x="1630" y="18385"/>
                    <a:pt x="1265" y="14783"/>
                  </a:cubicBezTo>
                  <a:cubicBezTo>
                    <a:pt x="765" y="9938"/>
                    <a:pt x="259" y="4968"/>
                    <a:pt x="3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3151;p49">
              <a:extLst>
                <a:ext uri="{FF2B5EF4-FFF2-40B4-BE49-F238E27FC236}">
                  <a16:creationId xmlns:a16="http://schemas.microsoft.com/office/drawing/2014/main" id="{07AF07CE-60E9-4F48-8E9E-B771582DED2F}"/>
                </a:ext>
              </a:extLst>
            </p:cNvPr>
            <p:cNvSpPr/>
            <p:nvPr/>
          </p:nvSpPr>
          <p:spPr>
            <a:xfrm>
              <a:off x="6654775" y="2178450"/>
              <a:ext cx="106175" cy="675950"/>
            </a:xfrm>
            <a:custGeom>
              <a:avLst/>
              <a:gdLst/>
              <a:ahLst/>
              <a:cxnLst/>
              <a:rect l="l" t="t" r="r" b="b"/>
              <a:pathLst>
                <a:path w="4247" h="27038" extrusionOk="0">
                  <a:moveTo>
                    <a:pt x="37" y="0"/>
                  </a:moveTo>
                  <a:cubicBezTo>
                    <a:pt x="24" y="4"/>
                    <a:pt x="14" y="7"/>
                    <a:pt x="0" y="14"/>
                  </a:cubicBezTo>
                  <a:cubicBezTo>
                    <a:pt x="755" y="6583"/>
                    <a:pt x="1664" y="13194"/>
                    <a:pt x="2714" y="19702"/>
                  </a:cubicBezTo>
                  <a:cubicBezTo>
                    <a:pt x="3119" y="22205"/>
                    <a:pt x="3539" y="24655"/>
                    <a:pt x="4206" y="27034"/>
                  </a:cubicBezTo>
                  <a:cubicBezTo>
                    <a:pt x="4219" y="27037"/>
                    <a:pt x="4232" y="27037"/>
                    <a:pt x="4246" y="27037"/>
                  </a:cubicBezTo>
                  <a:cubicBezTo>
                    <a:pt x="3579" y="24655"/>
                    <a:pt x="3156" y="22205"/>
                    <a:pt x="2751" y="19696"/>
                  </a:cubicBezTo>
                  <a:cubicBezTo>
                    <a:pt x="1701" y="13183"/>
                    <a:pt x="788" y="6574"/>
                    <a:pt x="37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3152;p49">
              <a:extLst>
                <a:ext uri="{FF2B5EF4-FFF2-40B4-BE49-F238E27FC236}">
                  <a16:creationId xmlns:a16="http://schemas.microsoft.com/office/drawing/2014/main" id="{4439B6D8-CAA9-4ACA-AD70-74DD73BA0DE0}"/>
                </a:ext>
              </a:extLst>
            </p:cNvPr>
            <p:cNvSpPr/>
            <p:nvPr/>
          </p:nvSpPr>
          <p:spPr>
            <a:xfrm>
              <a:off x="6786725" y="2154300"/>
              <a:ext cx="44300" cy="697650"/>
            </a:xfrm>
            <a:custGeom>
              <a:avLst/>
              <a:gdLst/>
              <a:ahLst/>
              <a:cxnLst/>
              <a:rect l="l" t="t" r="r" b="b"/>
              <a:pathLst>
                <a:path w="1772" h="27906" extrusionOk="0">
                  <a:moveTo>
                    <a:pt x="169" y="1"/>
                  </a:moveTo>
                  <a:cubicBezTo>
                    <a:pt x="1" y="5500"/>
                    <a:pt x="491" y="11047"/>
                    <a:pt x="966" y="16437"/>
                  </a:cubicBezTo>
                  <a:cubicBezTo>
                    <a:pt x="1242" y="19525"/>
                    <a:pt x="1523" y="22721"/>
                    <a:pt x="1678" y="25867"/>
                  </a:cubicBezTo>
                  <a:cubicBezTo>
                    <a:pt x="1711" y="26537"/>
                    <a:pt x="1738" y="27222"/>
                    <a:pt x="1735" y="27906"/>
                  </a:cubicBezTo>
                  <a:cubicBezTo>
                    <a:pt x="1745" y="27902"/>
                    <a:pt x="1758" y="27902"/>
                    <a:pt x="1771" y="27899"/>
                  </a:cubicBezTo>
                  <a:cubicBezTo>
                    <a:pt x="1771" y="27215"/>
                    <a:pt x="1745" y="26534"/>
                    <a:pt x="1711" y="25863"/>
                  </a:cubicBezTo>
                  <a:cubicBezTo>
                    <a:pt x="1560" y="22721"/>
                    <a:pt x="1276" y="19522"/>
                    <a:pt x="1004" y="16433"/>
                  </a:cubicBezTo>
                  <a:cubicBezTo>
                    <a:pt x="528" y="11044"/>
                    <a:pt x="38" y="5500"/>
                    <a:pt x="206" y="4"/>
                  </a:cubicBezTo>
                  <a:cubicBezTo>
                    <a:pt x="195" y="4"/>
                    <a:pt x="182" y="1"/>
                    <a:pt x="169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3153;p49">
              <a:extLst>
                <a:ext uri="{FF2B5EF4-FFF2-40B4-BE49-F238E27FC236}">
                  <a16:creationId xmlns:a16="http://schemas.microsoft.com/office/drawing/2014/main" id="{A2EA9012-2807-43B6-9FB4-EA940EB723FC}"/>
                </a:ext>
              </a:extLst>
            </p:cNvPr>
            <p:cNvSpPr/>
            <p:nvPr/>
          </p:nvSpPr>
          <p:spPr>
            <a:xfrm>
              <a:off x="6838450" y="2158600"/>
              <a:ext cx="61475" cy="676750"/>
            </a:xfrm>
            <a:custGeom>
              <a:avLst/>
              <a:gdLst/>
              <a:ahLst/>
              <a:cxnLst/>
              <a:rect l="l" t="t" r="r" b="b"/>
              <a:pathLst>
                <a:path w="2459" h="27070" extrusionOk="0">
                  <a:moveTo>
                    <a:pt x="1" y="0"/>
                  </a:moveTo>
                  <a:lnTo>
                    <a:pt x="1" y="0"/>
                  </a:lnTo>
                  <a:cubicBezTo>
                    <a:pt x="199" y="7267"/>
                    <a:pt x="722" y="14608"/>
                    <a:pt x="1564" y="21828"/>
                  </a:cubicBezTo>
                  <a:cubicBezTo>
                    <a:pt x="1775" y="23622"/>
                    <a:pt x="2007" y="25383"/>
                    <a:pt x="2426" y="27070"/>
                  </a:cubicBezTo>
                  <a:cubicBezTo>
                    <a:pt x="2436" y="27066"/>
                    <a:pt x="2446" y="27063"/>
                    <a:pt x="2459" y="27056"/>
                  </a:cubicBezTo>
                  <a:cubicBezTo>
                    <a:pt x="2040" y="25373"/>
                    <a:pt x="1809" y="23612"/>
                    <a:pt x="1601" y="21821"/>
                  </a:cubicBezTo>
                  <a:cubicBezTo>
                    <a:pt x="759" y="14608"/>
                    <a:pt x="233" y="7267"/>
                    <a:pt x="38" y="7"/>
                  </a:cubicBezTo>
                  <a:cubicBezTo>
                    <a:pt x="28" y="3"/>
                    <a:pt x="15" y="3"/>
                    <a:pt x="1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3154;p49">
              <a:extLst>
                <a:ext uri="{FF2B5EF4-FFF2-40B4-BE49-F238E27FC236}">
                  <a16:creationId xmlns:a16="http://schemas.microsoft.com/office/drawing/2014/main" id="{75B0C5DF-E4D1-48E4-B070-ED4CAEA90CAE}"/>
                </a:ext>
              </a:extLst>
            </p:cNvPr>
            <p:cNvSpPr/>
            <p:nvPr/>
          </p:nvSpPr>
          <p:spPr>
            <a:xfrm>
              <a:off x="7031800" y="2257675"/>
              <a:ext cx="56600" cy="420650"/>
            </a:xfrm>
            <a:custGeom>
              <a:avLst/>
              <a:gdLst/>
              <a:ahLst/>
              <a:cxnLst/>
              <a:rect l="l" t="t" r="r" b="b"/>
              <a:pathLst>
                <a:path w="2264" h="16826" extrusionOk="0">
                  <a:moveTo>
                    <a:pt x="1" y="1"/>
                  </a:moveTo>
                  <a:cubicBezTo>
                    <a:pt x="151" y="3294"/>
                    <a:pt x="504" y="6584"/>
                    <a:pt x="1053" y="9827"/>
                  </a:cubicBezTo>
                  <a:cubicBezTo>
                    <a:pt x="1184" y="10601"/>
                    <a:pt x="1325" y="11386"/>
                    <a:pt x="1466" y="12147"/>
                  </a:cubicBezTo>
                  <a:cubicBezTo>
                    <a:pt x="1747" y="13683"/>
                    <a:pt x="2036" y="15249"/>
                    <a:pt x="2230" y="16826"/>
                  </a:cubicBezTo>
                  <a:lnTo>
                    <a:pt x="2264" y="16772"/>
                  </a:lnTo>
                  <a:cubicBezTo>
                    <a:pt x="2066" y="15213"/>
                    <a:pt x="1781" y="13663"/>
                    <a:pt x="1503" y="12141"/>
                  </a:cubicBezTo>
                  <a:cubicBezTo>
                    <a:pt x="1362" y="11382"/>
                    <a:pt x="1218" y="10594"/>
                    <a:pt x="1087" y="9823"/>
                  </a:cubicBezTo>
                  <a:cubicBezTo>
                    <a:pt x="544" y="6590"/>
                    <a:pt x="191" y="3321"/>
                    <a:pt x="37" y="41"/>
                  </a:cubicBezTo>
                  <a:cubicBezTo>
                    <a:pt x="27" y="24"/>
                    <a:pt x="14" y="11"/>
                    <a:pt x="1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3155;p49">
              <a:extLst>
                <a:ext uri="{FF2B5EF4-FFF2-40B4-BE49-F238E27FC236}">
                  <a16:creationId xmlns:a16="http://schemas.microsoft.com/office/drawing/2014/main" id="{6A03AF18-9FF0-4E80-A4E5-C9AFA5D6CFAD}"/>
                </a:ext>
              </a:extLst>
            </p:cNvPr>
            <p:cNvSpPr/>
            <p:nvPr/>
          </p:nvSpPr>
          <p:spPr>
            <a:xfrm>
              <a:off x="6909400" y="2178525"/>
              <a:ext cx="34975" cy="637800"/>
            </a:xfrm>
            <a:custGeom>
              <a:avLst/>
              <a:gdLst/>
              <a:ahLst/>
              <a:cxnLst/>
              <a:rect l="l" t="t" r="r" b="b"/>
              <a:pathLst>
                <a:path w="1399" h="25512" extrusionOk="0">
                  <a:moveTo>
                    <a:pt x="77" y="1"/>
                  </a:moveTo>
                  <a:lnTo>
                    <a:pt x="77" y="1"/>
                  </a:lnTo>
                  <a:cubicBezTo>
                    <a:pt x="0" y="7855"/>
                    <a:pt x="376" y="15739"/>
                    <a:pt x="1204" y="23526"/>
                  </a:cubicBezTo>
                  <a:cubicBezTo>
                    <a:pt x="1271" y="24149"/>
                    <a:pt x="1342" y="24827"/>
                    <a:pt x="1362" y="25511"/>
                  </a:cubicBezTo>
                  <a:cubicBezTo>
                    <a:pt x="1372" y="25508"/>
                    <a:pt x="1385" y="25502"/>
                    <a:pt x="1399" y="25494"/>
                  </a:cubicBezTo>
                  <a:cubicBezTo>
                    <a:pt x="1379" y="24810"/>
                    <a:pt x="1308" y="24140"/>
                    <a:pt x="1241" y="23522"/>
                  </a:cubicBezTo>
                  <a:cubicBezTo>
                    <a:pt x="413" y="15743"/>
                    <a:pt x="37" y="7862"/>
                    <a:pt x="111" y="14"/>
                  </a:cubicBezTo>
                  <a:cubicBezTo>
                    <a:pt x="101" y="8"/>
                    <a:pt x="88" y="4"/>
                    <a:pt x="7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3156;p49">
              <a:extLst>
                <a:ext uri="{FF2B5EF4-FFF2-40B4-BE49-F238E27FC236}">
                  <a16:creationId xmlns:a16="http://schemas.microsoft.com/office/drawing/2014/main" id="{B4A317D5-AD41-42DC-BCDF-DAA75C309DE1}"/>
                </a:ext>
              </a:extLst>
            </p:cNvPr>
            <p:cNvSpPr/>
            <p:nvPr/>
          </p:nvSpPr>
          <p:spPr>
            <a:xfrm>
              <a:off x="6941850" y="2192300"/>
              <a:ext cx="88975" cy="561225"/>
            </a:xfrm>
            <a:custGeom>
              <a:avLst/>
              <a:gdLst/>
              <a:ahLst/>
              <a:cxnLst/>
              <a:rect l="l" t="t" r="r" b="b"/>
              <a:pathLst>
                <a:path w="3559" h="22449" extrusionOk="0">
                  <a:moveTo>
                    <a:pt x="0" y="0"/>
                  </a:moveTo>
                  <a:cubicBezTo>
                    <a:pt x="154" y="1395"/>
                    <a:pt x="295" y="2787"/>
                    <a:pt x="432" y="4161"/>
                  </a:cubicBezTo>
                  <a:cubicBezTo>
                    <a:pt x="1050" y="10242"/>
                    <a:pt x="1683" y="16526"/>
                    <a:pt x="3528" y="22448"/>
                  </a:cubicBezTo>
                  <a:lnTo>
                    <a:pt x="3559" y="22419"/>
                  </a:lnTo>
                  <a:cubicBezTo>
                    <a:pt x="1720" y="16506"/>
                    <a:pt x="1087" y="10231"/>
                    <a:pt x="469" y="4158"/>
                  </a:cubicBezTo>
                  <a:cubicBezTo>
                    <a:pt x="332" y="2790"/>
                    <a:pt x="191" y="1409"/>
                    <a:pt x="41" y="20"/>
                  </a:cubicBezTo>
                  <a:cubicBezTo>
                    <a:pt x="24" y="13"/>
                    <a:pt x="13" y="3"/>
                    <a:pt x="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57;p49">
              <a:extLst>
                <a:ext uri="{FF2B5EF4-FFF2-40B4-BE49-F238E27FC236}">
                  <a16:creationId xmlns:a16="http://schemas.microsoft.com/office/drawing/2014/main" id="{AD4A4115-3B9F-43A8-BCF3-310A68A07F99}"/>
                </a:ext>
              </a:extLst>
            </p:cNvPr>
            <p:cNvSpPr/>
            <p:nvPr/>
          </p:nvSpPr>
          <p:spPr>
            <a:xfrm>
              <a:off x="6512075" y="2254950"/>
              <a:ext cx="556225" cy="492900"/>
            </a:xfrm>
            <a:custGeom>
              <a:avLst/>
              <a:gdLst/>
              <a:ahLst/>
              <a:cxnLst/>
              <a:rect l="l" t="t" r="r" b="b"/>
              <a:pathLst>
                <a:path w="22249" h="19716" extrusionOk="0">
                  <a:moveTo>
                    <a:pt x="11152" y="0"/>
                  </a:moveTo>
                  <a:cubicBezTo>
                    <a:pt x="10089" y="0"/>
                    <a:pt x="9012" y="70"/>
                    <a:pt x="7945" y="186"/>
                  </a:cubicBezTo>
                  <a:cubicBezTo>
                    <a:pt x="7888" y="194"/>
                    <a:pt x="7832" y="211"/>
                    <a:pt x="7775" y="223"/>
                  </a:cubicBezTo>
                  <a:cubicBezTo>
                    <a:pt x="5440" y="770"/>
                    <a:pt x="2995" y="2062"/>
                    <a:pt x="1704" y="4161"/>
                  </a:cubicBezTo>
                  <a:cubicBezTo>
                    <a:pt x="937" y="5408"/>
                    <a:pt x="511" y="6843"/>
                    <a:pt x="276" y="8312"/>
                  </a:cubicBezTo>
                  <a:cubicBezTo>
                    <a:pt x="85" y="9510"/>
                    <a:pt x="21" y="10727"/>
                    <a:pt x="4" y="11891"/>
                  </a:cubicBezTo>
                  <a:cubicBezTo>
                    <a:pt x="0" y="12143"/>
                    <a:pt x="8" y="12390"/>
                    <a:pt x="21" y="12642"/>
                  </a:cubicBezTo>
                  <a:cubicBezTo>
                    <a:pt x="48" y="13088"/>
                    <a:pt x="101" y="13524"/>
                    <a:pt x="186" y="13953"/>
                  </a:cubicBezTo>
                  <a:cubicBezTo>
                    <a:pt x="256" y="14305"/>
                    <a:pt x="343" y="14647"/>
                    <a:pt x="454" y="14983"/>
                  </a:cubicBezTo>
                  <a:cubicBezTo>
                    <a:pt x="1047" y="16770"/>
                    <a:pt x="2248" y="18272"/>
                    <a:pt x="4179" y="19014"/>
                  </a:cubicBezTo>
                  <a:cubicBezTo>
                    <a:pt x="4555" y="19154"/>
                    <a:pt x="4937" y="19269"/>
                    <a:pt x="5323" y="19359"/>
                  </a:cubicBezTo>
                  <a:cubicBezTo>
                    <a:pt x="6467" y="19624"/>
                    <a:pt x="7663" y="19684"/>
                    <a:pt x="8841" y="19701"/>
                  </a:cubicBezTo>
                  <a:cubicBezTo>
                    <a:pt x="9394" y="19709"/>
                    <a:pt x="9946" y="19716"/>
                    <a:pt x="10496" y="19716"/>
                  </a:cubicBezTo>
                  <a:cubicBezTo>
                    <a:pt x="12580" y="19716"/>
                    <a:pt x="14635" y="19622"/>
                    <a:pt x="16614" y="19185"/>
                  </a:cubicBezTo>
                  <a:cubicBezTo>
                    <a:pt x="16906" y="19121"/>
                    <a:pt x="17194" y="19047"/>
                    <a:pt x="17483" y="18967"/>
                  </a:cubicBezTo>
                  <a:cubicBezTo>
                    <a:pt x="18287" y="18742"/>
                    <a:pt x="18985" y="18320"/>
                    <a:pt x="19572" y="17763"/>
                  </a:cubicBezTo>
                  <a:cubicBezTo>
                    <a:pt x="20444" y="16944"/>
                    <a:pt x="21075" y="15841"/>
                    <a:pt x="21460" y="14674"/>
                  </a:cubicBezTo>
                  <a:cubicBezTo>
                    <a:pt x="21564" y="14362"/>
                    <a:pt x="21648" y="14044"/>
                    <a:pt x="21715" y="13725"/>
                  </a:cubicBezTo>
                  <a:cubicBezTo>
                    <a:pt x="21722" y="13688"/>
                    <a:pt x="21731" y="13652"/>
                    <a:pt x="21739" y="13615"/>
                  </a:cubicBezTo>
                  <a:cubicBezTo>
                    <a:pt x="22078" y="11897"/>
                    <a:pt x="22248" y="9708"/>
                    <a:pt x="21977" y="7648"/>
                  </a:cubicBezTo>
                  <a:cubicBezTo>
                    <a:pt x="21688" y="5452"/>
                    <a:pt x="20900" y="3396"/>
                    <a:pt x="19294" y="2199"/>
                  </a:cubicBezTo>
                  <a:cubicBezTo>
                    <a:pt x="17089" y="563"/>
                    <a:pt x="14180" y="0"/>
                    <a:pt x="11152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3158;p49">
              <a:extLst>
                <a:ext uri="{FF2B5EF4-FFF2-40B4-BE49-F238E27FC236}">
                  <a16:creationId xmlns:a16="http://schemas.microsoft.com/office/drawing/2014/main" id="{19608AF4-3CF5-4391-B787-65B68288F49E}"/>
                </a:ext>
              </a:extLst>
            </p:cNvPr>
            <p:cNvSpPr/>
            <p:nvPr/>
          </p:nvSpPr>
          <p:spPr>
            <a:xfrm>
              <a:off x="6815825" y="2267475"/>
              <a:ext cx="49150" cy="17350"/>
            </a:xfrm>
            <a:custGeom>
              <a:avLst/>
              <a:gdLst/>
              <a:ahLst/>
              <a:cxnLst/>
              <a:rect l="l" t="t" r="r" b="b"/>
              <a:pathLst>
                <a:path w="1966" h="694" extrusionOk="0">
                  <a:moveTo>
                    <a:pt x="936" y="1"/>
                  </a:moveTo>
                  <a:cubicBezTo>
                    <a:pt x="780" y="1"/>
                    <a:pt x="625" y="16"/>
                    <a:pt x="477" y="41"/>
                  </a:cubicBezTo>
                  <a:cubicBezTo>
                    <a:pt x="24" y="118"/>
                    <a:pt x="0" y="464"/>
                    <a:pt x="477" y="575"/>
                  </a:cubicBezTo>
                  <a:cubicBezTo>
                    <a:pt x="738" y="634"/>
                    <a:pt x="1010" y="694"/>
                    <a:pt x="1274" y="694"/>
                  </a:cubicBezTo>
                  <a:cubicBezTo>
                    <a:pt x="1441" y="694"/>
                    <a:pt x="1605" y="670"/>
                    <a:pt x="1761" y="608"/>
                  </a:cubicBezTo>
                  <a:cubicBezTo>
                    <a:pt x="1822" y="588"/>
                    <a:pt x="1882" y="555"/>
                    <a:pt x="1909" y="498"/>
                  </a:cubicBezTo>
                  <a:cubicBezTo>
                    <a:pt x="1966" y="383"/>
                    <a:pt x="1855" y="256"/>
                    <a:pt x="1745" y="193"/>
                  </a:cubicBezTo>
                  <a:cubicBezTo>
                    <a:pt x="1502" y="52"/>
                    <a:pt x="1219" y="1"/>
                    <a:pt x="936" y="1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59;p49">
              <a:extLst>
                <a:ext uri="{FF2B5EF4-FFF2-40B4-BE49-F238E27FC236}">
                  <a16:creationId xmlns:a16="http://schemas.microsoft.com/office/drawing/2014/main" id="{C2A3892F-5FC3-41D7-93E2-7267E11AECA3}"/>
                </a:ext>
              </a:extLst>
            </p:cNvPr>
            <p:cNvSpPr/>
            <p:nvPr/>
          </p:nvSpPr>
          <p:spPr>
            <a:xfrm>
              <a:off x="6874025" y="2277250"/>
              <a:ext cx="60300" cy="22075"/>
            </a:xfrm>
            <a:custGeom>
              <a:avLst/>
              <a:gdLst/>
              <a:ahLst/>
              <a:cxnLst/>
              <a:rect l="l" t="t" r="r" b="b"/>
              <a:pathLst>
                <a:path w="2412" h="883" extrusionOk="0">
                  <a:moveTo>
                    <a:pt x="509" y="0"/>
                  </a:moveTo>
                  <a:cubicBezTo>
                    <a:pt x="411" y="0"/>
                    <a:pt x="317" y="12"/>
                    <a:pt x="228" y="39"/>
                  </a:cubicBezTo>
                  <a:cubicBezTo>
                    <a:pt x="50" y="93"/>
                    <a:pt x="0" y="268"/>
                    <a:pt x="147" y="398"/>
                  </a:cubicBezTo>
                  <a:cubicBezTo>
                    <a:pt x="312" y="546"/>
                    <a:pt x="621" y="562"/>
                    <a:pt x="825" y="610"/>
                  </a:cubicBezTo>
                  <a:cubicBezTo>
                    <a:pt x="842" y="613"/>
                    <a:pt x="855" y="616"/>
                    <a:pt x="872" y="619"/>
                  </a:cubicBezTo>
                  <a:cubicBezTo>
                    <a:pt x="1113" y="676"/>
                    <a:pt x="1355" y="734"/>
                    <a:pt x="1596" y="783"/>
                  </a:cubicBezTo>
                  <a:cubicBezTo>
                    <a:pt x="1763" y="816"/>
                    <a:pt x="1980" y="883"/>
                    <a:pt x="2168" y="883"/>
                  </a:cubicBezTo>
                  <a:cubicBezTo>
                    <a:pt x="2211" y="883"/>
                    <a:pt x="2252" y="879"/>
                    <a:pt x="2291" y="871"/>
                  </a:cubicBezTo>
                  <a:cubicBezTo>
                    <a:pt x="2337" y="861"/>
                    <a:pt x="2384" y="828"/>
                    <a:pt x="2395" y="780"/>
                  </a:cubicBezTo>
                  <a:cubicBezTo>
                    <a:pt x="2411" y="710"/>
                    <a:pt x="2348" y="647"/>
                    <a:pt x="2283" y="606"/>
                  </a:cubicBezTo>
                  <a:cubicBezTo>
                    <a:pt x="2059" y="458"/>
                    <a:pt x="1794" y="351"/>
                    <a:pt x="1543" y="257"/>
                  </a:cubicBezTo>
                  <a:cubicBezTo>
                    <a:pt x="1244" y="147"/>
                    <a:pt x="858" y="0"/>
                    <a:pt x="509" y="0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60;p49">
              <a:extLst>
                <a:ext uri="{FF2B5EF4-FFF2-40B4-BE49-F238E27FC236}">
                  <a16:creationId xmlns:a16="http://schemas.microsoft.com/office/drawing/2014/main" id="{80C3A8A4-9B48-499D-8EB7-D265A7D0FDE9}"/>
                </a:ext>
              </a:extLst>
            </p:cNvPr>
            <p:cNvSpPr/>
            <p:nvPr/>
          </p:nvSpPr>
          <p:spPr>
            <a:xfrm>
              <a:off x="6516700" y="2603775"/>
              <a:ext cx="484675" cy="144125"/>
            </a:xfrm>
            <a:custGeom>
              <a:avLst/>
              <a:gdLst/>
              <a:ahLst/>
              <a:cxnLst/>
              <a:rect l="l" t="t" r="r" b="b"/>
              <a:pathLst>
                <a:path w="19387" h="5765" extrusionOk="0">
                  <a:moveTo>
                    <a:pt x="1" y="0"/>
                  </a:moveTo>
                  <a:lnTo>
                    <a:pt x="1" y="0"/>
                  </a:lnTo>
                  <a:cubicBezTo>
                    <a:pt x="71" y="352"/>
                    <a:pt x="158" y="694"/>
                    <a:pt x="269" y="1030"/>
                  </a:cubicBezTo>
                  <a:cubicBezTo>
                    <a:pt x="862" y="2817"/>
                    <a:pt x="2063" y="4319"/>
                    <a:pt x="3994" y="5061"/>
                  </a:cubicBezTo>
                  <a:cubicBezTo>
                    <a:pt x="4370" y="5201"/>
                    <a:pt x="4752" y="5316"/>
                    <a:pt x="5138" y="5406"/>
                  </a:cubicBezTo>
                  <a:cubicBezTo>
                    <a:pt x="6282" y="5671"/>
                    <a:pt x="7478" y="5731"/>
                    <a:pt x="8656" y="5748"/>
                  </a:cubicBezTo>
                  <a:cubicBezTo>
                    <a:pt x="9206" y="5758"/>
                    <a:pt x="9749" y="5765"/>
                    <a:pt x="10295" y="5765"/>
                  </a:cubicBezTo>
                  <a:cubicBezTo>
                    <a:pt x="12385" y="5765"/>
                    <a:pt x="14444" y="5671"/>
                    <a:pt x="16429" y="5232"/>
                  </a:cubicBezTo>
                  <a:cubicBezTo>
                    <a:pt x="16721" y="5168"/>
                    <a:pt x="17009" y="5094"/>
                    <a:pt x="17298" y="5014"/>
                  </a:cubicBezTo>
                  <a:cubicBezTo>
                    <a:pt x="18102" y="4789"/>
                    <a:pt x="18800" y="4367"/>
                    <a:pt x="19387" y="3810"/>
                  </a:cubicBezTo>
                  <a:lnTo>
                    <a:pt x="19387" y="3810"/>
                  </a:lnTo>
                  <a:cubicBezTo>
                    <a:pt x="18210" y="4118"/>
                    <a:pt x="16996" y="4296"/>
                    <a:pt x="15776" y="4363"/>
                  </a:cubicBezTo>
                  <a:cubicBezTo>
                    <a:pt x="15550" y="4376"/>
                    <a:pt x="15326" y="4383"/>
                    <a:pt x="15098" y="4390"/>
                  </a:cubicBezTo>
                  <a:cubicBezTo>
                    <a:pt x="14923" y="4393"/>
                    <a:pt x="14749" y="4397"/>
                    <a:pt x="14575" y="4397"/>
                  </a:cubicBezTo>
                  <a:cubicBezTo>
                    <a:pt x="12456" y="4397"/>
                    <a:pt x="10343" y="4108"/>
                    <a:pt x="8263" y="3703"/>
                  </a:cubicBezTo>
                  <a:cubicBezTo>
                    <a:pt x="7616" y="3578"/>
                    <a:pt x="6969" y="3441"/>
                    <a:pt x="6332" y="3280"/>
                  </a:cubicBezTo>
                  <a:cubicBezTo>
                    <a:pt x="5235" y="3005"/>
                    <a:pt x="4162" y="2660"/>
                    <a:pt x="3140" y="2183"/>
                  </a:cubicBezTo>
                  <a:cubicBezTo>
                    <a:pt x="2237" y="1761"/>
                    <a:pt x="1375" y="1228"/>
                    <a:pt x="620" y="580"/>
                  </a:cubicBezTo>
                  <a:cubicBezTo>
                    <a:pt x="406" y="399"/>
                    <a:pt x="198" y="205"/>
                    <a:pt x="1" y="0"/>
                  </a:cubicBezTo>
                  <a:close/>
                </a:path>
              </a:pathLst>
            </a:custGeom>
            <a:solidFill>
              <a:srgbClr val="EDBB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3161;p49">
              <a:extLst>
                <a:ext uri="{FF2B5EF4-FFF2-40B4-BE49-F238E27FC236}">
                  <a16:creationId xmlns:a16="http://schemas.microsoft.com/office/drawing/2014/main" id="{00B3F5CD-E0EC-4F12-B860-4779958E7BDA}"/>
                </a:ext>
              </a:extLst>
            </p:cNvPr>
            <p:cNvSpPr/>
            <p:nvPr/>
          </p:nvSpPr>
          <p:spPr>
            <a:xfrm>
              <a:off x="6524400" y="2516475"/>
              <a:ext cx="145825" cy="143925"/>
            </a:xfrm>
            <a:custGeom>
              <a:avLst/>
              <a:gdLst/>
              <a:ahLst/>
              <a:cxnLst/>
              <a:rect l="l" t="t" r="r" b="b"/>
              <a:pathLst>
                <a:path w="5833" h="5757" extrusionOk="0">
                  <a:moveTo>
                    <a:pt x="2914" y="0"/>
                  </a:moveTo>
                  <a:cubicBezTo>
                    <a:pt x="1358" y="0"/>
                    <a:pt x="74" y="1245"/>
                    <a:pt x="38" y="2812"/>
                  </a:cubicBezTo>
                  <a:cubicBezTo>
                    <a:pt x="1" y="4401"/>
                    <a:pt x="1258" y="5719"/>
                    <a:pt x="2848" y="5756"/>
                  </a:cubicBezTo>
                  <a:cubicBezTo>
                    <a:pt x="2870" y="5756"/>
                    <a:pt x="2893" y="5756"/>
                    <a:pt x="2916" y="5756"/>
                  </a:cubicBezTo>
                  <a:cubicBezTo>
                    <a:pt x="4475" y="5756"/>
                    <a:pt x="5756" y="4512"/>
                    <a:pt x="5793" y="2945"/>
                  </a:cubicBezTo>
                  <a:cubicBezTo>
                    <a:pt x="5833" y="1360"/>
                    <a:pt x="4572" y="38"/>
                    <a:pt x="2982" y="1"/>
                  </a:cubicBezTo>
                  <a:cubicBezTo>
                    <a:pt x="2959" y="0"/>
                    <a:pt x="2936" y="0"/>
                    <a:pt x="2914" y="0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3162;p49">
              <a:extLst>
                <a:ext uri="{FF2B5EF4-FFF2-40B4-BE49-F238E27FC236}">
                  <a16:creationId xmlns:a16="http://schemas.microsoft.com/office/drawing/2014/main" id="{7D067740-5E0B-46DE-ABEB-C118F5604E93}"/>
                </a:ext>
              </a:extLst>
            </p:cNvPr>
            <p:cNvSpPr/>
            <p:nvPr/>
          </p:nvSpPr>
          <p:spPr>
            <a:xfrm>
              <a:off x="6885825" y="2509075"/>
              <a:ext cx="145750" cy="144050"/>
            </a:xfrm>
            <a:custGeom>
              <a:avLst/>
              <a:gdLst/>
              <a:ahLst/>
              <a:cxnLst/>
              <a:rect l="l" t="t" r="r" b="b"/>
              <a:pathLst>
                <a:path w="5830" h="5762" extrusionOk="0">
                  <a:moveTo>
                    <a:pt x="2916" y="1"/>
                  </a:moveTo>
                  <a:cubicBezTo>
                    <a:pt x="1356" y="1"/>
                    <a:pt x="74" y="1248"/>
                    <a:pt x="38" y="2812"/>
                  </a:cubicBezTo>
                  <a:cubicBezTo>
                    <a:pt x="1" y="4402"/>
                    <a:pt x="1259" y="5720"/>
                    <a:pt x="2848" y="5760"/>
                  </a:cubicBezTo>
                  <a:cubicBezTo>
                    <a:pt x="2870" y="5761"/>
                    <a:pt x="2893" y="5761"/>
                    <a:pt x="2915" y="5761"/>
                  </a:cubicBezTo>
                  <a:cubicBezTo>
                    <a:pt x="4475" y="5761"/>
                    <a:pt x="5756" y="4517"/>
                    <a:pt x="5792" y="2950"/>
                  </a:cubicBezTo>
                  <a:cubicBezTo>
                    <a:pt x="5829" y="1360"/>
                    <a:pt x="4572" y="42"/>
                    <a:pt x="2983" y="2"/>
                  </a:cubicBezTo>
                  <a:cubicBezTo>
                    <a:pt x="2960" y="1"/>
                    <a:pt x="2938" y="1"/>
                    <a:pt x="2916" y="1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3163;p49">
              <a:extLst>
                <a:ext uri="{FF2B5EF4-FFF2-40B4-BE49-F238E27FC236}">
                  <a16:creationId xmlns:a16="http://schemas.microsoft.com/office/drawing/2014/main" id="{1CCF7123-7DDD-483E-B5C3-5CF128DDB3EE}"/>
                </a:ext>
              </a:extLst>
            </p:cNvPr>
            <p:cNvSpPr/>
            <p:nvPr/>
          </p:nvSpPr>
          <p:spPr>
            <a:xfrm>
              <a:off x="6571275" y="2364875"/>
              <a:ext cx="170375" cy="168025"/>
            </a:xfrm>
            <a:custGeom>
              <a:avLst/>
              <a:gdLst/>
              <a:ahLst/>
              <a:cxnLst/>
              <a:rect l="l" t="t" r="r" b="b"/>
              <a:pathLst>
                <a:path w="6815" h="6721" extrusionOk="0">
                  <a:moveTo>
                    <a:pt x="3408" y="1"/>
                  </a:moveTo>
                  <a:cubicBezTo>
                    <a:pt x="3379" y="1"/>
                    <a:pt x="3350" y="1"/>
                    <a:pt x="3320" y="2"/>
                  </a:cubicBezTo>
                  <a:cubicBezTo>
                    <a:pt x="1466" y="52"/>
                    <a:pt x="0" y="1595"/>
                    <a:pt x="51" y="3449"/>
                  </a:cubicBezTo>
                  <a:cubicBezTo>
                    <a:pt x="97" y="5272"/>
                    <a:pt x="1593" y="6720"/>
                    <a:pt x="3409" y="6720"/>
                  </a:cubicBezTo>
                  <a:cubicBezTo>
                    <a:pt x="3438" y="6720"/>
                    <a:pt x="3466" y="6720"/>
                    <a:pt x="3495" y="6719"/>
                  </a:cubicBezTo>
                  <a:cubicBezTo>
                    <a:pt x="5349" y="6669"/>
                    <a:pt x="6815" y="5126"/>
                    <a:pt x="6764" y="3271"/>
                  </a:cubicBezTo>
                  <a:cubicBezTo>
                    <a:pt x="6718" y="1446"/>
                    <a:pt x="5223" y="1"/>
                    <a:pt x="34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3164;p49">
              <a:extLst>
                <a:ext uri="{FF2B5EF4-FFF2-40B4-BE49-F238E27FC236}">
                  <a16:creationId xmlns:a16="http://schemas.microsoft.com/office/drawing/2014/main" id="{2D6100CF-652F-4661-B936-7278311ADD6D}"/>
                </a:ext>
              </a:extLst>
            </p:cNvPr>
            <p:cNvSpPr/>
            <p:nvPr/>
          </p:nvSpPr>
          <p:spPr>
            <a:xfrm>
              <a:off x="6581500" y="2375875"/>
              <a:ext cx="151525" cy="149375"/>
            </a:xfrm>
            <a:custGeom>
              <a:avLst/>
              <a:gdLst/>
              <a:ahLst/>
              <a:cxnLst/>
              <a:rect l="l" t="t" r="r" b="b"/>
              <a:pathLst>
                <a:path w="6061" h="5975" extrusionOk="0">
                  <a:moveTo>
                    <a:pt x="3025" y="1"/>
                  </a:moveTo>
                  <a:cubicBezTo>
                    <a:pt x="3000" y="1"/>
                    <a:pt x="2976" y="1"/>
                    <a:pt x="2952" y="1"/>
                  </a:cubicBezTo>
                  <a:cubicBezTo>
                    <a:pt x="1302" y="45"/>
                    <a:pt x="0" y="1416"/>
                    <a:pt x="44" y="3066"/>
                  </a:cubicBezTo>
                  <a:cubicBezTo>
                    <a:pt x="87" y="4686"/>
                    <a:pt x="1414" y="5975"/>
                    <a:pt x="3028" y="5975"/>
                  </a:cubicBezTo>
                  <a:cubicBezTo>
                    <a:pt x="3055" y="5975"/>
                    <a:pt x="3082" y="5974"/>
                    <a:pt x="3109" y="5973"/>
                  </a:cubicBezTo>
                  <a:cubicBezTo>
                    <a:pt x="4756" y="5930"/>
                    <a:pt x="6061" y="4559"/>
                    <a:pt x="6016" y="2909"/>
                  </a:cubicBezTo>
                  <a:cubicBezTo>
                    <a:pt x="5990" y="1899"/>
                    <a:pt x="5467" y="1020"/>
                    <a:pt x="4685" y="501"/>
                  </a:cubicBezTo>
                  <a:lnTo>
                    <a:pt x="3052" y="1762"/>
                  </a:lnTo>
                  <a:lnTo>
                    <a:pt x="3863" y="118"/>
                  </a:lnTo>
                  <a:cubicBezTo>
                    <a:pt x="3597" y="41"/>
                    <a:pt x="3317" y="1"/>
                    <a:pt x="3025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3165;p49">
              <a:extLst>
                <a:ext uri="{FF2B5EF4-FFF2-40B4-BE49-F238E27FC236}">
                  <a16:creationId xmlns:a16="http://schemas.microsoft.com/office/drawing/2014/main" id="{75F13925-AB0D-4ACE-B56A-ACAFEEC565B1}"/>
                </a:ext>
              </a:extLst>
            </p:cNvPr>
            <p:cNvSpPr/>
            <p:nvPr/>
          </p:nvSpPr>
          <p:spPr>
            <a:xfrm>
              <a:off x="6841900" y="2358275"/>
              <a:ext cx="170325" cy="167975"/>
            </a:xfrm>
            <a:custGeom>
              <a:avLst/>
              <a:gdLst/>
              <a:ahLst/>
              <a:cxnLst/>
              <a:rect l="l" t="t" r="r" b="b"/>
              <a:pathLst>
                <a:path w="6813" h="6719" extrusionOk="0">
                  <a:moveTo>
                    <a:pt x="3408" y="0"/>
                  </a:moveTo>
                  <a:cubicBezTo>
                    <a:pt x="3379" y="0"/>
                    <a:pt x="3350" y="1"/>
                    <a:pt x="3321" y="1"/>
                  </a:cubicBezTo>
                  <a:cubicBezTo>
                    <a:pt x="1466" y="51"/>
                    <a:pt x="1" y="1594"/>
                    <a:pt x="51" y="3448"/>
                  </a:cubicBezTo>
                  <a:cubicBezTo>
                    <a:pt x="97" y="5270"/>
                    <a:pt x="1593" y="6719"/>
                    <a:pt x="3408" y="6719"/>
                  </a:cubicBezTo>
                  <a:cubicBezTo>
                    <a:pt x="3437" y="6719"/>
                    <a:pt x="3466" y="6718"/>
                    <a:pt x="3495" y="6718"/>
                  </a:cubicBezTo>
                  <a:cubicBezTo>
                    <a:pt x="5350" y="6668"/>
                    <a:pt x="6812" y="5125"/>
                    <a:pt x="6765" y="3271"/>
                  </a:cubicBezTo>
                  <a:cubicBezTo>
                    <a:pt x="6719" y="1446"/>
                    <a:pt x="5223" y="0"/>
                    <a:pt x="3408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3166;p49">
              <a:extLst>
                <a:ext uri="{FF2B5EF4-FFF2-40B4-BE49-F238E27FC236}">
                  <a16:creationId xmlns:a16="http://schemas.microsoft.com/office/drawing/2014/main" id="{3303F92C-42DF-4D02-AF3F-33ACD355D0DF}"/>
                </a:ext>
              </a:extLst>
            </p:cNvPr>
            <p:cNvSpPr/>
            <p:nvPr/>
          </p:nvSpPr>
          <p:spPr>
            <a:xfrm>
              <a:off x="6854825" y="2369850"/>
              <a:ext cx="148150" cy="146100"/>
            </a:xfrm>
            <a:custGeom>
              <a:avLst/>
              <a:gdLst/>
              <a:ahLst/>
              <a:cxnLst/>
              <a:rect l="l" t="t" r="r" b="b"/>
              <a:pathLst>
                <a:path w="5926" h="5844" extrusionOk="0">
                  <a:moveTo>
                    <a:pt x="2958" y="0"/>
                  </a:moveTo>
                  <a:cubicBezTo>
                    <a:pt x="2935" y="0"/>
                    <a:pt x="2911" y="0"/>
                    <a:pt x="2887" y="1"/>
                  </a:cubicBezTo>
                  <a:cubicBezTo>
                    <a:pt x="1274" y="45"/>
                    <a:pt x="0" y="1385"/>
                    <a:pt x="44" y="2995"/>
                  </a:cubicBezTo>
                  <a:cubicBezTo>
                    <a:pt x="83" y="4584"/>
                    <a:pt x="1385" y="5844"/>
                    <a:pt x="2964" y="5844"/>
                  </a:cubicBezTo>
                  <a:cubicBezTo>
                    <a:pt x="2989" y="5844"/>
                    <a:pt x="3014" y="5843"/>
                    <a:pt x="3039" y="5843"/>
                  </a:cubicBezTo>
                  <a:cubicBezTo>
                    <a:pt x="4652" y="5799"/>
                    <a:pt x="5926" y="4457"/>
                    <a:pt x="5882" y="2845"/>
                  </a:cubicBezTo>
                  <a:cubicBezTo>
                    <a:pt x="5856" y="1859"/>
                    <a:pt x="5345" y="997"/>
                    <a:pt x="4581" y="490"/>
                  </a:cubicBezTo>
                  <a:lnTo>
                    <a:pt x="2981" y="1721"/>
                  </a:lnTo>
                  <a:lnTo>
                    <a:pt x="3776" y="118"/>
                  </a:lnTo>
                  <a:cubicBezTo>
                    <a:pt x="3516" y="40"/>
                    <a:pt x="3242" y="0"/>
                    <a:pt x="295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3167;p49">
              <a:extLst>
                <a:ext uri="{FF2B5EF4-FFF2-40B4-BE49-F238E27FC236}">
                  <a16:creationId xmlns:a16="http://schemas.microsoft.com/office/drawing/2014/main" id="{20F063F4-5DC3-4E49-A3C4-2F2CA2F15960}"/>
                </a:ext>
              </a:extLst>
            </p:cNvPr>
            <p:cNvSpPr/>
            <p:nvPr/>
          </p:nvSpPr>
          <p:spPr>
            <a:xfrm>
              <a:off x="660237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1824" y="1"/>
                  </a:moveTo>
                  <a:cubicBezTo>
                    <a:pt x="1162" y="1"/>
                    <a:pt x="505" y="280"/>
                    <a:pt x="58" y="773"/>
                  </a:cubicBezTo>
                  <a:cubicBezTo>
                    <a:pt x="1" y="833"/>
                    <a:pt x="7" y="927"/>
                    <a:pt x="67" y="981"/>
                  </a:cubicBezTo>
                  <a:cubicBezTo>
                    <a:pt x="95" y="1008"/>
                    <a:pt x="131" y="1018"/>
                    <a:pt x="165" y="1018"/>
                  </a:cubicBezTo>
                  <a:cubicBezTo>
                    <a:pt x="205" y="1018"/>
                    <a:pt x="245" y="1004"/>
                    <a:pt x="276" y="971"/>
                  </a:cubicBezTo>
                  <a:cubicBezTo>
                    <a:pt x="667" y="540"/>
                    <a:pt x="1244" y="297"/>
                    <a:pt x="1822" y="297"/>
                  </a:cubicBezTo>
                  <a:cubicBezTo>
                    <a:pt x="1968" y="297"/>
                    <a:pt x="2114" y="312"/>
                    <a:pt x="2257" y="344"/>
                  </a:cubicBezTo>
                  <a:cubicBezTo>
                    <a:pt x="2268" y="346"/>
                    <a:pt x="2278" y="347"/>
                    <a:pt x="2288" y="347"/>
                  </a:cubicBezTo>
                  <a:cubicBezTo>
                    <a:pt x="2357" y="347"/>
                    <a:pt x="2418" y="300"/>
                    <a:pt x="2435" y="230"/>
                  </a:cubicBezTo>
                  <a:cubicBezTo>
                    <a:pt x="2452" y="149"/>
                    <a:pt x="2402" y="72"/>
                    <a:pt x="2321" y="55"/>
                  </a:cubicBezTo>
                  <a:cubicBezTo>
                    <a:pt x="2157" y="19"/>
                    <a:pt x="1990" y="1"/>
                    <a:pt x="1824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3168;p49">
              <a:extLst>
                <a:ext uri="{FF2B5EF4-FFF2-40B4-BE49-F238E27FC236}">
                  <a16:creationId xmlns:a16="http://schemas.microsoft.com/office/drawing/2014/main" id="{AA022969-8EAB-4EFC-9C0D-4076A7638215}"/>
                </a:ext>
              </a:extLst>
            </p:cNvPr>
            <p:cNvSpPr/>
            <p:nvPr/>
          </p:nvSpPr>
          <p:spPr>
            <a:xfrm>
              <a:off x="691072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629" y="1"/>
                  </a:moveTo>
                  <a:cubicBezTo>
                    <a:pt x="462" y="1"/>
                    <a:pt x="295" y="19"/>
                    <a:pt x="131" y="55"/>
                  </a:cubicBezTo>
                  <a:cubicBezTo>
                    <a:pt x="51" y="72"/>
                    <a:pt x="1" y="149"/>
                    <a:pt x="18" y="230"/>
                  </a:cubicBezTo>
                  <a:cubicBezTo>
                    <a:pt x="35" y="300"/>
                    <a:pt x="97" y="347"/>
                    <a:pt x="166" y="347"/>
                  </a:cubicBezTo>
                  <a:cubicBezTo>
                    <a:pt x="175" y="347"/>
                    <a:pt x="186" y="346"/>
                    <a:pt x="196" y="344"/>
                  </a:cubicBezTo>
                  <a:cubicBezTo>
                    <a:pt x="340" y="312"/>
                    <a:pt x="486" y="297"/>
                    <a:pt x="632" y="297"/>
                  </a:cubicBezTo>
                  <a:cubicBezTo>
                    <a:pt x="1211" y="297"/>
                    <a:pt x="1786" y="540"/>
                    <a:pt x="2177" y="971"/>
                  </a:cubicBezTo>
                  <a:cubicBezTo>
                    <a:pt x="2208" y="1004"/>
                    <a:pt x="2248" y="1018"/>
                    <a:pt x="2288" y="1018"/>
                  </a:cubicBezTo>
                  <a:cubicBezTo>
                    <a:pt x="2321" y="1018"/>
                    <a:pt x="2358" y="1008"/>
                    <a:pt x="2389" y="981"/>
                  </a:cubicBezTo>
                  <a:cubicBezTo>
                    <a:pt x="2449" y="927"/>
                    <a:pt x="2453" y="833"/>
                    <a:pt x="2395" y="773"/>
                  </a:cubicBezTo>
                  <a:cubicBezTo>
                    <a:pt x="1948" y="280"/>
                    <a:pt x="1291" y="1"/>
                    <a:pt x="629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3169;p49">
              <a:extLst>
                <a:ext uri="{FF2B5EF4-FFF2-40B4-BE49-F238E27FC236}">
                  <a16:creationId xmlns:a16="http://schemas.microsoft.com/office/drawing/2014/main" id="{40609059-BFDD-4ED7-8AF6-060255B5303C}"/>
                </a:ext>
              </a:extLst>
            </p:cNvPr>
            <p:cNvSpPr/>
            <p:nvPr/>
          </p:nvSpPr>
          <p:spPr>
            <a:xfrm>
              <a:off x="6758050" y="2480050"/>
              <a:ext cx="68625" cy="25975"/>
            </a:xfrm>
            <a:custGeom>
              <a:avLst/>
              <a:gdLst/>
              <a:ahLst/>
              <a:cxnLst/>
              <a:rect l="l" t="t" r="r" b="b"/>
              <a:pathLst>
                <a:path w="2745" h="1039" extrusionOk="0">
                  <a:moveTo>
                    <a:pt x="2578" y="0"/>
                  </a:moveTo>
                  <a:cubicBezTo>
                    <a:pt x="2523" y="0"/>
                    <a:pt x="2470" y="31"/>
                    <a:pt x="2446" y="83"/>
                  </a:cubicBezTo>
                  <a:cubicBezTo>
                    <a:pt x="2245" y="478"/>
                    <a:pt x="1816" y="744"/>
                    <a:pt x="1373" y="744"/>
                  </a:cubicBezTo>
                  <a:cubicBezTo>
                    <a:pt x="930" y="744"/>
                    <a:pt x="501" y="478"/>
                    <a:pt x="303" y="83"/>
                  </a:cubicBezTo>
                  <a:cubicBezTo>
                    <a:pt x="277" y="30"/>
                    <a:pt x="224" y="2"/>
                    <a:pt x="170" y="2"/>
                  </a:cubicBezTo>
                  <a:cubicBezTo>
                    <a:pt x="148" y="2"/>
                    <a:pt x="126" y="6"/>
                    <a:pt x="105" y="16"/>
                  </a:cubicBezTo>
                  <a:cubicBezTo>
                    <a:pt x="31" y="53"/>
                    <a:pt x="1" y="144"/>
                    <a:pt x="38" y="217"/>
                  </a:cubicBezTo>
                  <a:cubicBezTo>
                    <a:pt x="286" y="707"/>
                    <a:pt x="823" y="1039"/>
                    <a:pt x="1373" y="1039"/>
                  </a:cubicBezTo>
                  <a:cubicBezTo>
                    <a:pt x="1923" y="1039"/>
                    <a:pt x="2460" y="707"/>
                    <a:pt x="2707" y="214"/>
                  </a:cubicBezTo>
                  <a:cubicBezTo>
                    <a:pt x="2744" y="144"/>
                    <a:pt x="2714" y="53"/>
                    <a:pt x="2644" y="16"/>
                  </a:cubicBezTo>
                  <a:cubicBezTo>
                    <a:pt x="2623" y="5"/>
                    <a:pt x="2600" y="0"/>
                    <a:pt x="257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3170;p49">
              <a:extLst>
                <a:ext uri="{FF2B5EF4-FFF2-40B4-BE49-F238E27FC236}">
                  <a16:creationId xmlns:a16="http://schemas.microsoft.com/office/drawing/2014/main" id="{E62A3930-2369-48D6-8253-AB5257252601}"/>
                </a:ext>
              </a:extLst>
            </p:cNvPr>
            <p:cNvSpPr/>
            <p:nvPr/>
          </p:nvSpPr>
          <p:spPr>
            <a:xfrm>
              <a:off x="6415325" y="2378100"/>
              <a:ext cx="104825" cy="120075"/>
            </a:xfrm>
            <a:custGeom>
              <a:avLst/>
              <a:gdLst/>
              <a:ahLst/>
              <a:cxnLst/>
              <a:rect l="l" t="t" r="r" b="b"/>
              <a:pathLst>
                <a:path w="4193" h="4803" extrusionOk="0">
                  <a:moveTo>
                    <a:pt x="1390" y="1"/>
                  </a:moveTo>
                  <a:cubicBezTo>
                    <a:pt x="1324" y="1"/>
                    <a:pt x="1259" y="5"/>
                    <a:pt x="1194" y="13"/>
                  </a:cubicBezTo>
                  <a:cubicBezTo>
                    <a:pt x="829" y="60"/>
                    <a:pt x="470" y="264"/>
                    <a:pt x="306" y="593"/>
                  </a:cubicBezTo>
                  <a:cubicBezTo>
                    <a:pt x="132" y="939"/>
                    <a:pt x="199" y="1374"/>
                    <a:pt x="406" y="1699"/>
                  </a:cubicBezTo>
                  <a:cubicBezTo>
                    <a:pt x="618" y="2025"/>
                    <a:pt x="953" y="2253"/>
                    <a:pt x="1309" y="2408"/>
                  </a:cubicBezTo>
                  <a:cubicBezTo>
                    <a:pt x="1053" y="2478"/>
                    <a:pt x="765" y="2589"/>
                    <a:pt x="541" y="2736"/>
                  </a:cubicBezTo>
                  <a:cubicBezTo>
                    <a:pt x="319" y="2880"/>
                    <a:pt x="128" y="3095"/>
                    <a:pt x="64" y="3353"/>
                  </a:cubicBezTo>
                  <a:cubicBezTo>
                    <a:pt x="1" y="3615"/>
                    <a:pt x="81" y="3917"/>
                    <a:pt x="296" y="4070"/>
                  </a:cubicBezTo>
                  <a:cubicBezTo>
                    <a:pt x="439" y="4173"/>
                    <a:pt x="617" y="4203"/>
                    <a:pt x="795" y="4203"/>
                  </a:cubicBezTo>
                  <a:cubicBezTo>
                    <a:pt x="855" y="4203"/>
                    <a:pt x="915" y="4199"/>
                    <a:pt x="973" y="4194"/>
                  </a:cubicBezTo>
                  <a:cubicBezTo>
                    <a:pt x="1389" y="4154"/>
                    <a:pt x="1798" y="4050"/>
                    <a:pt x="2180" y="3880"/>
                  </a:cubicBezTo>
                  <a:lnTo>
                    <a:pt x="2180" y="3880"/>
                  </a:lnTo>
                  <a:cubicBezTo>
                    <a:pt x="2154" y="4044"/>
                    <a:pt x="2177" y="4235"/>
                    <a:pt x="2211" y="4400"/>
                  </a:cubicBezTo>
                  <a:cubicBezTo>
                    <a:pt x="2241" y="4564"/>
                    <a:pt x="2341" y="4725"/>
                    <a:pt x="2499" y="4782"/>
                  </a:cubicBezTo>
                  <a:cubicBezTo>
                    <a:pt x="2544" y="4796"/>
                    <a:pt x="2591" y="4802"/>
                    <a:pt x="2637" y="4802"/>
                  </a:cubicBezTo>
                  <a:cubicBezTo>
                    <a:pt x="2698" y="4802"/>
                    <a:pt x="2759" y="4792"/>
                    <a:pt x="2818" y="4775"/>
                  </a:cubicBezTo>
                  <a:cubicBezTo>
                    <a:pt x="3240" y="4644"/>
                    <a:pt x="3502" y="4228"/>
                    <a:pt x="3686" y="3829"/>
                  </a:cubicBezTo>
                  <a:cubicBezTo>
                    <a:pt x="3895" y="3377"/>
                    <a:pt x="4085" y="2753"/>
                    <a:pt x="4192" y="2263"/>
                  </a:cubicBezTo>
                  <a:cubicBezTo>
                    <a:pt x="3870" y="1354"/>
                    <a:pt x="3157" y="593"/>
                    <a:pt x="2271" y="207"/>
                  </a:cubicBezTo>
                  <a:cubicBezTo>
                    <a:pt x="1993" y="86"/>
                    <a:pt x="1691" y="1"/>
                    <a:pt x="1390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3171;p49">
              <a:extLst>
                <a:ext uri="{FF2B5EF4-FFF2-40B4-BE49-F238E27FC236}">
                  <a16:creationId xmlns:a16="http://schemas.microsoft.com/office/drawing/2014/main" id="{0F652BAE-C7AD-4FDF-9572-6FC2576C231C}"/>
                </a:ext>
              </a:extLst>
            </p:cNvPr>
            <p:cNvSpPr/>
            <p:nvPr/>
          </p:nvSpPr>
          <p:spPr>
            <a:xfrm>
              <a:off x="7065500" y="2373875"/>
              <a:ext cx="107675" cy="122850"/>
            </a:xfrm>
            <a:custGeom>
              <a:avLst/>
              <a:gdLst/>
              <a:ahLst/>
              <a:cxnLst/>
              <a:rect l="l" t="t" r="r" b="b"/>
              <a:pathLst>
                <a:path w="4307" h="4914" extrusionOk="0">
                  <a:moveTo>
                    <a:pt x="2716" y="0"/>
                  </a:moveTo>
                  <a:cubicBezTo>
                    <a:pt x="2361" y="0"/>
                    <a:pt x="2017" y="129"/>
                    <a:pt x="1707" y="303"/>
                  </a:cubicBezTo>
                  <a:cubicBezTo>
                    <a:pt x="866" y="772"/>
                    <a:pt x="232" y="1603"/>
                    <a:pt x="1" y="2540"/>
                  </a:cubicBezTo>
                  <a:cubicBezTo>
                    <a:pt x="155" y="3015"/>
                    <a:pt x="410" y="3616"/>
                    <a:pt x="661" y="4049"/>
                  </a:cubicBezTo>
                  <a:cubicBezTo>
                    <a:pt x="886" y="4428"/>
                    <a:pt x="1188" y="4816"/>
                    <a:pt x="1620" y="4900"/>
                  </a:cubicBezTo>
                  <a:cubicBezTo>
                    <a:pt x="1662" y="4908"/>
                    <a:pt x="1706" y="4913"/>
                    <a:pt x="1750" y="4913"/>
                  </a:cubicBezTo>
                  <a:cubicBezTo>
                    <a:pt x="1814" y="4913"/>
                    <a:pt x="1878" y="4903"/>
                    <a:pt x="1936" y="4877"/>
                  </a:cubicBezTo>
                  <a:cubicBezTo>
                    <a:pt x="2086" y="4806"/>
                    <a:pt x="2174" y="4635"/>
                    <a:pt x="2187" y="4468"/>
                  </a:cubicBezTo>
                  <a:cubicBezTo>
                    <a:pt x="2204" y="4303"/>
                    <a:pt x="2207" y="4109"/>
                    <a:pt x="2167" y="3948"/>
                  </a:cubicBezTo>
                  <a:lnTo>
                    <a:pt x="2167" y="3948"/>
                  </a:lnTo>
                  <a:cubicBezTo>
                    <a:pt x="2553" y="4075"/>
                    <a:pt x="2959" y="4139"/>
                    <a:pt x="3364" y="4139"/>
                  </a:cubicBezTo>
                  <a:cubicBezTo>
                    <a:pt x="3374" y="4139"/>
                    <a:pt x="3384" y="4139"/>
                    <a:pt x="3394" y="4139"/>
                  </a:cubicBezTo>
                  <a:cubicBezTo>
                    <a:pt x="3632" y="4136"/>
                    <a:pt x="3884" y="4106"/>
                    <a:pt x="4058" y="3948"/>
                  </a:cubicBezTo>
                  <a:cubicBezTo>
                    <a:pt x="4259" y="3773"/>
                    <a:pt x="4307" y="3465"/>
                    <a:pt x="4216" y="3213"/>
                  </a:cubicBezTo>
                  <a:cubicBezTo>
                    <a:pt x="4129" y="2962"/>
                    <a:pt x="3917" y="2767"/>
                    <a:pt x="3683" y="2643"/>
                  </a:cubicBezTo>
                  <a:cubicBezTo>
                    <a:pt x="3445" y="2523"/>
                    <a:pt x="3146" y="2442"/>
                    <a:pt x="2885" y="2395"/>
                  </a:cubicBezTo>
                  <a:cubicBezTo>
                    <a:pt x="3223" y="2207"/>
                    <a:pt x="3535" y="1946"/>
                    <a:pt x="3710" y="1600"/>
                  </a:cubicBezTo>
                  <a:cubicBezTo>
                    <a:pt x="3887" y="1255"/>
                    <a:pt x="3911" y="819"/>
                    <a:pt x="3703" y="490"/>
                  </a:cubicBezTo>
                  <a:cubicBezTo>
                    <a:pt x="3505" y="178"/>
                    <a:pt x="3126" y="11"/>
                    <a:pt x="2757" y="1"/>
                  </a:cubicBezTo>
                  <a:cubicBezTo>
                    <a:pt x="2744" y="1"/>
                    <a:pt x="2730" y="0"/>
                    <a:pt x="2716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Google Shape;3172;p49">
              <a:extLst>
                <a:ext uri="{FF2B5EF4-FFF2-40B4-BE49-F238E27FC236}">
                  <a16:creationId xmlns:a16="http://schemas.microsoft.com/office/drawing/2014/main" id="{74060B80-254E-4181-94F4-3FAE8FD9D015}"/>
                </a:ext>
              </a:extLst>
            </p:cNvPr>
            <p:cNvSpPr/>
            <p:nvPr/>
          </p:nvSpPr>
          <p:spPr>
            <a:xfrm>
              <a:off x="6692250" y="2209900"/>
              <a:ext cx="204675" cy="30100"/>
            </a:xfrm>
            <a:custGeom>
              <a:avLst/>
              <a:gdLst/>
              <a:ahLst/>
              <a:cxnLst/>
              <a:rect l="l" t="t" r="r" b="b"/>
              <a:pathLst>
                <a:path w="8187" h="1204" extrusionOk="0">
                  <a:moveTo>
                    <a:pt x="4092" y="148"/>
                  </a:moveTo>
                  <a:cubicBezTo>
                    <a:pt x="6664" y="148"/>
                    <a:pt x="8005" y="439"/>
                    <a:pt x="8039" y="604"/>
                  </a:cubicBezTo>
                  <a:cubicBezTo>
                    <a:pt x="8005" y="765"/>
                    <a:pt x="6664" y="1056"/>
                    <a:pt x="4092" y="1056"/>
                  </a:cubicBezTo>
                  <a:cubicBezTo>
                    <a:pt x="1520" y="1056"/>
                    <a:pt x="178" y="765"/>
                    <a:pt x="148" y="604"/>
                  </a:cubicBezTo>
                  <a:cubicBezTo>
                    <a:pt x="178" y="439"/>
                    <a:pt x="1520" y="148"/>
                    <a:pt x="4092" y="148"/>
                  </a:cubicBezTo>
                  <a:close/>
                  <a:moveTo>
                    <a:pt x="4092" y="0"/>
                  </a:moveTo>
                  <a:cubicBezTo>
                    <a:pt x="2677" y="0"/>
                    <a:pt x="1" y="128"/>
                    <a:pt x="1" y="604"/>
                  </a:cubicBezTo>
                  <a:cubicBezTo>
                    <a:pt x="1" y="1080"/>
                    <a:pt x="2677" y="1204"/>
                    <a:pt x="4092" y="1204"/>
                  </a:cubicBezTo>
                  <a:cubicBezTo>
                    <a:pt x="5507" y="1204"/>
                    <a:pt x="8186" y="1080"/>
                    <a:pt x="8186" y="604"/>
                  </a:cubicBezTo>
                  <a:cubicBezTo>
                    <a:pt x="8186" y="128"/>
                    <a:pt x="5507" y="0"/>
                    <a:pt x="4092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Google Shape;3173;p49">
              <a:extLst>
                <a:ext uri="{FF2B5EF4-FFF2-40B4-BE49-F238E27FC236}">
                  <a16:creationId xmlns:a16="http://schemas.microsoft.com/office/drawing/2014/main" id="{D610069E-F12A-4A2A-A40F-4EA05A87B435}"/>
                </a:ext>
              </a:extLst>
            </p:cNvPr>
            <p:cNvSpPr/>
            <p:nvPr/>
          </p:nvSpPr>
          <p:spPr>
            <a:xfrm>
              <a:off x="6924150" y="2213725"/>
              <a:ext cx="94100" cy="31000"/>
            </a:xfrm>
            <a:custGeom>
              <a:avLst/>
              <a:gdLst/>
              <a:ahLst/>
              <a:cxnLst/>
              <a:rect l="l" t="t" r="r" b="b"/>
              <a:pathLst>
                <a:path w="3764" h="1240" extrusionOk="0">
                  <a:moveTo>
                    <a:pt x="1670" y="0"/>
                  </a:moveTo>
                  <a:cubicBezTo>
                    <a:pt x="1658" y="0"/>
                    <a:pt x="1646" y="1"/>
                    <a:pt x="1634" y="1"/>
                  </a:cubicBezTo>
                  <a:cubicBezTo>
                    <a:pt x="1433" y="12"/>
                    <a:pt x="1244" y="95"/>
                    <a:pt x="1070" y="199"/>
                  </a:cubicBezTo>
                  <a:cubicBezTo>
                    <a:pt x="1003" y="239"/>
                    <a:pt x="936" y="283"/>
                    <a:pt x="872" y="326"/>
                  </a:cubicBezTo>
                  <a:cubicBezTo>
                    <a:pt x="862" y="334"/>
                    <a:pt x="849" y="343"/>
                    <a:pt x="839" y="354"/>
                  </a:cubicBezTo>
                  <a:cubicBezTo>
                    <a:pt x="507" y="588"/>
                    <a:pt x="218" y="894"/>
                    <a:pt x="1" y="1239"/>
                  </a:cubicBezTo>
                  <a:lnTo>
                    <a:pt x="3763" y="1239"/>
                  </a:lnTo>
                  <a:cubicBezTo>
                    <a:pt x="3733" y="1212"/>
                    <a:pt x="3703" y="1185"/>
                    <a:pt x="3673" y="1159"/>
                  </a:cubicBezTo>
                  <a:cubicBezTo>
                    <a:pt x="3649" y="1135"/>
                    <a:pt x="3619" y="1111"/>
                    <a:pt x="3592" y="1091"/>
                  </a:cubicBezTo>
                  <a:cubicBezTo>
                    <a:pt x="3371" y="894"/>
                    <a:pt x="3140" y="705"/>
                    <a:pt x="2901" y="524"/>
                  </a:cubicBezTo>
                  <a:cubicBezTo>
                    <a:pt x="2781" y="625"/>
                    <a:pt x="2670" y="739"/>
                    <a:pt x="2569" y="866"/>
                  </a:cubicBezTo>
                  <a:cubicBezTo>
                    <a:pt x="2501" y="416"/>
                    <a:pt x="2121" y="0"/>
                    <a:pt x="1670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3174;p49">
              <a:extLst>
                <a:ext uri="{FF2B5EF4-FFF2-40B4-BE49-F238E27FC236}">
                  <a16:creationId xmlns:a16="http://schemas.microsoft.com/office/drawing/2014/main" id="{7A7A77C6-A139-4EC6-8F04-E43DE8560712}"/>
                </a:ext>
              </a:extLst>
            </p:cNvPr>
            <p:cNvSpPr/>
            <p:nvPr/>
          </p:nvSpPr>
          <p:spPr>
            <a:xfrm>
              <a:off x="6706750" y="2784225"/>
              <a:ext cx="158475" cy="32675"/>
            </a:xfrm>
            <a:custGeom>
              <a:avLst/>
              <a:gdLst/>
              <a:ahLst/>
              <a:cxnLst/>
              <a:rect l="l" t="t" r="r" b="b"/>
              <a:pathLst>
                <a:path w="6339" h="1307" extrusionOk="0">
                  <a:moveTo>
                    <a:pt x="1908" y="1"/>
                  </a:moveTo>
                  <a:cubicBezTo>
                    <a:pt x="1529" y="1"/>
                    <a:pt x="1161" y="163"/>
                    <a:pt x="859" y="395"/>
                  </a:cubicBezTo>
                  <a:cubicBezTo>
                    <a:pt x="524" y="650"/>
                    <a:pt x="259" y="981"/>
                    <a:pt x="0" y="1307"/>
                  </a:cubicBezTo>
                  <a:cubicBezTo>
                    <a:pt x="99" y="1283"/>
                    <a:pt x="179" y="1275"/>
                    <a:pt x="263" y="1275"/>
                  </a:cubicBezTo>
                  <a:cubicBezTo>
                    <a:pt x="325" y="1275"/>
                    <a:pt x="388" y="1279"/>
                    <a:pt x="463" y="1286"/>
                  </a:cubicBezTo>
                  <a:lnTo>
                    <a:pt x="6339" y="1286"/>
                  </a:lnTo>
                  <a:cubicBezTo>
                    <a:pt x="6315" y="1055"/>
                    <a:pt x="6335" y="757"/>
                    <a:pt x="6211" y="559"/>
                  </a:cubicBezTo>
                  <a:cubicBezTo>
                    <a:pt x="5980" y="189"/>
                    <a:pt x="5538" y="10"/>
                    <a:pt x="5097" y="10"/>
                  </a:cubicBezTo>
                  <a:cubicBezTo>
                    <a:pt x="4982" y="10"/>
                    <a:pt x="4867" y="22"/>
                    <a:pt x="4756" y="46"/>
                  </a:cubicBezTo>
                  <a:cubicBezTo>
                    <a:pt x="4219" y="160"/>
                    <a:pt x="3763" y="505"/>
                    <a:pt x="3361" y="881"/>
                  </a:cubicBezTo>
                  <a:cubicBezTo>
                    <a:pt x="3026" y="445"/>
                    <a:pt x="2569" y="53"/>
                    <a:pt x="2023" y="6"/>
                  </a:cubicBezTo>
                  <a:cubicBezTo>
                    <a:pt x="1985" y="3"/>
                    <a:pt x="1946" y="1"/>
                    <a:pt x="19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3175;p49">
              <a:extLst>
                <a:ext uri="{FF2B5EF4-FFF2-40B4-BE49-F238E27FC236}">
                  <a16:creationId xmlns:a16="http://schemas.microsoft.com/office/drawing/2014/main" id="{CC1D590F-C382-40E3-9FDE-0E73E38A7085}"/>
                </a:ext>
              </a:extLst>
            </p:cNvPr>
            <p:cNvSpPr/>
            <p:nvPr/>
          </p:nvSpPr>
          <p:spPr>
            <a:xfrm>
              <a:off x="6526925" y="2233775"/>
              <a:ext cx="111700" cy="32075"/>
            </a:xfrm>
            <a:custGeom>
              <a:avLst/>
              <a:gdLst/>
              <a:ahLst/>
              <a:cxnLst/>
              <a:rect l="l" t="t" r="r" b="b"/>
              <a:pathLst>
                <a:path w="4468" h="1283" extrusionOk="0">
                  <a:moveTo>
                    <a:pt x="3221" y="1"/>
                  </a:moveTo>
                  <a:cubicBezTo>
                    <a:pt x="3106" y="1"/>
                    <a:pt x="2992" y="13"/>
                    <a:pt x="2881" y="38"/>
                  </a:cubicBezTo>
                  <a:cubicBezTo>
                    <a:pt x="2344" y="152"/>
                    <a:pt x="1889" y="497"/>
                    <a:pt x="1489" y="872"/>
                  </a:cubicBezTo>
                  <a:cubicBezTo>
                    <a:pt x="1338" y="679"/>
                    <a:pt x="1164" y="490"/>
                    <a:pt x="966" y="340"/>
                  </a:cubicBezTo>
                  <a:cubicBezTo>
                    <a:pt x="631" y="635"/>
                    <a:pt x="309" y="947"/>
                    <a:pt x="0" y="1282"/>
                  </a:cubicBezTo>
                  <a:lnTo>
                    <a:pt x="4467" y="1282"/>
                  </a:lnTo>
                  <a:cubicBezTo>
                    <a:pt x="4441" y="1047"/>
                    <a:pt x="4464" y="749"/>
                    <a:pt x="4336" y="551"/>
                  </a:cubicBezTo>
                  <a:cubicBezTo>
                    <a:pt x="4215" y="360"/>
                    <a:pt x="4042" y="219"/>
                    <a:pt x="3833" y="128"/>
                  </a:cubicBezTo>
                  <a:cubicBezTo>
                    <a:pt x="3820" y="122"/>
                    <a:pt x="3807" y="115"/>
                    <a:pt x="3793" y="112"/>
                  </a:cubicBezTo>
                  <a:cubicBezTo>
                    <a:pt x="3615" y="38"/>
                    <a:pt x="3418" y="1"/>
                    <a:pt x="3221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3176;p49">
              <a:extLst>
                <a:ext uri="{FF2B5EF4-FFF2-40B4-BE49-F238E27FC236}">
                  <a16:creationId xmlns:a16="http://schemas.microsoft.com/office/drawing/2014/main" id="{DC1961F0-39F1-47B9-BDEA-2E35E12DFE9E}"/>
                </a:ext>
              </a:extLst>
            </p:cNvPr>
            <p:cNvSpPr/>
            <p:nvPr/>
          </p:nvSpPr>
          <p:spPr>
            <a:xfrm>
              <a:off x="6506725" y="2675100"/>
              <a:ext cx="25100" cy="25175"/>
            </a:xfrm>
            <a:custGeom>
              <a:avLst/>
              <a:gdLst/>
              <a:ahLst/>
              <a:cxnLst/>
              <a:rect l="l" t="t" r="r" b="b"/>
              <a:pathLst>
                <a:path w="1004" h="1007" extrusionOk="0">
                  <a:moveTo>
                    <a:pt x="500" y="1"/>
                  </a:moveTo>
                  <a:cubicBezTo>
                    <a:pt x="225" y="1"/>
                    <a:pt x="0" y="229"/>
                    <a:pt x="0" y="504"/>
                  </a:cubicBezTo>
                  <a:cubicBezTo>
                    <a:pt x="0" y="782"/>
                    <a:pt x="225" y="1007"/>
                    <a:pt x="500" y="1007"/>
                  </a:cubicBezTo>
                  <a:cubicBezTo>
                    <a:pt x="778" y="1007"/>
                    <a:pt x="1003" y="782"/>
                    <a:pt x="1003" y="504"/>
                  </a:cubicBezTo>
                  <a:cubicBezTo>
                    <a:pt x="1003" y="229"/>
                    <a:pt x="778" y="1"/>
                    <a:pt x="500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3177;p49">
              <a:extLst>
                <a:ext uri="{FF2B5EF4-FFF2-40B4-BE49-F238E27FC236}">
                  <a16:creationId xmlns:a16="http://schemas.microsoft.com/office/drawing/2014/main" id="{9B8C4735-4C5A-477D-B7B2-6D4F945DCBD0}"/>
                </a:ext>
              </a:extLst>
            </p:cNvPr>
            <p:cNvSpPr/>
            <p:nvPr/>
          </p:nvSpPr>
          <p:spPr>
            <a:xfrm>
              <a:off x="7043875" y="2317875"/>
              <a:ext cx="25075" cy="25175"/>
            </a:xfrm>
            <a:custGeom>
              <a:avLst/>
              <a:gdLst/>
              <a:ahLst/>
              <a:cxnLst/>
              <a:rect l="l" t="t" r="r" b="b"/>
              <a:pathLst>
                <a:path w="1003" h="1007" extrusionOk="0">
                  <a:moveTo>
                    <a:pt x="500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2"/>
                    <a:pt x="225" y="1006"/>
                    <a:pt x="500" y="1006"/>
                  </a:cubicBezTo>
                  <a:cubicBezTo>
                    <a:pt x="778" y="1006"/>
                    <a:pt x="1003" y="782"/>
                    <a:pt x="1003" y="503"/>
                  </a:cubicBezTo>
                  <a:cubicBezTo>
                    <a:pt x="1003" y="225"/>
                    <a:pt x="778" y="0"/>
                    <a:pt x="50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3178;p49">
              <a:extLst>
                <a:ext uri="{FF2B5EF4-FFF2-40B4-BE49-F238E27FC236}">
                  <a16:creationId xmlns:a16="http://schemas.microsoft.com/office/drawing/2014/main" id="{DD875D6A-BBCE-4ED8-B7AF-E01519DCDE25}"/>
                </a:ext>
              </a:extLst>
            </p:cNvPr>
            <p:cNvSpPr/>
            <p:nvPr/>
          </p:nvSpPr>
          <p:spPr>
            <a:xfrm>
              <a:off x="6506975" y="2317875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3" y="0"/>
                  </a:moveTo>
                  <a:cubicBezTo>
                    <a:pt x="225" y="0"/>
                    <a:pt x="0" y="225"/>
                    <a:pt x="0" y="503"/>
                  </a:cubicBezTo>
                  <a:cubicBezTo>
                    <a:pt x="0" y="782"/>
                    <a:pt x="225" y="1006"/>
                    <a:pt x="503" y="1006"/>
                  </a:cubicBezTo>
                  <a:cubicBezTo>
                    <a:pt x="782" y="1006"/>
                    <a:pt x="1006" y="782"/>
                    <a:pt x="1006" y="503"/>
                  </a:cubicBezTo>
                  <a:cubicBezTo>
                    <a:pt x="1006" y="225"/>
                    <a:pt x="782" y="0"/>
                    <a:pt x="503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3179;p49">
              <a:extLst>
                <a:ext uri="{FF2B5EF4-FFF2-40B4-BE49-F238E27FC236}">
                  <a16:creationId xmlns:a16="http://schemas.microsoft.com/office/drawing/2014/main" id="{7EBB0015-CB52-4F96-BABB-E2314E9BA97C}"/>
                </a:ext>
              </a:extLst>
            </p:cNvPr>
            <p:cNvSpPr/>
            <p:nvPr/>
          </p:nvSpPr>
          <p:spPr>
            <a:xfrm>
              <a:off x="6772575" y="2170975"/>
              <a:ext cx="25175" cy="25100"/>
            </a:xfrm>
            <a:custGeom>
              <a:avLst/>
              <a:gdLst/>
              <a:ahLst/>
              <a:cxnLst/>
              <a:rect l="l" t="t" r="r" b="b"/>
              <a:pathLst>
                <a:path w="1007" h="1004" extrusionOk="0">
                  <a:moveTo>
                    <a:pt x="503" y="1"/>
                  </a:moveTo>
                  <a:cubicBezTo>
                    <a:pt x="225" y="1"/>
                    <a:pt x="0" y="225"/>
                    <a:pt x="0" y="501"/>
                  </a:cubicBezTo>
                  <a:cubicBezTo>
                    <a:pt x="0" y="779"/>
                    <a:pt x="225" y="1004"/>
                    <a:pt x="503" y="1004"/>
                  </a:cubicBezTo>
                  <a:cubicBezTo>
                    <a:pt x="782" y="1004"/>
                    <a:pt x="1006" y="779"/>
                    <a:pt x="1006" y="501"/>
                  </a:cubicBezTo>
                  <a:cubicBezTo>
                    <a:pt x="1006" y="225"/>
                    <a:pt x="782" y="1"/>
                    <a:pt x="503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6" name="Google Shape;3180;p49">
              <a:extLst>
                <a:ext uri="{FF2B5EF4-FFF2-40B4-BE49-F238E27FC236}">
                  <a16:creationId xmlns:a16="http://schemas.microsoft.com/office/drawing/2014/main" id="{2C4E2877-E43F-47BB-87DF-DE061455AC87}"/>
                </a:ext>
              </a:extLst>
            </p:cNvPr>
            <p:cNvSpPr/>
            <p:nvPr/>
          </p:nvSpPr>
          <p:spPr>
            <a:xfrm>
              <a:off x="6998600" y="2705900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4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1"/>
                    <a:pt x="225" y="1006"/>
                    <a:pt x="504" y="1006"/>
                  </a:cubicBezTo>
                  <a:cubicBezTo>
                    <a:pt x="781" y="1006"/>
                    <a:pt x="1007" y="781"/>
                    <a:pt x="1007" y="503"/>
                  </a:cubicBezTo>
                  <a:cubicBezTo>
                    <a:pt x="1007" y="225"/>
                    <a:pt x="781" y="0"/>
                    <a:pt x="50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7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D55849D5-FD0A-47FD-A9EF-7D715DFF12B9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4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C9E88ECE-10FD-49D6-ADBF-8A111DBE4B5B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545A288-1233-44E3-9184-A5626BA70FB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745AC14-2F62-4A8A-8A6B-2EF89D444738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1A701D0-DA08-40CD-AC31-26CF0995A6D2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2" name="รูปภาพ 51">
            <a:hlinkClick r:id="rId8" action="ppaction://hlinksldjump"/>
            <a:extLst>
              <a:ext uri="{FF2B5EF4-FFF2-40B4-BE49-F238E27FC236}">
                <a16:creationId xmlns:a16="http://schemas.microsoft.com/office/drawing/2014/main" id="{6E405EF6-5DD6-4F88-A8EF-7525C3F66BC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7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6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1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9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9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99" grpId="0" animBg="1"/>
      <p:bldP spid="10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2157360" y="1739975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952074" y="1612058"/>
            <a:ext cx="272061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(500 – 189) + 7,675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Clr>
                <a:srgbClr val="000000"/>
              </a:buClr>
              <a:tabLst>
                <a:tab pos="2062163" algn="l"/>
              </a:tabLst>
              <a:defRPr/>
            </a:pPr>
            <a:r>
              <a:rPr lang="th-TH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เติมเครื่องหมาย </a:t>
            </a:r>
            <a:r>
              <a:rPr lang="en-US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&gt; </a:t>
            </a:r>
            <a:r>
              <a:rPr lang="th-TH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หรือ </a:t>
            </a:r>
            <a:r>
              <a:rPr lang="en-US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&lt;</a:t>
            </a:r>
            <a:r>
              <a:rPr lang="th-TH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 พร้อมบอกเหตุผล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9623309" y="476679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Google Shape;8099;p68">
            <a:extLst>
              <a:ext uri="{FF2B5EF4-FFF2-40B4-BE49-F238E27FC236}">
                <a16:creationId xmlns:a16="http://schemas.microsoft.com/office/drawing/2014/main" id="{26BEE7EA-BBAC-4B2B-B254-67C8FE4F8369}"/>
              </a:ext>
            </a:extLst>
          </p:cNvPr>
          <p:cNvSpPr/>
          <p:nvPr/>
        </p:nvSpPr>
        <p:spPr>
          <a:xfrm rot="126129">
            <a:off x="1209946" y="976390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8" name="Google Shape;8099;p68">
            <a:extLst>
              <a:ext uri="{FF2B5EF4-FFF2-40B4-BE49-F238E27FC236}">
                <a16:creationId xmlns:a16="http://schemas.microsoft.com/office/drawing/2014/main" id="{568B3018-9C44-428F-B659-63886EC474C3}"/>
              </a:ext>
            </a:extLst>
          </p:cNvPr>
          <p:cNvSpPr/>
          <p:nvPr/>
        </p:nvSpPr>
        <p:spPr>
          <a:xfrm rot="126129">
            <a:off x="5396189" y="9109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9" name="Rounded Rectangle 166">
            <a:extLst>
              <a:ext uri="{FF2B5EF4-FFF2-40B4-BE49-F238E27FC236}">
                <a16:creationId xmlns:a16="http://schemas.microsoft.com/office/drawing/2014/main" id="{20B0683E-67BC-4F80-A9A7-F980C889BAA0}"/>
              </a:ext>
            </a:extLst>
          </p:cNvPr>
          <p:cNvSpPr/>
          <p:nvPr/>
        </p:nvSpPr>
        <p:spPr>
          <a:xfrm>
            <a:off x="5939164" y="1690961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0" name="Rectangle 4">
            <a:extLst>
              <a:ext uri="{FF2B5EF4-FFF2-40B4-BE49-F238E27FC236}">
                <a16:creationId xmlns:a16="http://schemas.microsoft.com/office/drawing/2014/main" id="{5B5777CE-36B1-4983-A837-B1181681974D}"/>
              </a:ext>
            </a:extLst>
          </p:cNvPr>
          <p:cNvSpPr/>
          <p:nvPr/>
        </p:nvSpPr>
        <p:spPr>
          <a:xfrm>
            <a:off x="6547470" y="1612058"/>
            <a:ext cx="273825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(500 – 376) + 7,675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61" name="กลุ่ม 2">
            <a:extLst>
              <a:ext uri="{FF2B5EF4-FFF2-40B4-BE49-F238E27FC236}">
                <a16:creationId xmlns:a16="http://schemas.microsoft.com/office/drawing/2014/main" id="{7130C1D0-D2B2-442C-8D79-41E8764FB8D9}"/>
              </a:ext>
            </a:extLst>
          </p:cNvPr>
          <p:cNvGrpSpPr/>
          <p:nvPr/>
        </p:nvGrpSpPr>
        <p:grpSpPr>
          <a:xfrm>
            <a:off x="2157360" y="2554012"/>
            <a:ext cx="468000" cy="468000"/>
            <a:chOff x="1239484" y="1722687"/>
            <a:chExt cx="468000" cy="468000"/>
          </a:xfrm>
        </p:grpSpPr>
        <p:sp>
          <p:nvSpPr>
            <p:cNvPr id="162" name="Google Shape;523;p27">
              <a:extLst>
                <a:ext uri="{FF2B5EF4-FFF2-40B4-BE49-F238E27FC236}">
                  <a16:creationId xmlns:a16="http://schemas.microsoft.com/office/drawing/2014/main" id="{20A0C1A9-2881-4520-88A1-FF36ECE2BE4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656;p49">
              <a:extLst>
                <a:ext uri="{FF2B5EF4-FFF2-40B4-BE49-F238E27FC236}">
                  <a16:creationId xmlns:a16="http://schemas.microsoft.com/office/drawing/2014/main" id="{5E2D3C3C-F0BF-4538-939B-9F7BA21F05C8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64" name="Rectangle 4">
            <a:extLst>
              <a:ext uri="{FF2B5EF4-FFF2-40B4-BE49-F238E27FC236}">
                <a16:creationId xmlns:a16="http://schemas.microsoft.com/office/drawing/2014/main" id="{66B9E893-CAD4-4E41-BE06-9DBE83BC4327}"/>
              </a:ext>
            </a:extLst>
          </p:cNvPr>
          <p:cNvSpPr/>
          <p:nvPr/>
        </p:nvSpPr>
        <p:spPr>
          <a:xfrm>
            <a:off x="2952074" y="2426095"/>
            <a:ext cx="278473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8,000 – (600 + 254)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65" name="Rounded Rectangle 166">
            <a:extLst>
              <a:ext uri="{FF2B5EF4-FFF2-40B4-BE49-F238E27FC236}">
                <a16:creationId xmlns:a16="http://schemas.microsoft.com/office/drawing/2014/main" id="{B03820C2-B237-4543-9DEE-E81EDDAF932F}"/>
              </a:ext>
            </a:extLst>
          </p:cNvPr>
          <p:cNvSpPr/>
          <p:nvPr/>
        </p:nvSpPr>
        <p:spPr>
          <a:xfrm>
            <a:off x="5939164" y="2504998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6" name="Rectangle 4">
            <a:extLst>
              <a:ext uri="{FF2B5EF4-FFF2-40B4-BE49-F238E27FC236}">
                <a16:creationId xmlns:a16="http://schemas.microsoft.com/office/drawing/2014/main" id="{6C50F1AB-CB65-4ED5-BEE6-3CDA99636498}"/>
              </a:ext>
            </a:extLst>
          </p:cNvPr>
          <p:cNvSpPr/>
          <p:nvPr/>
        </p:nvSpPr>
        <p:spPr>
          <a:xfrm>
            <a:off x="6547470" y="2426095"/>
            <a:ext cx="273985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8,000 – (600 + 138)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2157360" y="3405373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952074" y="3277456"/>
            <a:ext cx="22333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(600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3) +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156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1" name="Rounded Rectangle 166">
            <a:extLst>
              <a:ext uri="{FF2B5EF4-FFF2-40B4-BE49-F238E27FC236}">
                <a16:creationId xmlns:a16="http://schemas.microsoft.com/office/drawing/2014/main" id="{FD5DEBCE-F11A-4BC6-A42B-D7E21E8DF8B0}"/>
              </a:ext>
            </a:extLst>
          </p:cNvPr>
          <p:cNvSpPr/>
          <p:nvPr/>
        </p:nvSpPr>
        <p:spPr>
          <a:xfrm>
            <a:off x="5939164" y="3356359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2" name="Rectangle 4">
            <a:extLst>
              <a:ext uri="{FF2B5EF4-FFF2-40B4-BE49-F238E27FC236}">
                <a16:creationId xmlns:a16="http://schemas.microsoft.com/office/drawing/2014/main" id="{B4F57AD8-20DB-4F93-A3A7-C8817FE8332A}"/>
              </a:ext>
            </a:extLst>
          </p:cNvPr>
          <p:cNvSpPr/>
          <p:nvPr/>
        </p:nvSpPr>
        <p:spPr>
          <a:xfrm>
            <a:off x="6547470" y="3277456"/>
            <a:ext cx="22958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(600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3) + 156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73" name="กลุ่ม 2">
            <a:extLst>
              <a:ext uri="{FF2B5EF4-FFF2-40B4-BE49-F238E27FC236}">
                <a16:creationId xmlns:a16="http://schemas.microsoft.com/office/drawing/2014/main" id="{7213BB9C-5260-4E1B-A380-6B294855BC2B}"/>
              </a:ext>
            </a:extLst>
          </p:cNvPr>
          <p:cNvGrpSpPr/>
          <p:nvPr/>
        </p:nvGrpSpPr>
        <p:grpSpPr>
          <a:xfrm>
            <a:off x="2157360" y="4275434"/>
            <a:ext cx="468000" cy="468000"/>
            <a:chOff x="1239484" y="1722687"/>
            <a:chExt cx="468000" cy="468000"/>
          </a:xfrm>
        </p:grpSpPr>
        <p:sp>
          <p:nvSpPr>
            <p:cNvPr id="174" name="Google Shape;523;p27">
              <a:extLst>
                <a:ext uri="{FF2B5EF4-FFF2-40B4-BE49-F238E27FC236}">
                  <a16:creationId xmlns:a16="http://schemas.microsoft.com/office/drawing/2014/main" id="{C675D4B2-295F-4A93-8997-2240A55348F9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656;p49">
              <a:extLst>
                <a:ext uri="{FF2B5EF4-FFF2-40B4-BE49-F238E27FC236}">
                  <a16:creationId xmlns:a16="http://schemas.microsoft.com/office/drawing/2014/main" id="{9C8EF2D5-4152-4111-8556-E743345453B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kern="0" dirty="0">
                  <a:solidFill>
                    <a:srgbClr val="44546A">
                      <a:lumMod val="75000"/>
                    </a:srgbClr>
                  </a:solidFill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6" name="Rectangle 4">
            <a:extLst>
              <a:ext uri="{FF2B5EF4-FFF2-40B4-BE49-F238E27FC236}">
                <a16:creationId xmlns:a16="http://schemas.microsoft.com/office/drawing/2014/main" id="{FBFE46E5-1BE1-4B28-ACA5-97228D2272D3}"/>
              </a:ext>
            </a:extLst>
          </p:cNvPr>
          <p:cNvSpPr/>
          <p:nvPr/>
        </p:nvSpPr>
        <p:spPr>
          <a:xfrm>
            <a:off x="2952074" y="4147517"/>
            <a:ext cx="227177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(435 – 100)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5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7" name="Rounded Rectangle 166">
            <a:extLst>
              <a:ext uri="{FF2B5EF4-FFF2-40B4-BE49-F238E27FC236}">
                <a16:creationId xmlns:a16="http://schemas.microsoft.com/office/drawing/2014/main" id="{D3E8C625-BBD4-46CC-8064-25A268555149}"/>
              </a:ext>
            </a:extLst>
          </p:cNvPr>
          <p:cNvSpPr/>
          <p:nvPr/>
        </p:nvSpPr>
        <p:spPr>
          <a:xfrm>
            <a:off x="5939164" y="4226420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8" name="Rectangle 4">
            <a:extLst>
              <a:ext uri="{FF2B5EF4-FFF2-40B4-BE49-F238E27FC236}">
                <a16:creationId xmlns:a16="http://schemas.microsoft.com/office/drawing/2014/main" id="{4E13FE1C-3375-4F1A-A15C-6AA4CE045EFF}"/>
              </a:ext>
            </a:extLst>
          </p:cNvPr>
          <p:cNvSpPr/>
          <p:nvPr/>
        </p:nvSpPr>
        <p:spPr>
          <a:xfrm>
            <a:off x="6547470" y="4147517"/>
            <a:ext cx="22092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(435 – 100)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5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C6F4DDF-751D-43B1-9C64-21D2C4F5B5AE}"/>
              </a:ext>
            </a:extLst>
          </p:cNvPr>
          <p:cNvSpPr txBox="1"/>
          <p:nvPr/>
        </p:nvSpPr>
        <p:spPr>
          <a:xfrm>
            <a:off x="6008736" y="1569762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&gt;</a:t>
            </a:r>
            <a:endParaRPr lang="th-TH" sz="3000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6008736" y="2378964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&lt;</a:t>
            </a:r>
            <a:endParaRPr lang="th-TH" sz="3000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6016474" y="3235160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&lt;</a:t>
            </a:r>
            <a:endParaRPr lang="th-TH" sz="3000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87" name="กล่องข้อความ 186">
            <a:extLst>
              <a:ext uri="{FF2B5EF4-FFF2-40B4-BE49-F238E27FC236}">
                <a16:creationId xmlns:a16="http://schemas.microsoft.com/office/drawing/2014/main" id="{CD55972E-8A58-4CBE-BD8F-D7C4373DC6FC}"/>
              </a:ext>
            </a:extLst>
          </p:cNvPr>
          <p:cNvSpPr txBox="1"/>
          <p:nvPr/>
        </p:nvSpPr>
        <p:spPr>
          <a:xfrm>
            <a:off x="6019505" y="4095890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&gt;</a:t>
            </a:r>
            <a:endParaRPr lang="th-TH" sz="3000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8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68BAA83E-460C-4E9F-B08B-49FDE9370DC0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8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F6EF3EF-C137-4581-B9F4-BB32C2761AF2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9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1393D0A-B704-4F22-A6EF-1EF86777AD9C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9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87025E2-2369-4628-8448-C70BD449CF7A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92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3DE8ADD-117D-4993-BEBF-93A81172EE13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93" name="รูปภาพ 192">
            <a:hlinkClick r:id="rId8" action="ppaction://hlinksldjump"/>
            <a:extLst>
              <a:ext uri="{FF2B5EF4-FFF2-40B4-BE49-F238E27FC236}">
                <a16:creationId xmlns:a16="http://schemas.microsoft.com/office/drawing/2014/main" id="{18DEDD52-B401-40A7-A063-50C85CE0D9C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5" grpId="0"/>
      <p:bldP spid="186" grpId="0"/>
      <p:bldP spid="1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2391447" y="2849994"/>
            <a:ext cx="7141232" cy="1933973"/>
          </a:xfrm>
          <a:custGeom>
            <a:avLst/>
            <a:gdLst>
              <a:gd name="connsiteX0" fmla="*/ 0 w 7141232"/>
              <a:gd name="connsiteY0" fmla="*/ 219467 h 1933973"/>
              <a:gd name="connsiteX1" fmla="*/ 219467 w 7141232"/>
              <a:gd name="connsiteY1" fmla="*/ 0 h 1933973"/>
              <a:gd name="connsiteX2" fmla="*/ 777992 w 7141232"/>
              <a:gd name="connsiteY2" fmla="*/ 0 h 1933973"/>
              <a:gd name="connsiteX3" fmla="*/ 1336517 w 7141232"/>
              <a:gd name="connsiteY3" fmla="*/ 0 h 1933973"/>
              <a:gd name="connsiteX4" fmla="*/ 1895042 w 7141232"/>
              <a:gd name="connsiteY4" fmla="*/ 0 h 1933973"/>
              <a:gd name="connsiteX5" fmla="*/ 2453566 w 7141232"/>
              <a:gd name="connsiteY5" fmla="*/ 0 h 1933973"/>
              <a:gd name="connsiteX6" fmla="*/ 3146137 w 7141232"/>
              <a:gd name="connsiteY6" fmla="*/ 0 h 1933973"/>
              <a:gd name="connsiteX7" fmla="*/ 3838708 w 7141232"/>
              <a:gd name="connsiteY7" fmla="*/ 0 h 1933973"/>
              <a:gd name="connsiteX8" fmla="*/ 4330210 w 7141232"/>
              <a:gd name="connsiteY8" fmla="*/ 0 h 1933973"/>
              <a:gd name="connsiteX9" fmla="*/ 5022781 w 7141232"/>
              <a:gd name="connsiteY9" fmla="*/ 0 h 1933973"/>
              <a:gd name="connsiteX10" fmla="*/ 5514282 w 7141232"/>
              <a:gd name="connsiteY10" fmla="*/ 0 h 1933973"/>
              <a:gd name="connsiteX11" fmla="*/ 5938761 w 7141232"/>
              <a:gd name="connsiteY11" fmla="*/ 0 h 1933973"/>
              <a:gd name="connsiteX12" fmla="*/ 6921765 w 7141232"/>
              <a:gd name="connsiteY12" fmla="*/ 0 h 1933973"/>
              <a:gd name="connsiteX13" fmla="*/ 7141232 w 7141232"/>
              <a:gd name="connsiteY13" fmla="*/ 219467 h 1933973"/>
              <a:gd name="connsiteX14" fmla="*/ 7141232 w 7141232"/>
              <a:gd name="connsiteY14" fmla="*/ 747714 h 1933973"/>
              <a:gd name="connsiteX15" fmla="*/ 7141232 w 7141232"/>
              <a:gd name="connsiteY15" fmla="*/ 1275961 h 1933973"/>
              <a:gd name="connsiteX16" fmla="*/ 7141232 w 7141232"/>
              <a:gd name="connsiteY16" fmla="*/ 1714506 h 1933973"/>
              <a:gd name="connsiteX17" fmla="*/ 6921765 w 7141232"/>
              <a:gd name="connsiteY17" fmla="*/ 1933973 h 1933973"/>
              <a:gd name="connsiteX18" fmla="*/ 6229194 w 7141232"/>
              <a:gd name="connsiteY18" fmla="*/ 1933973 h 1933973"/>
              <a:gd name="connsiteX19" fmla="*/ 5670669 w 7141232"/>
              <a:gd name="connsiteY19" fmla="*/ 1933973 h 1933973"/>
              <a:gd name="connsiteX20" fmla="*/ 5246191 w 7141232"/>
              <a:gd name="connsiteY20" fmla="*/ 1933973 h 1933973"/>
              <a:gd name="connsiteX21" fmla="*/ 4821712 w 7141232"/>
              <a:gd name="connsiteY21" fmla="*/ 1933973 h 1933973"/>
              <a:gd name="connsiteX22" fmla="*/ 4397233 w 7141232"/>
              <a:gd name="connsiteY22" fmla="*/ 1933973 h 1933973"/>
              <a:gd name="connsiteX23" fmla="*/ 3771685 w 7141232"/>
              <a:gd name="connsiteY23" fmla="*/ 1933973 h 1933973"/>
              <a:gd name="connsiteX24" fmla="*/ 3146137 w 7141232"/>
              <a:gd name="connsiteY24" fmla="*/ 1933973 h 1933973"/>
              <a:gd name="connsiteX25" fmla="*/ 2453566 w 7141232"/>
              <a:gd name="connsiteY25" fmla="*/ 1933973 h 1933973"/>
              <a:gd name="connsiteX26" fmla="*/ 1828019 w 7141232"/>
              <a:gd name="connsiteY26" fmla="*/ 1933973 h 1933973"/>
              <a:gd name="connsiteX27" fmla="*/ 1202471 w 7141232"/>
              <a:gd name="connsiteY27" fmla="*/ 1933973 h 1933973"/>
              <a:gd name="connsiteX28" fmla="*/ 219467 w 7141232"/>
              <a:gd name="connsiteY28" fmla="*/ 1933973 h 1933973"/>
              <a:gd name="connsiteX29" fmla="*/ 0 w 7141232"/>
              <a:gd name="connsiteY29" fmla="*/ 1714506 h 1933973"/>
              <a:gd name="connsiteX30" fmla="*/ 0 w 7141232"/>
              <a:gd name="connsiteY30" fmla="*/ 1201209 h 1933973"/>
              <a:gd name="connsiteX31" fmla="*/ 0 w 7141232"/>
              <a:gd name="connsiteY31" fmla="*/ 717813 h 1933973"/>
              <a:gd name="connsiteX32" fmla="*/ 0 w 7141232"/>
              <a:gd name="connsiteY32" fmla="*/ 219467 h 193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141232" h="1933973" fill="none" extrusionOk="0">
                <a:moveTo>
                  <a:pt x="0" y="219467"/>
                </a:moveTo>
                <a:cubicBezTo>
                  <a:pt x="-18593" y="110021"/>
                  <a:pt x="100459" y="-15704"/>
                  <a:pt x="219467" y="0"/>
                </a:cubicBezTo>
                <a:cubicBezTo>
                  <a:pt x="360894" y="-2638"/>
                  <a:pt x="550452" y="12989"/>
                  <a:pt x="777992" y="0"/>
                </a:cubicBezTo>
                <a:cubicBezTo>
                  <a:pt x="1005532" y="-12989"/>
                  <a:pt x="1064864" y="65025"/>
                  <a:pt x="1336517" y="0"/>
                </a:cubicBezTo>
                <a:cubicBezTo>
                  <a:pt x="1608171" y="-65025"/>
                  <a:pt x="1686843" y="59706"/>
                  <a:pt x="1895042" y="0"/>
                </a:cubicBezTo>
                <a:cubicBezTo>
                  <a:pt x="2103242" y="-59706"/>
                  <a:pt x="2241760" y="15011"/>
                  <a:pt x="2453566" y="0"/>
                </a:cubicBezTo>
                <a:cubicBezTo>
                  <a:pt x="2665372" y="-15011"/>
                  <a:pt x="2828241" y="3379"/>
                  <a:pt x="3146137" y="0"/>
                </a:cubicBezTo>
                <a:cubicBezTo>
                  <a:pt x="3464033" y="-3379"/>
                  <a:pt x="3587577" y="62208"/>
                  <a:pt x="3838708" y="0"/>
                </a:cubicBezTo>
                <a:cubicBezTo>
                  <a:pt x="4089839" y="-62208"/>
                  <a:pt x="4221225" y="1657"/>
                  <a:pt x="4330210" y="0"/>
                </a:cubicBezTo>
                <a:cubicBezTo>
                  <a:pt x="4439195" y="-1657"/>
                  <a:pt x="4758099" y="35821"/>
                  <a:pt x="5022781" y="0"/>
                </a:cubicBezTo>
                <a:cubicBezTo>
                  <a:pt x="5287463" y="-35821"/>
                  <a:pt x="5339889" y="49387"/>
                  <a:pt x="5514282" y="0"/>
                </a:cubicBezTo>
                <a:cubicBezTo>
                  <a:pt x="5688675" y="-49387"/>
                  <a:pt x="5810684" y="12966"/>
                  <a:pt x="5938761" y="0"/>
                </a:cubicBezTo>
                <a:cubicBezTo>
                  <a:pt x="6066838" y="-12966"/>
                  <a:pt x="6592146" y="32512"/>
                  <a:pt x="6921765" y="0"/>
                </a:cubicBezTo>
                <a:cubicBezTo>
                  <a:pt x="7057397" y="-843"/>
                  <a:pt x="7134268" y="94921"/>
                  <a:pt x="7141232" y="219467"/>
                </a:cubicBezTo>
                <a:cubicBezTo>
                  <a:pt x="7198562" y="390198"/>
                  <a:pt x="7082865" y="628048"/>
                  <a:pt x="7141232" y="747714"/>
                </a:cubicBezTo>
                <a:cubicBezTo>
                  <a:pt x="7199599" y="867380"/>
                  <a:pt x="7093944" y="1062463"/>
                  <a:pt x="7141232" y="1275961"/>
                </a:cubicBezTo>
                <a:cubicBezTo>
                  <a:pt x="7188520" y="1489459"/>
                  <a:pt x="7110830" y="1578630"/>
                  <a:pt x="7141232" y="1714506"/>
                </a:cubicBezTo>
                <a:cubicBezTo>
                  <a:pt x="7145790" y="1840007"/>
                  <a:pt x="7050636" y="1913837"/>
                  <a:pt x="6921765" y="1933973"/>
                </a:cubicBezTo>
                <a:cubicBezTo>
                  <a:pt x="6716456" y="1946079"/>
                  <a:pt x="6432282" y="1873242"/>
                  <a:pt x="6229194" y="1933973"/>
                </a:cubicBezTo>
                <a:cubicBezTo>
                  <a:pt x="6026106" y="1994704"/>
                  <a:pt x="5889580" y="1896869"/>
                  <a:pt x="5670669" y="1933973"/>
                </a:cubicBezTo>
                <a:cubicBezTo>
                  <a:pt x="5451759" y="1971077"/>
                  <a:pt x="5340807" y="1925767"/>
                  <a:pt x="5246191" y="1933973"/>
                </a:cubicBezTo>
                <a:cubicBezTo>
                  <a:pt x="5151575" y="1942179"/>
                  <a:pt x="4939263" y="1928102"/>
                  <a:pt x="4821712" y="1933973"/>
                </a:cubicBezTo>
                <a:cubicBezTo>
                  <a:pt x="4704161" y="1939844"/>
                  <a:pt x="4535166" y="1928606"/>
                  <a:pt x="4397233" y="1933973"/>
                </a:cubicBezTo>
                <a:cubicBezTo>
                  <a:pt x="4259300" y="1939340"/>
                  <a:pt x="3988990" y="1875157"/>
                  <a:pt x="3771685" y="1933973"/>
                </a:cubicBezTo>
                <a:cubicBezTo>
                  <a:pt x="3554380" y="1992789"/>
                  <a:pt x="3311695" y="1880992"/>
                  <a:pt x="3146137" y="1933973"/>
                </a:cubicBezTo>
                <a:cubicBezTo>
                  <a:pt x="2980579" y="1986954"/>
                  <a:pt x="2761565" y="1921140"/>
                  <a:pt x="2453566" y="1933973"/>
                </a:cubicBezTo>
                <a:cubicBezTo>
                  <a:pt x="2145567" y="1946806"/>
                  <a:pt x="1971429" y="1919000"/>
                  <a:pt x="1828019" y="1933973"/>
                </a:cubicBezTo>
                <a:cubicBezTo>
                  <a:pt x="1684609" y="1948946"/>
                  <a:pt x="1478903" y="1924133"/>
                  <a:pt x="1202471" y="1933973"/>
                </a:cubicBezTo>
                <a:cubicBezTo>
                  <a:pt x="926039" y="1943813"/>
                  <a:pt x="672323" y="1933741"/>
                  <a:pt x="219467" y="1933973"/>
                </a:cubicBezTo>
                <a:cubicBezTo>
                  <a:pt x="95152" y="1961095"/>
                  <a:pt x="12642" y="1814331"/>
                  <a:pt x="0" y="1714506"/>
                </a:cubicBezTo>
                <a:cubicBezTo>
                  <a:pt x="-16386" y="1527330"/>
                  <a:pt x="61363" y="1449190"/>
                  <a:pt x="0" y="1201209"/>
                </a:cubicBezTo>
                <a:cubicBezTo>
                  <a:pt x="-61363" y="953228"/>
                  <a:pt x="2313" y="842062"/>
                  <a:pt x="0" y="717813"/>
                </a:cubicBezTo>
                <a:cubicBezTo>
                  <a:pt x="-2313" y="593564"/>
                  <a:pt x="39357" y="406949"/>
                  <a:pt x="0" y="219467"/>
                </a:cubicBezTo>
                <a:close/>
              </a:path>
              <a:path w="7141232" h="1933973" stroke="0" extrusionOk="0">
                <a:moveTo>
                  <a:pt x="0" y="219467"/>
                </a:moveTo>
                <a:cubicBezTo>
                  <a:pt x="7937" y="114422"/>
                  <a:pt x="102893" y="209"/>
                  <a:pt x="219467" y="0"/>
                </a:cubicBezTo>
                <a:cubicBezTo>
                  <a:pt x="350511" y="-18067"/>
                  <a:pt x="408767" y="42555"/>
                  <a:pt x="576923" y="0"/>
                </a:cubicBezTo>
                <a:cubicBezTo>
                  <a:pt x="745079" y="-42555"/>
                  <a:pt x="911636" y="51342"/>
                  <a:pt x="1135448" y="0"/>
                </a:cubicBezTo>
                <a:cubicBezTo>
                  <a:pt x="1359260" y="-51342"/>
                  <a:pt x="1426034" y="49626"/>
                  <a:pt x="1559927" y="0"/>
                </a:cubicBezTo>
                <a:cubicBezTo>
                  <a:pt x="1693820" y="-49626"/>
                  <a:pt x="1872357" y="4116"/>
                  <a:pt x="2118451" y="0"/>
                </a:cubicBezTo>
                <a:cubicBezTo>
                  <a:pt x="2364545" y="-4116"/>
                  <a:pt x="2562249" y="29097"/>
                  <a:pt x="2743999" y="0"/>
                </a:cubicBezTo>
                <a:cubicBezTo>
                  <a:pt x="2925749" y="-29097"/>
                  <a:pt x="3068143" y="5812"/>
                  <a:pt x="3168478" y="0"/>
                </a:cubicBezTo>
                <a:cubicBezTo>
                  <a:pt x="3268813" y="-5812"/>
                  <a:pt x="3498142" y="22980"/>
                  <a:pt x="3659980" y="0"/>
                </a:cubicBezTo>
                <a:cubicBezTo>
                  <a:pt x="3821818" y="-22980"/>
                  <a:pt x="3879914" y="40340"/>
                  <a:pt x="4084459" y="0"/>
                </a:cubicBezTo>
                <a:cubicBezTo>
                  <a:pt x="4289004" y="-40340"/>
                  <a:pt x="4387475" y="27828"/>
                  <a:pt x="4642984" y="0"/>
                </a:cubicBezTo>
                <a:cubicBezTo>
                  <a:pt x="4898493" y="-27828"/>
                  <a:pt x="4973721" y="34425"/>
                  <a:pt x="5268531" y="0"/>
                </a:cubicBezTo>
                <a:cubicBezTo>
                  <a:pt x="5563341" y="-34425"/>
                  <a:pt x="5610495" y="18314"/>
                  <a:pt x="5760033" y="0"/>
                </a:cubicBezTo>
                <a:cubicBezTo>
                  <a:pt x="5909571" y="-18314"/>
                  <a:pt x="6081934" y="39716"/>
                  <a:pt x="6318558" y="0"/>
                </a:cubicBezTo>
                <a:cubicBezTo>
                  <a:pt x="6555182" y="-39716"/>
                  <a:pt x="6737342" y="64605"/>
                  <a:pt x="6921765" y="0"/>
                </a:cubicBezTo>
                <a:cubicBezTo>
                  <a:pt x="7052219" y="5694"/>
                  <a:pt x="7119310" y="116842"/>
                  <a:pt x="7141232" y="219467"/>
                </a:cubicBezTo>
                <a:cubicBezTo>
                  <a:pt x="7150052" y="331069"/>
                  <a:pt x="7131552" y="460834"/>
                  <a:pt x="7141232" y="687913"/>
                </a:cubicBezTo>
                <a:cubicBezTo>
                  <a:pt x="7150912" y="914992"/>
                  <a:pt x="7138801" y="987988"/>
                  <a:pt x="7141232" y="1156358"/>
                </a:cubicBezTo>
                <a:cubicBezTo>
                  <a:pt x="7143663" y="1324728"/>
                  <a:pt x="7083373" y="1450593"/>
                  <a:pt x="7141232" y="1714506"/>
                </a:cubicBezTo>
                <a:cubicBezTo>
                  <a:pt x="7126562" y="1838187"/>
                  <a:pt x="7036089" y="1948022"/>
                  <a:pt x="6921765" y="1933973"/>
                </a:cubicBezTo>
                <a:cubicBezTo>
                  <a:pt x="6751282" y="1961699"/>
                  <a:pt x="6544889" y="1898965"/>
                  <a:pt x="6430263" y="1933973"/>
                </a:cubicBezTo>
                <a:cubicBezTo>
                  <a:pt x="6315637" y="1968981"/>
                  <a:pt x="6190903" y="1920740"/>
                  <a:pt x="6005784" y="1933973"/>
                </a:cubicBezTo>
                <a:cubicBezTo>
                  <a:pt x="5820665" y="1947206"/>
                  <a:pt x="5630279" y="1910720"/>
                  <a:pt x="5514282" y="1933973"/>
                </a:cubicBezTo>
                <a:cubicBezTo>
                  <a:pt x="5398285" y="1957226"/>
                  <a:pt x="5132431" y="1903751"/>
                  <a:pt x="4955758" y="1933973"/>
                </a:cubicBezTo>
                <a:cubicBezTo>
                  <a:pt x="4779085" y="1964195"/>
                  <a:pt x="4764129" y="1909496"/>
                  <a:pt x="4598302" y="1933973"/>
                </a:cubicBezTo>
                <a:cubicBezTo>
                  <a:pt x="4432475" y="1958450"/>
                  <a:pt x="4220850" y="1894345"/>
                  <a:pt x="4106800" y="1933973"/>
                </a:cubicBezTo>
                <a:cubicBezTo>
                  <a:pt x="3992750" y="1973601"/>
                  <a:pt x="3809715" y="1879002"/>
                  <a:pt x="3548275" y="1933973"/>
                </a:cubicBezTo>
                <a:cubicBezTo>
                  <a:pt x="3286835" y="1988944"/>
                  <a:pt x="3295488" y="1909208"/>
                  <a:pt x="3190819" y="1933973"/>
                </a:cubicBezTo>
                <a:cubicBezTo>
                  <a:pt x="3086150" y="1958738"/>
                  <a:pt x="2901550" y="1923508"/>
                  <a:pt x="2766340" y="1933973"/>
                </a:cubicBezTo>
                <a:cubicBezTo>
                  <a:pt x="2631130" y="1944438"/>
                  <a:pt x="2495848" y="1912185"/>
                  <a:pt x="2408884" y="1933973"/>
                </a:cubicBezTo>
                <a:cubicBezTo>
                  <a:pt x="2321920" y="1955761"/>
                  <a:pt x="2020535" y="1872413"/>
                  <a:pt x="1716314" y="1933973"/>
                </a:cubicBezTo>
                <a:cubicBezTo>
                  <a:pt x="1412093" y="1995533"/>
                  <a:pt x="1399622" y="1885512"/>
                  <a:pt x="1090766" y="1933973"/>
                </a:cubicBezTo>
                <a:cubicBezTo>
                  <a:pt x="781910" y="1982434"/>
                  <a:pt x="493779" y="1884806"/>
                  <a:pt x="219467" y="1933973"/>
                </a:cubicBezTo>
                <a:cubicBezTo>
                  <a:pt x="89195" y="1967246"/>
                  <a:pt x="-22415" y="1852733"/>
                  <a:pt x="0" y="1714506"/>
                </a:cubicBezTo>
                <a:cubicBezTo>
                  <a:pt x="-63181" y="1454699"/>
                  <a:pt x="57382" y="1351015"/>
                  <a:pt x="0" y="1186259"/>
                </a:cubicBezTo>
                <a:cubicBezTo>
                  <a:pt x="-57382" y="1021503"/>
                  <a:pt x="35936" y="869946"/>
                  <a:pt x="0" y="672962"/>
                </a:cubicBezTo>
                <a:cubicBezTo>
                  <a:pt x="-35936" y="475978"/>
                  <a:pt x="27984" y="432627"/>
                  <a:pt x="0" y="219467"/>
                </a:cubicBezTo>
                <a:close/>
              </a:path>
            </a:pathLst>
          </a:custGeom>
          <a:solidFill>
            <a:srgbClr val="D9E8FF"/>
          </a:solidFill>
          <a:ln w="127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4"/>
            <a:ext cx="6934615" cy="53699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974221" y="845802"/>
            <a:ext cx="5820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เปรียบเทียบ (3 </a:t>
            </a:r>
            <a:r>
              <a:rPr lang="th-TH" b="1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541) </a:t>
            </a:r>
            <a:r>
              <a:rPr lang="th-TH" b="1" noProof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279 กับ (541 </a:t>
            </a:r>
            <a:r>
              <a:rPr lang="th-TH" b="1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3) </a:t>
            </a:r>
            <a:r>
              <a:rPr lang="th-TH" b="1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279</a:t>
            </a:r>
          </a:p>
        </p:txBody>
      </p:sp>
      <p:graphicFrame>
        <p:nvGraphicFramePr>
          <p:cNvPr id="3" name="ตาราง 5">
            <a:extLst>
              <a:ext uri="{FF2B5EF4-FFF2-40B4-BE49-F238E27FC236}">
                <a16:creationId xmlns:a16="http://schemas.microsoft.com/office/drawing/2014/main" id="{2783239E-7C0C-4FFD-AC45-89E0892667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32313"/>
              </p:ext>
            </p:extLst>
          </p:nvPr>
        </p:nvGraphicFramePr>
        <p:xfrm>
          <a:off x="2465214" y="3188086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th-TH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 × 541</a:t>
                      </a:r>
                      <a:endParaRPr lang="th-TH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เท่ากับ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541 × 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945191"/>
                  </a:ext>
                </a:extLst>
              </a:tr>
            </a:tbl>
          </a:graphicData>
        </a:graphic>
      </p:graphicFrame>
      <p:graphicFrame>
        <p:nvGraphicFramePr>
          <p:cNvPr id="98" name="ตาราง 5">
            <a:extLst>
              <a:ext uri="{FF2B5EF4-FFF2-40B4-BE49-F238E27FC236}">
                <a16:creationId xmlns:a16="http://schemas.microsoft.com/office/drawing/2014/main" id="{F691EA0A-2668-47F8-9080-1344A01BC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883225"/>
              </p:ext>
            </p:extLst>
          </p:nvPr>
        </p:nvGraphicFramePr>
        <p:xfrm>
          <a:off x="2491369" y="3757867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000">
                  <a:extLst>
                    <a:ext uri="{9D8B030D-6E8A-4147-A177-3AD203B41FA5}">
                      <a16:colId xmlns:a16="http://schemas.microsoft.com/office/drawing/2014/main" val="3934064415"/>
                    </a:ext>
                  </a:extLst>
                </a:gridCol>
                <a:gridCol w="2376000">
                  <a:extLst>
                    <a:ext uri="{9D8B030D-6E8A-4147-A177-3AD203B41FA5}">
                      <a16:colId xmlns:a16="http://schemas.microsoft.com/office/drawing/2014/main" val="125131405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51412019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60890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ดังนั้น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(3 × 541) – 279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เท่ากับ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(541 × 3) – 279 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189441"/>
                  </a:ext>
                </a:extLst>
              </a:tr>
            </a:tbl>
          </a:graphicData>
        </a:graphic>
      </p:graphicFrame>
      <p:sp>
        <p:nvSpPr>
          <p:cNvPr id="99" name="Google Shape;1177;p32">
            <a:extLst>
              <a:ext uri="{FF2B5EF4-FFF2-40B4-BE49-F238E27FC236}">
                <a16:creationId xmlns:a16="http://schemas.microsoft.com/office/drawing/2014/main" id="{9C0954E2-C572-41EB-8AC2-06656307660E}"/>
              </a:ext>
            </a:extLst>
          </p:cNvPr>
          <p:cNvSpPr/>
          <p:nvPr/>
        </p:nvSpPr>
        <p:spPr>
          <a:xfrm>
            <a:off x="7480910" y="1919618"/>
            <a:ext cx="3010870" cy="524337"/>
          </a:xfrm>
          <a:custGeom>
            <a:avLst/>
            <a:gdLst/>
            <a:ahLst/>
            <a:cxnLst/>
            <a:rect l="l" t="t" r="r" b="b"/>
            <a:pathLst>
              <a:path w="83817" h="35739" extrusionOk="0">
                <a:moveTo>
                  <a:pt x="52642" y="1"/>
                </a:moveTo>
                <a:lnTo>
                  <a:pt x="49919" y="45"/>
                </a:lnTo>
                <a:lnTo>
                  <a:pt x="47874" y="197"/>
                </a:lnTo>
                <a:lnTo>
                  <a:pt x="46516" y="340"/>
                </a:lnTo>
                <a:lnTo>
                  <a:pt x="45829" y="438"/>
                </a:lnTo>
                <a:lnTo>
                  <a:pt x="45150" y="537"/>
                </a:lnTo>
                <a:lnTo>
                  <a:pt x="43793" y="688"/>
                </a:lnTo>
                <a:lnTo>
                  <a:pt x="42418" y="804"/>
                </a:lnTo>
                <a:lnTo>
                  <a:pt x="41051" y="867"/>
                </a:lnTo>
                <a:lnTo>
                  <a:pt x="40364" y="876"/>
                </a:lnTo>
                <a:lnTo>
                  <a:pt x="39346" y="876"/>
                </a:lnTo>
                <a:lnTo>
                  <a:pt x="37319" y="813"/>
                </a:lnTo>
                <a:lnTo>
                  <a:pt x="35291" y="724"/>
                </a:lnTo>
                <a:lnTo>
                  <a:pt x="33264" y="688"/>
                </a:lnTo>
                <a:lnTo>
                  <a:pt x="32246" y="706"/>
                </a:lnTo>
                <a:lnTo>
                  <a:pt x="30809" y="760"/>
                </a:lnTo>
                <a:lnTo>
                  <a:pt x="27915" y="903"/>
                </a:lnTo>
                <a:lnTo>
                  <a:pt x="23584" y="1188"/>
                </a:lnTo>
                <a:lnTo>
                  <a:pt x="20700" y="1403"/>
                </a:lnTo>
                <a:lnTo>
                  <a:pt x="17646" y="1653"/>
                </a:lnTo>
                <a:lnTo>
                  <a:pt x="11538" y="2206"/>
                </a:lnTo>
                <a:lnTo>
                  <a:pt x="8475" y="2501"/>
                </a:lnTo>
                <a:lnTo>
                  <a:pt x="7984" y="2564"/>
                </a:lnTo>
                <a:lnTo>
                  <a:pt x="7019" y="2787"/>
                </a:lnTo>
                <a:lnTo>
                  <a:pt x="6099" y="3135"/>
                </a:lnTo>
                <a:lnTo>
                  <a:pt x="5206" y="3591"/>
                </a:lnTo>
                <a:lnTo>
                  <a:pt x="4769" y="3858"/>
                </a:lnTo>
                <a:lnTo>
                  <a:pt x="4278" y="4189"/>
                </a:lnTo>
                <a:lnTo>
                  <a:pt x="3403" y="4921"/>
                </a:lnTo>
                <a:lnTo>
                  <a:pt x="2652" y="5734"/>
                </a:lnTo>
                <a:lnTo>
                  <a:pt x="2018" y="6609"/>
                </a:lnTo>
                <a:lnTo>
                  <a:pt x="1492" y="7547"/>
                </a:lnTo>
                <a:lnTo>
                  <a:pt x="1054" y="8538"/>
                </a:lnTo>
                <a:lnTo>
                  <a:pt x="706" y="9574"/>
                </a:lnTo>
                <a:lnTo>
                  <a:pt x="429" y="10645"/>
                </a:lnTo>
                <a:lnTo>
                  <a:pt x="313" y="11199"/>
                </a:lnTo>
                <a:lnTo>
                  <a:pt x="215" y="11770"/>
                </a:lnTo>
                <a:lnTo>
                  <a:pt x="98" y="12940"/>
                </a:lnTo>
                <a:lnTo>
                  <a:pt x="63" y="14119"/>
                </a:lnTo>
                <a:lnTo>
                  <a:pt x="98" y="15298"/>
                </a:lnTo>
                <a:lnTo>
                  <a:pt x="125" y="15887"/>
                </a:lnTo>
                <a:lnTo>
                  <a:pt x="143" y="16351"/>
                </a:lnTo>
                <a:lnTo>
                  <a:pt x="143" y="17289"/>
                </a:lnTo>
                <a:lnTo>
                  <a:pt x="72" y="18700"/>
                </a:lnTo>
                <a:lnTo>
                  <a:pt x="9" y="20102"/>
                </a:lnTo>
                <a:lnTo>
                  <a:pt x="0" y="21049"/>
                </a:lnTo>
                <a:lnTo>
                  <a:pt x="45" y="21986"/>
                </a:lnTo>
                <a:lnTo>
                  <a:pt x="170" y="22933"/>
                </a:lnTo>
                <a:lnTo>
                  <a:pt x="268" y="23406"/>
                </a:lnTo>
                <a:lnTo>
                  <a:pt x="429" y="24049"/>
                </a:lnTo>
                <a:lnTo>
                  <a:pt x="777" y="25317"/>
                </a:lnTo>
                <a:lnTo>
                  <a:pt x="1170" y="26558"/>
                </a:lnTo>
                <a:lnTo>
                  <a:pt x="1608" y="27782"/>
                </a:lnTo>
                <a:lnTo>
                  <a:pt x="2117" y="28969"/>
                </a:lnTo>
                <a:lnTo>
                  <a:pt x="2697" y="30121"/>
                </a:lnTo>
                <a:lnTo>
                  <a:pt x="3358" y="31247"/>
                </a:lnTo>
                <a:lnTo>
                  <a:pt x="4099" y="32327"/>
                </a:lnTo>
                <a:lnTo>
                  <a:pt x="4510" y="32845"/>
                </a:lnTo>
                <a:lnTo>
                  <a:pt x="4715" y="33086"/>
                </a:lnTo>
                <a:lnTo>
                  <a:pt x="5153" y="33551"/>
                </a:lnTo>
                <a:lnTo>
                  <a:pt x="5626" y="33979"/>
                </a:lnTo>
                <a:lnTo>
                  <a:pt x="6135" y="34363"/>
                </a:lnTo>
                <a:lnTo>
                  <a:pt x="6394" y="34533"/>
                </a:lnTo>
                <a:lnTo>
                  <a:pt x="6635" y="34685"/>
                </a:lnTo>
                <a:lnTo>
                  <a:pt x="7126" y="34935"/>
                </a:lnTo>
                <a:lnTo>
                  <a:pt x="7635" y="35149"/>
                </a:lnTo>
                <a:lnTo>
                  <a:pt x="8153" y="35319"/>
                </a:lnTo>
                <a:lnTo>
                  <a:pt x="8957" y="35497"/>
                </a:lnTo>
                <a:lnTo>
                  <a:pt x="10055" y="35613"/>
                </a:lnTo>
                <a:lnTo>
                  <a:pt x="10618" y="35622"/>
                </a:lnTo>
                <a:lnTo>
                  <a:pt x="18325" y="35622"/>
                </a:lnTo>
                <a:lnTo>
                  <a:pt x="26031" y="35631"/>
                </a:lnTo>
                <a:lnTo>
                  <a:pt x="26978" y="35649"/>
                </a:lnTo>
                <a:lnTo>
                  <a:pt x="28862" y="35738"/>
                </a:lnTo>
                <a:lnTo>
                  <a:pt x="29808" y="35729"/>
                </a:lnTo>
                <a:lnTo>
                  <a:pt x="35649" y="35533"/>
                </a:lnTo>
                <a:lnTo>
                  <a:pt x="41489" y="35319"/>
                </a:lnTo>
                <a:lnTo>
                  <a:pt x="44882" y="35211"/>
                </a:lnTo>
                <a:lnTo>
                  <a:pt x="48267" y="35069"/>
                </a:lnTo>
                <a:lnTo>
                  <a:pt x="49722" y="34970"/>
                </a:lnTo>
                <a:lnTo>
                  <a:pt x="51910" y="34774"/>
                </a:lnTo>
                <a:lnTo>
                  <a:pt x="53366" y="34676"/>
                </a:lnTo>
                <a:lnTo>
                  <a:pt x="54098" y="34658"/>
                </a:lnTo>
                <a:lnTo>
                  <a:pt x="57179" y="34622"/>
                </a:lnTo>
                <a:lnTo>
                  <a:pt x="63349" y="34631"/>
                </a:lnTo>
                <a:lnTo>
                  <a:pt x="66439" y="34631"/>
                </a:lnTo>
                <a:lnTo>
                  <a:pt x="67707" y="34640"/>
                </a:lnTo>
                <a:lnTo>
                  <a:pt x="70252" y="34667"/>
                </a:lnTo>
                <a:lnTo>
                  <a:pt x="72154" y="34604"/>
                </a:lnTo>
                <a:lnTo>
                  <a:pt x="73414" y="34488"/>
                </a:lnTo>
                <a:lnTo>
                  <a:pt x="74664" y="34283"/>
                </a:lnTo>
                <a:lnTo>
                  <a:pt x="75914" y="33979"/>
                </a:lnTo>
                <a:lnTo>
                  <a:pt x="76530" y="33774"/>
                </a:lnTo>
                <a:lnTo>
                  <a:pt x="76905" y="33640"/>
                </a:lnTo>
                <a:lnTo>
                  <a:pt x="77637" y="33345"/>
                </a:lnTo>
                <a:lnTo>
                  <a:pt x="78307" y="32979"/>
                </a:lnTo>
                <a:lnTo>
                  <a:pt x="78763" y="32622"/>
                </a:lnTo>
                <a:lnTo>
                  <a:pt x="79030" y="32336"/>
                </a:lnTo>
                <a:lnTo>
                  <a:pt x="79147" y="32166"/>
                </a:lnTo>
                <a:lnTo>
                  <a:pt x="80522" y="30184"/>
                </a:lnTo>
                <a:lnTo>
                  <a:pt x="81861" y="28175"/>
                </a:lnTo>
                <a:lnTo>
                  <a:pt x="82272" y="27576"/>
                </a:lnTo>
                <a:lnTo>
                  <a:pt x="82879" y="26666"/>
                </a:lnTo>
                <a:lnTo>
                  <a:pt x="83210" y="26032"/>
                </a:lnTo>
                <a:lnTo>
                  <a:pt x="83335" y="25701"/>
                </a:lnTo>
                <a:lnTo>
                  <a:pt x="83460" y="25290"/>
                </a:lnTo>
                <a:lnTo>
                  <a:pt x="83638" y="24460"/>
                </a:lnTo>
                <a:lnTo>
                  <a:pt x="83754" y="23612"/>
                </a:lnTo>
                <a:lnTo>
                  <a:pt x="83817" y="22754"/>
                </a:lnTo>
                <a:lnTo>
                  <a:pt x="83817" y="22335"/>
                </a:lnTo>
                <a:lnTo>
                  <a:pt x="83808" y="20906"/>
                </a:lnTo>
                <a:lnTo>
                  <a:pt x="83656" y="18057"/>
                </a:lnTo>
                <a:lnTo>
                  <a:pt x="83558" y="16637"/>
                </a:lnTo>
                <a:lnTo>
                  <a:pt x="83406" y="14628"/>
                </a:lnTo>
                <a:lnTo>
                  <a:pt x="83067" y="10610"/>
                </a:lnTo>
                <a:lnTo>
                  <a:pt x="82826" y="8609"/>
                </a:lnTo>
                <a:lnTo>
                  <a:pt x="82781" y="8270"/>
                </a:lnTo>
                <a:lnTo>
                  <a:pt x="82656" y="7609"/>
                </a:lnTo>
                <a:lnTo>
                  <a:pt x="82477" y="6966"/>
                </a:lnTo>
                <a:lnTo>
                  <a:pt x="82245" y="6341"/>
                </a:lnTo>
                <a:lnTo>
                  <a:pt x="81968" y="5734"/>
                </a:lnTo>
                <a:lnTo>
                  <a:pt x="81620" y="5162"/>
                </a:lnTo>
                <a:lnTo>
                  <a:pt x="81209" y="4618"/>
                </a:lnTo>
                <a:lnTo>
                  <a:pt x="80736" y="4109"/>
                </a:lnTo>
                <a:lnTo>
                  <a:pt x="80468" y="3867"/>
                </a:lnTo>
                <a:lnTo>
                  <a:pt x="79950" y="3439"/>
                </a:lnTo>
                <a:lnTo>
                  <a:pt x="79138" y="2876"/>
                </a:lnTo>
                <a:lnTo>
                  <a:pt x="78584" y="2537"/>
                </a:lnTo>
                <a:lnTo>
                  <a:pt x="78004" y="2242"/>
                </a:lnTo>
                <a:lnTo>
                  <a:pt x="77396" y="2001"/>
                </a:lnTo>
                <a:lnTo>
                  <a:pt x="76780" y="1796"/>
                </a:lnTo>
                <a:lnTo>
                  <a:pt x="76128" y="1653"/>
                </a:lnTo>
                <a:lnTo>
                  <a:pt x="75789" y="1599"/>
                </a:lnTo>
                <a:lnTo>
                  <a:pt x="74941" y="1483"/>
                </a:lnTo>
                <a:lnTo>
                  <a:pt x="73244" y="1278"/>
                </a:lnTo>
                <a:lnTo>
                  <a:pt x="72396" y="1206"/>
                </a:lnTo>
                <a:lnTo>
                  <a:pt x="68484" y="921"/>
                </a:lnTo>
                <a:lnTo>
                  <a:pt x="60653" y="376"/>
                </a:lnTo>
                <a:lnTo>
                  <a:pt x="56732" y="144"/>
                </a:lnTo>
                <a:lnTo>
                  <a:pt x="55366" y="72"/>
                </a:lnTo>
                <a:lnTo>
                  <a:pt x="52642" y="1"/>
                </a:lnTo>
                <a:close/>
              </a:path>
            </a:pathLst>
          </a:custGeom>
          <a:solidFill>
            <a:srgbClr val="FFDC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0" name="Google Shape;1178;p32">
            <a:extLst>
              <a:ext uri="{FF2B5EF4-FFF2-40B4-BE49-F238E27FC236}">
                <a16:creationId xmlns:a16="http://schemas.microsoft.com/office/drawing/2014/main" id="{9FA11DD6-1E7F-41FF-849E-55774DBDDDCB}"/>
              </a:ext>
            </a:extLst>
          </p:cNvPr>
          <p:cNvSpPr txBox="1"/>
          <p:nvPr/>
        </p:nvSpPr>
        <p:spPr>
          <a:xfrm>
            <a:off x="7440422" y="1996106"/>
            <a:ext cx="3091845" cy="26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th-TH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rPr>
              <a:t>บอกได้โดยไม่ต้องคำนวณ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grpSp>
        <p:nvGrpSpPr>
          <p:cNvPr id="101" name="Google Shape;3145;p49">
            <a:extLst>
              <a:ext uri="{FF2B5EF4-FFF2-40B4-BE49-F238E27FC236}">
                <a16:creationId xmlns:a16="http://schemas.microsoft.com/office/drawing/2014/main" id="{9C49E751-07F2-44BC-B376-DFDF75426189}"/>
              </a:ext>
            </a:extLst>
          </p:cNvPr>
          <p:cNvGrpSpPr/>
          <p:nvPr/>
        </p:nvGrpSpPr>
        <p:grpSpPr>
          <a:xfrm>
            <a:off x="1566211" y="4606789"/>
            <a:ext cx="1323967" cy="1224348"/>
            <a:chOff x="6388675" y="2132175"/>
            <a:chExt cx="805725" cy="745100"/>
          </a:xfrm>
        </p:grpSpPr>
        <p:sp>
          <p:nvSpPr>
            <p:cNvPr id="102" name="Google Shape;3146;p49">
              <a:extLst>
                <a:ext uri="{FF2B5EF4-FFF2-40B4-BE49-F238E27FC236}">
                  <a16:creationId xmlns:a16="http://schemas.microsoft.com/office/drawing/2014/main" id="{B294F56F-0904-4531-9DEB-8E18CAB6B398}"/>
                </a:ext>
              </a:extLst>
            </p:cNvPr>
            <p:cNvSpPr/>
            <p:nvPr/>
          </p:nvSpPr>
          <p:spPr>
            <a:xfrm>
              <a:off x="6388675" y="2132175"/>
              <a:ext cx="805725" cy="745100"/>
            </a:xfrm>
            <a:custGeom>
              <a:avLst/>
              <a:gdLst/>
              <a:ahLst/>
              <a:cxnLst/>
              <a:rect l="l" t="t" r="r" b="b"/>
              <a:pathLst>
                <a:path w="32229" h="29804" extrusionOk="0">
                  <a:moveTo>
                    <a:pt x="15692" y="0"/>
                  </a:moveTo>
                  <a:cubicBezTo>
                    <a:pt x="15494" y="0"/>
                    <a:pt x="15292" y="4"/>
                    <a:pt x="15094" y="11"/>
                  </a:cubicBezTo>
                  <a:cubicBezTo>
                    <a:pt x="15071" y="11"/>
                    <a:pt x="15048" y="14"/>
                    <a:pt x="15021" y="14"/>
                  </a:cubicBezTo>
                  <a:cubicBezTo>
                    <a:pt x="14152" y="51"/>
                    <a:pt x="13280" y="168"/>
                    <a:pt x="12435" y="359"/>
                  </a:cubicBezTo>
                  <a:cubicBezTo>
                    <a:pt x="12418" y="363"/>
                    <a:pt x="12398" y="366"/>
                    <a:pt x="12378" y="369"/>
                  </a:cubicBezTo>
                  <a:cubicBezTo>
                    <a:pt x="11741" y="514"/>
                    <a:pt x="11098" y="708"/>
                    <a:pt x="10460" y="943"/>
                  </a:cubicBezTo>
                  <a:cubicBezTo>
                    <a:pt x="10434" y="952"/>
                    <a:pt x="10403" y="963"/>
                    <a:pt x="10376" y="977"/>
                  </a:cubicBezTo>
                  <a:cubicBezTo>
                    <a:pt x="10339" y="990"/>
                    <a:pt x="10306" y="1003"/>
                    <a:pt x="10269" y="1017"/>
                  </a:cubicBezTo>
                  <a:cubicBezTo>
                    <a:pt x="10239" y="1027"/>
                    <a:pt x="10212" y="1037"/>
                    <a:pt x="10192" y="1047"/>
                  </a:cubicBezTo>
                  <a:cubicBezTo>
                    <a:pt x="9997" y="1121"/>
                    <a:pt x="9806" y="1201"/>
                    <a:pt x="9609" y="1291"/>
                  </a:cubicBezTo>
                  <a:cubicBezTo>
                    <a:pt x="9609" y="1291"/>
                    <a:pt x="9564" y="1308"/>
                    <a:pt x="9558" y="1311"/>
                  </a:cubicBezTo>
                  <a:cubicBezTo>
                    <a:pt x="9273" y="1439"/>
                    <a:pt x="9021" y="1563"/>
                    <a:pt x="8784" y="1687"/>
                  </a:cubicBezTo>
                  <a:cubicBezTo>
                    <a:pt x="8756" y="1701"/>
                    <a:pt x="8727" y="1717"/>
                    <a:pt x="8693" y="1734"/>
                  </a:cubicBezTo>
                  <a:cubicBezTo>
                    <a:pt x="7774" y="2220"/>
                    <a:pt x="6899" y="2808"/>
                    <a:pt x="6097" y="3481"/>
                  </a:cubicBezTo>
                  <a:cubicBezTo>
                    <a:pt x="6087" y="3488"/>
                    <a:pt x="6067" y="3501"/>
                    <a:pt x="6047" y="3525"/>
                  </a:cubicBezTo>
                  <a:cubicBezTo>
                    <a:pt x="6003" y="3559"/>
                    <a:pt x="5959" y="3596"/>
                    <a:pt x="5919" y="3633"/>
                  </a:cubicBezTo>
                  <a:cubicBezTo>
                    <a:pt x="5899" y="3649"/>
                    <a:pt x="5879" y="3666"/>
                    <a:pt x="5856" y="3686"/>
                  </a:cubicBezTo>
                  <a:cubicBezTo>
                    <a:pt x="5835" y="3706"/>
                    <a:pt x="5812" y="3726"/>
                    <a:pt x="5789" y="3746"/>
                  </a:cubicBezTo>
                  <a:cubicBezTo>
                    <a:pt x="5433" y="4062"/>
                    <a:pt x="5091" y="4393"/>
                    <a:pt x="4776" y="4735"/>
                  </a:cubicBezTo>
                  <a:cubicBezTo>
                    <a:pt x="4712" y="4803"/>
                    <a:pt x="4652" y="4870"/>
                    <a:pt x="4591" y="4936"/>
                  </a:cubicBezTo>
                  <a:cubicBezTo>
                    <a:pt x="4571" y="4957"/>
                    <a:pt x="4551" y="4981"/>
                    <a:pt x="4531" y="5001"/>
                  </a:cubicBezTo>
                  <a:cubicBezTo>
                    <a:pt x="4528" y="5004"/>
                    <a:pt x="4528" y="5007"/>
                    <a:pt x="4524" y="5011"/>
                  </a:cubicBezTo>
                  <a:cubicBezTo>
                    <a:pt x="3938" y="5671"/>
                    <a:pt x="3401" y="6402"/>
                    <a:pt x="2928" y="7180"/>
                  </a:cubicBezTo>
                  <a:cubicBezTo>
                    <a:pt x="2908" y="7210"/>
                    <a:pt x="2888" y="7244"/>
                    <a:pt x="2871" y="7278"/>
                  </a:cubicBezTo>
                  <a:cubicBezTo>
                    <a:pt x="2871" y="7278"/>
                    <a:pt x="2837" y="7328"/>
                    <a:pt x="2834" y="7335"/>
                  </a:cubicBezTo>
                  <a:cubicBezTo>
                    <a:pt x="2522" y="7865"/>
                    <a:pt x="2240" y="8417"/>
                    <a:pt x="1999" y="8978"/>
                  </a:cubicBezTo>
                  <a:cubicBezTo>
                    <a:pt x="1332" y="9072"/>
                    <a:pt x="748" y="9474"/>
                    <a:pt x="466" y="10034"/>
                  </a:cubicBezTo>
                  <a:cubicBezTo>
                    <a:pt x="161" y="10641"/>
                    <a:pt x="218" y="11403"/>
                    <a:pt x="618" y="12016"/>
                  </a:cubicBezTo>
                  <a:cubicBezTo>
                    <a:pt x="635" y="12047"/>
                    <a:pt x="655" y="12073"/>
                    <a:pt x="675" y="12100"/>
                  </a:cubicBezTo>
                  <a:cubicBezTo>
                    <a:pt x="420" y="12348"/>
                    <a:pt x="239" y="12650"/>
                    <a:pt x="158" y="12975"/>
                  </a:cubicBezTo>
                  <a:cubicBezTo>
                    <a:pt x="0" y="13602"/>
                    <a:pt x="232" y="14266"/>
                    <a:pt x="731" y="14625"/>
                  </a:cubicBezTo>
                  <a:cubicBezTo>
                    <a:pt x="745" y="14635"/>
                    <a:pt x="758" y="14645"/>
                    <a:pt x="775" y="14655"/>
                  </a:cubicBezTo>
                  <a:cubicBezTo>
                    <a:pt x="728" y="17476"/>
                    <a:pt x="1469" y="20222"/>
                    <a:pt x="2935" y="22640"/>
                  </a:cubicBezTo>
                  <a:cubicBezTo>
                    <a:pt x="2955" y="22674"/>
                    <a:pt x="2978" y="22708"/>
                    <a:pt x="3002" y="22744"/>
                  </a:cubicBezTo>
                  <a:lnTo>
                    <a:pt x="3019" y="22771"/>
                  </a:lnTo>
                  <a:cubicBezTo>
                    <a:pt x="3438" y="23445"/>
                    <a:pt x="3910" y="24085"/>
                    <a:pt x="4421" y="24672"/>
                  </a:cubicBezTo>
                  <a:cubicBezTo>
                    <a:pt x="4441" y="24700"/>
                    <a:pt x="4470" y="24733"/>
                    <a:pt x="4504" y="24766"/>
                  </a:cubicBezTo>
                  <a:cubicBezTo>
                    <a:pt x="5295" y="25665"/>
                    <a:pt x="6208" y="26477"/>
                    <a:pt x="7217" y="27170"/>
                  </a:cubicBezTo>
                  <a:cubicBezTo>
                    <a:pt x="7230" y="27181"/>
                    <a:pt x="7247" y="27191"/>
                    <a:pt x="7261" y="27201"/>
                  </a:cubicBezTo>
                  <a:cubicBezTo>
                    <a:pt x="7264" y="27201"/>
                    <a:pt x="7267" y="27204"/>
                    <a:pt x="7267" y="27204"/>
                  </a:cubicBezTo>
                  <a:cubicBezTo>
                    <a:pt x="7479" y="27348"/>
                    <a:pt x="7704" y="27492"/>
                    <a:pt x="7955" y="27647"/>
                  </a:cubicBezTo>
                  <a:cubicBezTo>
                    <a:pt x="7972" y="27657"/>
                    <a:pt x="7999" y="27674"/>
                    <a:pt x="8029" y="27690"/>
                  </a:cubicBezTo>
                  <a:cubicBezTo>
                    <a:pt x="8055" y="27707"/>
                    <a:pt x="8083" y="27724"/>
                    <a:pt x="8106" y="27738"/>
                  </a:cubicBezTo>
                  <a:cubicBezTo>
                    <a:pt x="8693" y="28083"/>
                    <a:pt x="9307" y="28391"/>
                    <a:pt x="9937" y="28653"/>
                  </a:cubicBezTo>
                  <a:cubicBezTo>
                    <a:pt x="9960" y="28663"/>
                    <a:pt x="9980" y="28673"/>
                    <a:pt x="10001" y="28680"/>
                  </a:cubicBezTo>
                  <a:cubicBezTo>
                    <a:pt x="10366" y="28831"/>
                    <a:pt x="10728" y="28965"/>
                    <a:pt x="11077" y="29076"/>
                  </a:cubicBezTo>
                  <a:cubicBezTo>
                    <a:pt x="11084" y="29079"/>
                    <a:pt x="11138" y="29096"/>
                    <a:pt x="11151" y="29099"/>
                  </a:cubicBezTo>
                  <a:cubicBezTo>
                    <a:pt x="12281" y="29464"/>
                    <a:pt x="13458" y="29686"/>
                    <a:pt x="14649" y="29766"/>
                  </a:cubicBezTo>
                  <a:cubicBezTo>
                    <a:pt x="14655" y="29766"/>
                    <a:pt x="14715" y="29773"/>
                    <a:pt x="14723" y="29773"/>
                  </a:cubicBezTo>
                  <a:cubicBezTo>
                    <a:pt x="14850" y="29780"/>
                    <a:pt x="14977" y="29786"/>
                    <a:pt x="15105" y="29793"/>
                  </a:cubicBezTo>
                  <a:lnTo>
                    <a:pt x="15155" y="29793"/>
                  </a:lnTo>
                  <a:cubicBezTo>
                    <a:pt x="15323" y="29800"/>
                    <a:pt x="15490" y="29803"/>
                    <a:pt x="15658" y="29803"/>
                  </a:cubicBezTo>
                  <a:cubicBezTo>
                    <a:pt x="15990" y="29803"/>
                    <a:pt x="16319" y="29790"/>
                    <a:pt x="16641" y="29770"/>
                  </a:cubicBezTo>
                  <a:cubicBezTo>
                    <a:pt x="16664" y="29770"/>
                    <a:pt x="16687" y="29766"/>
                    <a:pt x="16711" y="29766"/>
                  </a:cubicBezTo>
                  <a:cubicBezTo>
                    <a:pt x="17029" y="29743"/>
                    <a:pt x="17351" y="29710"/>
                    <a:pt x="17660" y="29666"/>
                  </a:cubicBezTo>
                  <a:lnTo>
                    <a:pt x="17664" y="29666"/>
                  </a:lnTo>
                  <a:cubicBezTo>
                    <a:pt x="17684" y="29662"/>
                    <a:pt x="17710" y="29659"/>
                    <a:pt x="17738" y="29656"/>
                  </a:cubicBezTo>
                  <a:cubicBezTo>
                    <a:pt x="18699" y="29521"/>
                    <a:pt x="19662" y="29290"/>
                    <a:pt x="20598" y="28961"/>
                  </a:cubicBezTo>
                  <a:cubicBezTo>
                    <a:pt x="20598" y="28961"/>
                    <a:pt x="20642" y="28948"/>
                    <a:pt x="20651" y="28941"/>
                  </a:cubicBezTo>
                  <a:cubicBezTo>
                    <a:pt x="20685" y="28931"/>
                    <a:pt x="20819" y="28881"/>
                    <a:pt x="20819" y="28881"/>
                  </a:cubicBezTo>
                  <a:cubicBezTo>
                    <a:pt x="20849" y="28871"/>
                    <a:pt x="20880" y="28861"/>
                    <a:pt x="20906" y="28851"/>
                  </a:cubicBezTo>
                  <a:cubicBezTo>
                    <a:pt x="21446" y="28647"/>
                    <a:pt x="21973" y="28415"/>
                    <a:pt x="22469" y="28160"/>
                  </a:cubicBezTo>
                  <a:cubicBezTo>
                    <a:pt x="22502" y="28147"/>
                    <a:pt x="22533" y="28130"/>
                    <a:pt x="22563" y="28113"/>
                  </a:cubicBezTo>
                  <a:cubicBezTo>
                    <a:pt x="22861" y="27959"/>
                    <a:pt x="23160" y="27788"/>
                    <a:pt x="23455" y="27610"/>
                  </a:cubicBezTo>
                  <a:cubicBezTo>
                    <a:pt x="23472" y="27600"/>
                    <a:pt x="23492" y="27587"/>
                    <a:pt x="23508" y="27573"/>
                  </a:cubicBezTo>
                  <a:cubicBezTo>
                    <a:pt x="24465" y="26986"/>
                    <a:pt x="25350" y="26285"/>
                    <a:pt x="26148" y="25500"/>
                  </a:cubicBezTo>
                  <a:cubicBezTo>
                    <a:pt x="26155" y="25491"/>
                    <a:pt x="26222" y="25427"/>
                    <a:pt x="26222" y="25427"/>
                  </a:cubicBezTo>
                  <a:cubicBezTo>
                    <a:pt x="26249" y="25400"/>
                    <a:pt x="26269" y="25376"/>
                    <a:pt x="26285" y="25360"/>
                  </a:cubicBezTo>
                  <a:cubicBezTo>
                    <a:pt x="27137" y="24498"/>
                    <a:pt x="27882" y="23525"/>
                    <a:pt x="28506" y="22466"/>
                  </a:cubicBezTo>
                  <a:cubicBezTo>
                    <a:pt x="28539" y="22415"/>
                    <a:pt x="28566" y="22362"/>
                    <a:pt x="28596" y="22312"/>
                  </a:cubicBezTo>
                  <a:cubicBezTo>
                    <a:pt x="28599" y="22305"/>
                    <a:pt x="28630" y="22258"/>
                    <a:pt x="28630" y="22258"/>
                  </a:cubicBezTo>
                  <a:cubicBezTo>
                    <a:pt x="28639" y="22241"/>
                    <a:pt x="28650" y="22225"/>
                    <a:pt x="28656" y="22208"/>
                  </a:cubicBezTo>
                  <a:cubicBezTo>
                    <a:pt x="28656" y="22208"/>
                    <a:pt x="28740" y="22056"/>
                    <a:pt x="28754" y="22030"/>
                  </a:cubicBezTo>
                  <a:cubicBezTo>
                    <a:pt x="28770" y="22003"/>
                    <a:pt x="28784" y="21979"/>
                    <a:pt x="28797" y="21953"/>
                  </a:cubicBezTo>
                  <a:cubicBezTo>
                    <a:pt x="29840" y="20011"/>
                    <a:pt x="30430" y="17915"/>
                    <a:pt x="30551" y="15726"/>
                  </a:cubicBezTo>
                  <a:cubicBezTo>
                    <a:pt x="30551" y="15698"/>
                    <a:pt x="30555" y="15672"/>
                    <a:pt x="30555" y="15645"/>
                  </a:cubicBezTo>
                  <a:lnTo>
                    <a:pt x="30555" y="15625"/>
                  </a:lnTo>
                  <a:cubicBezTo>
                    <a:pt x="30571" y="15313"/>
                    <a:pt x="30575" y="14997"/>
                    <a:pt x="30571" y="14686"/>
                  </a:cubicBezTo>
                  <a:cubicBezTo>
                    <a:pt x="30840" y="14662"/>
                    <a:pt x="31262" y="14585"/>
                    <a:pt x="31604" y="14280"/>
                  </a:cubicBezTo>
                  <a:cubicBezTo>
                    <a:pt x="32067" y="13870"/>
                    <a:pt x="32228" y="13190"/>
                    <a:pt x="32010" y="12579"/>
                  </a:cubicBezTo>
                  <a:cubicBezTo>
                    <a:pt x="31896" y="12265"/>
                    <a:pt x="31688" y="11983"/>
                    <a:pt x="31410" y="11762"/>
                  </a:cubicBezTo>
                  <a:cubicBezTo>
                    <a:pt x="31426" y="11731"/>
                    <a:pt x="31443" y="11701"/>
                    <a:pt x="31460" y="11674"/>
                  </a:cubicBezTo>
                  <a:cubicBezTo>
                    <a:pt x="31792" y="11020"/>
                    <a:pt x="31775" y="10259"/>
                    <a:pt x="31410" y="9685"/>
                  </a:cubicBezTo>
                  <a:cubicBezTo>
                    <a:pt x="31071" y="9146"/>
                    <a:pt x="30430" y="8800"/>
                    <a:pt x="29743" y="8784"/>
                  </a:cubicBezTo>
                  <a:lnTo>
                    <a:pt x="29679" y="8784"/>
                  </a:lnTo>
                  <a:cubicBezTo>
                    <a:pt x="29545" y="8784"/>
                    <a:pt x="29411" y="8793"/>
                    <a:pt x="29274" y="8817"/>
                  </a:cubicBezTo>
                  <a:cubicBezTo>
                    <a:pt x="28549" y="7194"/>
                    <a:pt x="27553" y="5732"/>
                    <a:pt x="26302" y="4461"/>
                  </a:cubicBezTo>
                  <a:cubicBezTo>
                    <a:pt x="26282" y="4437"/>
                    <a:pt x="26255" y="4407"/>
                    <a:pt x="26215" y="4370"/>
                  </a:cubicBezTo>
                  <a:cubicBezTo>
                    <a:pt x="26155" y="4310"/>
                    <a:pt x="26091" y="4249"/>
                    <a:pt x="26031" y="4189"/>
                  </a:cubicBezTo>
                  <a:cubicBezTo>
                    <a:pt x="25920" y="4082"/>
                    <a:pt x="25809" y="3981"/>
                    <a:pt x="25706" y="3887"/>
                  </a:cubicBezTo>
                  <a:cubicBezTo>
                    <a:pt x="25695" y="3877"/>
                    <a:pt x="25686" y="3867"/>
                    <a:pt x="25678" y="3860"/>
                  </a:cubicBezTo>
                  <a:cubicBezTo>
                    <a:pt x="25641" y="3827"/>
                    <a:pt x="25605" y="3794"/>
                    <a:pt x="25568" y="3760"/>
                  </a:cubicBezTo>
                  <a:cubicBezTo>
                    <a:pt x="25537" y="3733"/>
                    <a:pt x="25504" y="3706"/>
                    <a:pt x="25474" y="3679"/>
                  </a:cubicBezTo>
                  <a:cubicBezTo>
                    <a:pt x="25229" y="3464"/>
                    <a:pt x="24988" y="3266"/>
                    <a:pt x="24746" y="3085"/>
                  </a:cubicBezTo>
                  <a:cubicBezTo>
                    <a:pt x="24280" y="2723"/>
                    <a:pt x="23770" y="2381"/>
                    <a:pt x="23237" y="2066"/>
                  </a:cubicBezTo>
                  <a:cubicBezTo>
                    <a:pt x="22996" y="1922"/>
                    <a:pt x="22741" y="1781"/>
                    <a:pt x="22459" y="1637"/>
                  </a:cubicBezTo>
                  <a:cubicBezTo>
                    <a:pt x="22449" y="1633"/>
                    <a:pt x="22406" y="1610"/>
                    <a:pt x="22392" y="1604"/>
                  </a:cubicBezTo>
                  <a:cubicBezTo>
                    <a:pt x="22338" y="1576"/>
                    <a:pt x="22281" y="1546"/>
                    <a:pt x="22225" y="1520"/>
                  </a:cubicBezTo>
                  <a:cubicBezTo>
                    <a:pt x="22194" y="1503"/>
                    <a:pt x="22160" y="1486"/>
                    <a:pt x="22124" y="1472"/>
                  </a:cubicBezTo>
                  <a:cubicBezTo>
                    <a:pt x="21822" y="1325"/>
                    <a:pt x="21504" y="1184"/>
                    <a:pt x="21182" y="1057"/>
                  </a:cubicBezTo>
                  <a:cubicBezTo>
                    <a:pt x="21165" y="1050"/>
                    <a:pt x="21145" y="1040"/>
                    <a:pt x="21124" y="1033"/>
                  </a:cubicBezTo>
                  <a:cubicBezTo>
                    <a:pt x="21111" y="1027"/>
                    <a:pt x="21101" y="1023"/>
                    <a:pt x="21087" y="1020"/>
                  </a:cubicBezTo>
                  <a:cubicBezTo>
                    <a:pt x="20118" y="638"/>
                    <a:pt x="19099" y="359"/>
                    <a:pt x="18060" y="188"/>
                  </a:cubicBezTo>
                  <a:cubicBezTo>
                    <a:pt x="18056" y="188"/>
                    <a:pt x="18023" y="185"/>
                    <a:pt x="18012" y="181"/>
                  </a:cubicBezTo>
                  <a:cubicBezTo>
                    <a:pt x="17375" y="81"/>
                    <a:pt x="16711" y="20"/>
                    <a:pt x="16037" y="4"/>
                  </a:cubicBezTo>
                  <a:cubicBezTo>
                    <a:pt x="16031" y="4"/>
                    <a:pt x="15973" y="0"/>
                    <a:pt x="15967" y="0"/>
                  </a:cubicBezTo>
                  <a:close/>
                </a:path>
              </a:pathLst>
            </a:custGeom>
            <a:solidFill>
              <a:srgbClr val="FFFEFD"/>
            </a:solidFill>
            <a:ln w="19050" cap="flat" cmpd="sng">
              <a:solidFill>
                <a:srgbClr val="5234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47;p49">
              <a:extLst>
                <a:ext uri="{FF2B5EF4-FFF2-40B4-BE49-F238E27FC236}">
                  <a16:creationId xmlns:a16="http://schemas.microsoft.com/office/drawing/2014/main" id="{6F04DF75-885A-47B3-863B-D68B1A4A6EA9}"/>
                </a:ext>
              </a:extLst>
            </p:cNvPr>
            <p:cNvSpPr/>
            <p:nvPr/>
          </p:nvSpPr>
          <p:spPr>
            <a:xfrm>
              <a:off x="6428250" y="2154300"/>
              <a:ext cx="709625" cy="700800"/>
            </a:xfrm>
            <a:custGeom>
              <a:avLst/>
              <a:gdLst/>
              <a:ahLst/>
              <a:cxnLst/>
              <a:rect l="l" t="t" r="r" b="b"/>
              <a:pathLst>
                <a:path w="28385" h="28032" extrusionOk="0">
                  <a:moveTo>
                    <a:pt x="14207" y="1"/>
                  </a:moveTo>
                  <a:cubicBezTo>
                    <a:pt x="14020" y="1"/>
                    <a:pt x="13834" y="4"/>
                    <a:pt x="13646" y="11"/>
                  </a:cubicBezTo>
                  <a:cubicBezTo>
                    <a:pt x="13632" y="11"/>
                    <a:pt x="13623" y="11"/>
                    <a:pt x="13609" y="14"/>
                  </a:cubicBezTo>
                  <a:cubicBezTo>
                    <a:pt x="12777" y="47"/>
                    <a:pt x="11952" y="158"/>
                    <a:pt x="11144" y="340"/>
                  </a:cubicBezTo>
                  <a:cubicBezTo>
                    <a:pt x="11134" y="343"/>
                    <a:pt x="11120" y="346"/>
                    <a:pt x="11111" y="346"/>
                  </a:cubicBezTo>
                  <a:cubicBezTo>
                    <a:pt x="10484" y="487"/>
                    <a:pt x="9870" y="675"/>
                    <a:pt x="9269" y="900"/>
                  </a:cubicBezTo>
                  <a:cubicBezTo>
                    <a:pt x="9256" y="903"/>
                    <a:pt x="9246" y="906"/>
                    <a:pt x="9236" y="913"/>
                  </a:cubicBezTo>
                  <a:cubicBezTo>
                    <a:pt x="9189" y="929"/>
                    <a:pt x="9142" y="946"/>
                    <a:pt x="9098" y="966"/>
                  </a:cubicBezTo>
                  <a:cubicBezTo>
                    <a:pt x="9085" y="970"/>
                    <a:pt x="9075" y="973"/>
                    <a:pt x="9061" y="980"/>
                  </a:cubicBezTo>
                  <a:cubicBezTo>
                    <a:pt x="8871" y="1053"/>
                    <a:pt x="8679" y="1134"/>
                    <a:pt x="8488" y="1218"/>
                  </a:cubicBezTo>
                  <a:lnTo>
                    <a:pt x="8455" y="1231"/>
                  </a:lnTo>
                  <a:cubicBezTo>
                    <a:pt x="8196" y="1349"/>
                    <a:pt x="7941" y="1473"/>
                    <a:pt x="7693" y="1604"/>
                  </a:cubicBezTo>
                  <a:cubicBezTo>
                    <a:pt x="7680" y="1610"/>
                    <a:pt x="7667" y="1614"/>
                    <a:pt x="7656" y="1624"/>
                  </a:cubicBezTo>
                  <a:cubicBezTo>
                    <a:pt x="6785" y="2080"/>
                    <a:pt x="5960" y="2633"/>
                    <a:pt x="5195" y="3274"/>
                  </a:cubicBezTo>
                  <a:cubicBezTo>
                    <a:pt x="5185" y="3284"/>
                    <a:pt x="5175" y="3291"/>
                    <a:pt x="5168" y="3297"/>
                  </a:cubicBezTo>
                  <a:cubicBezTo>
                    <a:pt x="5118" y="3341"/>
                    <a:pt x="5068" y="3381"/>
                    <a:pt x="5017" y="3425"/>
                  </a:cubicBezTo>
                  <a:cubicBezTo>
                    <a:pt x="5007" y="3432"/>
                    <a:pt x="4997" y="3441"/>
                    <a:pt x="4987" y="3452"/>
                  </a:cubicBezTo>
                  <a:cubicBezTo>
                    <a:pt x="4963" y="3475"/>
                    <a:pt x="4940" y="3495"/>
                    <a:pt x="4913" y="3519"/>
                  </a:cubicBezTo>
                  <a:cubicBezTo>
                    <a:pt x="4578" y="3814"/>
                    <a:pt x="4256" y="4126"/>
                    <a:pt x="3947" y="4461"/>
                  </a:cubicBezTo>
                  <a:cubicBezTo>
                    <a:pt x="3884" y="4525"/>
                    <a:pt x="3827" y="4592"/>
                    <a:pt x="3766" y="4659"/>
                  </a:cubicBezTo>
                  <a:cubicBezTo>
                    <a:pt x="3756" y="4669"/>
                    <a:pt x="3743" y="4682"/>
                    <a:pt x="3733" y="4695"/>
                  </a:cubicBezTo>
                  <a:cubicBezTo>
                    <a:pt x="3169" y="5326"/>
                    <a:pt x="2656" y="6023"/>
                    <a:pt x="2203" y="6775"/>
                  </a:cubicBezTo>
                  <a:cubicBezTo>
                    <a:pt x="2190" y="6792"/>
                    <a:pt x="2180" y="6808"/>
                    <a:pt x="2174" y="6828"/>
                  </a:cubicBezTo>
                  <a:cubicBezTo>
                    <a:pt x="2157" y="6852"/>
                    <a:pt x="2143" y="6876"/>
                    <a:pt x="2126" y="6899"/>
                  </a:cubicBezTo>
                  <a:cubicBezTo>
                    <a:pt x="1798" y="7459"/>
                    <a:pt x="1510" y="8032"/>
                    <a:pt x="1268" y="8616"/>
                  </a:cubicBezTo>
                  <a:cubicBezTo>
                    <a:pt x="1258" y="8636"/>
                    <a:pt x="1248" y="8659"/>
                    <a:pt x="1241" y="8679"/>
                  </a:cubicBezTo>
                  <a:cubicBezTo>
                    <a:pt x="688" y="10018"/>
                    <a:pt x="355" y="11406"/>
                    <a:pt x="239" y="12798"/>
                  </a:cubicBezTo>
                  <a:cubicBezTo>
                    <a:pt x="231" y="12841"/>
                    <a:pt x="228" y="12885"/>
                    <a:pt x="228" y="12929"/>
                  </a:cubicBezTo>
                  <a:cubicBezTo>
                    <a:pt x="0" y="15859"/>
                    <a:pt x="705" y="18794"/>
                    <a:pt x="2227" y="21303"/>
                  </a:cubicBezTo>
                  <a:cubicBezTo>
                    <a:pt x="2251" y="21343"/>
                    <a:pt x="2274" y="21380"/>
                    <a:pt x="2301" y="21420"/>
                  </a:cubicBezTo>
                  <a:cubicBezTo>
                    <a:pt x="2689" y="22047"/>
                    <a:pt x="3136" y="22654"/>
                    <a:pt x="3629" y="23221"/>
                  </a:cubicBezTo>
                  <a:cubicBezTo>
                    <a:pt x="3642" y="23238"/>
                    <a:pt x="3655" y="23251"/>
                    <a:pt x="3672" y="23267"/>
                  </a:cubicBezTo>
                  <a:cubicBezTo>
                    <a:pt x="4417" y="24120"/>
                    <a:pt x="5282" y="24891"/>
                    <a:pt x="6251" y="25558"/>
                  </a:cubicBezTo>
                  <a:cubicBezTo>
                    <a:pt x="6268" y="25568"/>
                    <a:pt x="6282" y="25578"/>
                    <a:pt x="6295" y="25588"/>
                  </a:cubicBezTo>
                  <a:cubicBezTo>
                    <a:pt x="6509" y="25733"/>
                    <a:pt x="6731" y="25873"/>
                    <a:pt x="6952" y="26011"/>
                  </a:cubicBezTo>
                  <a:cubicBezTo>
                    <a:pt x="6969" y="26021"/>
                    <a:pt x="6986" y="26031"/>
                    <a:pt x="7003" y="26038"/>
                  </a:cubicBezTo>
                  <a:cubicBezTo>
                    <a:pt x="7029" y="26054"/>
                    <a:pt x="7056" y="26075"/>
                    <a:pt x="7086" y="26088"/>
                  </a:cubicBezTo>
                  <a:cubicBezTo>
                    <a:pt x="7653" y="26423"/>
                    <a:pt x="8233" y="26712"/>
                    <a:pt x="8823" y="26960"/>
                  </a:cubicBezTo>
                  <a:cubicBezTo>
                    <a:pt x="8840" y="26966"/>
                    <a:pt x="8854" y="26974"/>
                    <a:pt x="8871" y="26977"/>
                  </a:cubicBezTo>
                  <a:cubicBezTo>
                    <a:pt x="9206" y="27118"/>
                    <a:pt x="9544" y="27242"/>
                    <a:pt x="9886" y="27352"/>
                  </a:cubicBezTo>
                  <a:cubicBezTo>
                    <a:pt x="9900" y="27356"/>
                    <a:pt x="9913" y="27362"/>
                    <a:pt x="9927" y="27366"/>
                  </a:cubicBezTo>
                  <a:cubicBezTo>
                    <a:pt x="11024" y="27718"/>
                    <a:pt x="12143" y="27929"/>
                    <a:pt x="13267" y="28000"/>
                  </a:cubicBezTo>
                  <a:cubicBezTo>
                    <a:pt x="13280" y="28003"/>
                    <a:pt x="13293" y="28003"/>
                    <a:pt x="13307" y="28003"/>
                  </a:cubicBezTo>
                  <a:cubicBezTo>
                    <a:pt x="13428" y="28009"/>
                    <a:pt x="13549" y="28020"/>
                    <a:pt x="13669" y="28023"/>
                  </a:cubicBezTo>
                  <a:lnTo>
                    <a:pt x="13706" y="28023"/>
                  </a:lnTo>
                  <a:cubicBezTo>
                    <a:pt x="13871" y="28029"/>
                    <a:pt x="14036" y="28032"/>
                    <a:pt x="14201" y="28032"/>
                  </a:cubicBezTo>
                  <a:cubicBezTo>
                    <a:pt x="14512" y="28032"/>
                    <a:pt x="14823" y="28021"/>
                    <a:pt x="15135" y="28000"/>
                  </a:cubicBezTo>
                  <a:cubicBezTo>
                    <a:pt x="15145" y="28000"/>
                    <a:pt x="15158" y="28000"/>
                    <a:pt x="15172" y="27996"/>
                  </a:cubicBezTo>
                  <a:cubicBezTo>
                    <a:pt x="15474" y="27976"/>
                    <a:pt x="15776" y="27946"/>
                    <a:pt x="16074" y="27906"/>
                  </a:cubicBezTo>
                  <a:cubicBezTo>
                    <a:pt x="16084" y="27902"/>
                    <a:pt x="16097" y="27902"/>
                    <a:pt x="16110" y="27899"/>
                  </a:cubicBezTo>
                  <a:cubicBezTo>
                    <a:pt x="17036" y="27771"/>
                    <a:pt x="17949" y="27550"/>
                    <a:pt x="18834" y="27242"/>
                  </a:cubicBezTo>
                  <a:cubicBezTo>
                    <a:pt x="18844" y="27238"/>
                    <a:pt x="18854" y="27235"/>
                    <a:pt x="18867" y="27231"/>
                  </a:cubicBezTo>
                  <a:cubicBezTo>
                    <a:pt x="18935" y="27205"/>
                    <a:pt x="19001" y="27181"/>
                    <a:pt x="19072" y="27158"/>
                  </a:cubicBezTo>
                  <a:cubicBezTo>
                    <a:pt x="19082" y="27155"/>
                    <a:pt x="19096" y="27147"/>
                    <a:pt x="19102" y="27144"/>
                  </a:cubicBezTo>
                  <a:cubicBezTo>
                    <a:pt x="19615" y="26954"/>
                    <a:pt x="20118" y="26732"/>
                    <a:pt x="20608" y="26480"/>
                  </a:cubicBezTo>
                  <a:cubicBezTo>
                    <a:pt x="20618" y="26477"/>
                    <a:pt x="20631" y="26471"/>
                    <a:pt x="20645" y="26463"/>
                  </a:cubicBezTo>
                  <a:cubicBezTo>
                    <a:pt x="20947" y="26310"/>
                    <a:pt x="21241" y="26141"/>
                    <a:pt x="21530" y="25964"/>
                  </a:cubicBezTo>
                  <a:cubicBezTo>
                    <a:pt x="21540" y="25957"/>
                    <a:pt x="21550" y="25954"/>
                    <a:pt x="21560" y="25943"/>
                  </a:cubicBezTo>
                  <a:cubicBezTo>
                    <a:pt x="22462" y="25390"/>
                    <a:pt x="23304" y="24730"/>
                    <a:pt x="24072" y="23965"/>
                  </a:cubicBezTo>
                  <a:cubicBezTo>
                    <a:pt x="24082" y="23959"/>
                    <a:pt x="24092" y="23948"/>
                    <a:pt x="24103" y="23939"/>
                  </a:cubicBezTo>
                  <a:cubicBezTo>
                    <a:pt x="24115" y="23925"/>
                    <a:pt x="24126" y="23915"/>
                    <a:pt x="24139" y="23902"/>
                  </a:cubicBezTo>
                  <a:lnTo>
                    <a:pt x="24169" y="23871"/>
                  </a:lnTo>
                  <a:cubicBezTo>
                    <a:pt x="24964" y="23066"/>
                    <a:pt x="25675" y="22151"/>
                    <a:pt x="26276" y="21131"/>
                  </a:cubicBezTo>
                  <a:cubicBezTo>
                    <a:pt x="26309" y="21074"/>
                    <a:pt x="26339" y="21018"/>
                    <a:pt x="26372" y="20961"/>
                  </a:cubicBezTo>
                  <a:lnTo>
                    <a:pt x="26406" y="20907"/>
                  </a:lnTo>
                  <a:cubicBezTo>
                    <a:pt x="26443" y="20840"/>
                    <a:pt x="26480" y="20769"/>
                    <a:pt x="26517" y="20702"/>
                  </a:cubicBezTo>
                  <a:cubicBezTo>
                    <a:pt x="26523" y="20692"/>
                    <a:pt x="26530" y="20679"/>
                    <a:pt x="26537" y="20668"/>
                  </a:cubicBezTo>
                  <a:cubicBezTo>
                    <a:pt x="27546" y="18794"/>
                    <a:pt x="28090" y="16785"/>
                    <a:pt x="28197" y="14780"/>
                  </a:cubicBezTo>
                  <a:cubicBezTo>
                    <a:pt x="28200" y="14753"/>
                    <a:pt x="28200" y="14723"/>
                    <a:pt x="28200" y="14696"/>
                  </a:cubicBezTo>
                  <a:cubicBezTo>
                    <a:pt x="28384" y="10832"/>
                    <a:pt x="26960" y="6986"/>
                    <a:pt x="24179" y="4176"/>
                  </a:cubicBezTo>
                  <a:cubicBezTo>
                    <a:pt x="24169" y="4159"/>
                    <a:pt x="24156" y="4146"/>
                    <a:pt x="24143" y="4136"/>
                  </a:cubicBezTo>
                  <a:cubicBezTo>
                    <a:pt x="24078" y="4072"/>
                    <a:pt x="24012" y="4005"/>
                    <a:pt x="23945" y="3944"/>
                  </a:cubicBezTo>
                  <a:cubicBezTo>
                    <a:pt x="23804" y="3804"/>
                    <a:pt x="23660" y="3666"/>
                    <a:pt x="23509" y="3536"/>
                  </a:cubicBezTo>
                  <a:cubicBezTo>
                    <a:pt x="23485" y="3512"/>
                    <a:pt x="23455" y="3488"/>
                    <a:pt x="23428" y="3468"/>
                  </a:cubicBezTo>
                  <a:cubicBezTo>
                    <a:pt x="23207" y="3271"/>
                    <a:pt x="22976" y="3082"/>
                    <a:pt x="22737" y="2901"/>
                  </a:cubicBezTo>
                  <a:cubicBezTo>
                    <a:pt x="22288" y="2556"/>
                    <a:pt x="21815" y="2237"/>
                    <a:pt x="21319" y="1943"/>
                  </a:cubicBezTo>
                  <a:cubicBezTo>
                    <a:pt x="21077" y="1798"/>
                    <a:pt x="20829" y="1664"/>
                    <a:pt x="20585" y="1540"/>
                  </a:cubicBezTo>
                  <a:cubicBezTo>
                    <a:pt x="20571" y="1533"/>
                    <a:pt x="20557" y="1527"/>
                    <a:pt x="20544" y="1520"/>
                  </a:cubicBezTo>
                  <a:cubicBezTo>
                    <a:pt x="20477" y="1483"/>
                    <a:pt x="20410" y="1453"/>
                    <a:pt x="20343" y="1420"/>
                  </a:cubicBezTo>
                  <a:cubicBezTo>
                    <a:pt x="20329" y="1409"/>
                    <a:pt x="20312" y="1403"/>
                    <a:pt x="20296" y="1395"/>
                  </a:cubicBezTo>
                  <a:cubicBezTo>
                    <a:pt x="19984" y="1245"/>
                    <a:pt x="19672" y="1107"/>
                    <a:pt x="19357" y="983"/>
                  </a:cubicBezTo>
                  <a:cubicBezTo>
                    <a:pt x="19347" y="977"/>
                    <a:pt x="19334" y="973"/>
                    <a:pt x="19320" y="970"/>
                  </a:cubicBezTo>
                  <a:cubicBezTo>
                    <a:pt x="18381" y="598"/>
                    <a:pt x="17415" y="336"/>
                    <a:pt x="16446" y="179"/>
                  </a:cubicBezTo>
                  <a:cubicBezTo>
                    <a:pt x="16432" y="175"/>
                    <a:pt x="16423" y="175"/>
                    <a:pt x="16409" y="172"/>
                  </a:cubicBezTo>
                  <a:cubicBezTo>
                    <a:pt x="15792" y="75"/>
                    <a:pt x="15165" y="18"/>
                    <a:pt x="14545" y="4"/>
                  </a:cubicBezTo>
                  <a:lnTo>
                    <a:pt x="14508" y="4"/>
                  </a:lnTo>
                  <a:cubicBezTo>
                    <a:pt x="14407" y="2"/>
                    <a:pt x="14307" y="1"/>
                    <a:pt x="14207" y="1"/>
                  </a:cubicBezTo>
                  <a:close/>
                </a:path>
              </a:pathLst>
            </a:custGeom>
            <a:solidFill>
              <a:srgbClr val="6D8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Google Shape;3148;p49">
              <a:extLst>
                <a:ext uri="{FF2B5EF4-FFF2-40B4-BE49-F238E27FC236}">
                  <a16:creationId xmlns:a16="http://schemas.microsoft.com/office/drawing/2014/main" id="{56034EF2-3DB5-486C-A551-CB6DED5C31F5}"/>
                </a:ext>
              </a:extLst>
            </p:cNvPr>
            <p:cNvSpPr/>
            <p:nvPr/>
          </p:nvSpPr>
          <p:spPr>
            <a:xfrm>
              <a:off x="6482575" y="2323675"/>
              <a:ext cx="37500" cy="412325"/>
            </a:xfrm>
            <a:custGeom>
              <a:avLst/>
              <a:gdLst/>
              <a:ahLst/>
              <a:cxnLst/>
              <a:rect l="l" t="t" r="r" b="b"/>
              <a:pathLst>
                <a:path w="1500" h="16493" extrusionOk="0">
                  <a:moveTo>
                    <a:pt x="30" y="0"/>
                  </a:moveTo>
                  <a:cubicBezTo>
                    <a:pt x="17" y="17"/>
                    <a:pt x="7" y="33"/>
                    <a:pt x="1" y="53"/>
                  </a:cubicBezTo>
                  <a:cubicBezTo>
                    <a:pt x="443" y="5513"/>
                    <a:pt x="929" y="10993"/>
                    <a:pt x="1456" y="16446"/>
                  </a:cubicBezTo>
                  <a:cubicBezTo>
                    <a:pt x="1469" y="16463"/>
                    <a:pt x="1482" y="16479"/>
                    <a:pt x="1499" y="16492"/>
                  </a:cubicBezTo>
                  <a:cubicBezTo>
                    <a:pt x="970" y="11006"/>
                    <a:pt x="476" y="5493"/>
                    <a:pt x="3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Google Shape;3149;p49">
              <a:extLst>
                <a:ext uri="{FF2B5EF4-FFF2-40B4-BE49-F238E27FC236}">
                  <a16:creationId xmlns:a16="http://schemas.microsoft.com/office/drawing/2014/main" id="{0BA8F4F1-ADE9-4433-B20F-CBF7904FDCDE}"/>
                </a:ext>
              </a:extLst>
            </p:cNvPr>
            <p:cNvSpPr/>
            <p:nvPr/>
          </p:nvSpPr>
          <p:spPr>
            <a:xfrm>
              <a:off x="6521550" y="2270775"/>
              <a:ext cx="64100" cy="523250"/>
            </a:xfrm>
            <a:custGeom>
              <a:avLst/>
              <a:gdLst/>
              <a:ahLst/>
              <a:cxnLst/>
              <a:rect l="l" t="t" r="r" b="b"/>
              <a:pathLst>
                <a:path w="2564" h="20930" extrusionOk="0">
                  <a:moveTo>
                    <a:pt x="34" y="0"/>
                  </a:moveTo>
                  <a:cubicBezTo>
                    <a:pt x="21" y="10"/>
                    <a:pt x="11" y="23"/>
                    <a:pt x="1" y="36"/>
                  </a:cubicBezTo>
                  <a:cubicBezTo>
                    <a:pt x="350" y="2605"/>
                    <a:pt x="558" y="5198"/>
                    <a:pt x="762" y="7747"/>
                  </a:cubicBezTo>
                  <a:cubicBezTo>
                    <a:pt x="1114" y="12106"/>
                    <a:pt x="1473" y="16600"/>
                    <a:pt x="2519" y="20899"/>
                  </a:cubicBezTo>
                  <a:cubicBezTo>
                    <a:pt x="2533" y="20909"/>
                    <a:pt x="2550" y="20919"/>
                    <a:pt x="2563" y="20929"/>
                  </a:cubicBezTo>
                  <a:cubicBezTo>
                    <a:pt x="1513" y="16620"/>
                    <a:pt x="1151" y="12116"/>
                    <a:pt x="799" y="7747"/>
                  </a:cubicBezTo>
                  <a:cubicBezTo>
                    <a:pt x="591" y="5184"/>
                    <a:pt x="383" y="2582"/>
                    <a:pt x="3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3150;p49">
              <a:extLst>
                <a:ext uri="{FF2B5EF4-FFF2-40B4-BE49-F238E27FC236}">
                  <a16:creationId xmlns:a16="http://schemas.microsoft.com/office/drawing/2014/main" id="{82905F82-D0F9-4659-807B-9281929AEC1A}"/>
                </a:ext>
              </a:extLst>
            </p:cNvPr>
            <p:cNvSpPr/>
            <p:nvPr/>
          </p:nvSpPr>
          <p:spPr>
            <a:xfrm>
              <a:off x="6619650" y="2194375"/>
              <a:ext cx="56775" cy="644075"/>
            </a:xfrm>
            <a:custGeom>
              <a:avLst/>
              <a:gdLst/>
              <a:ahLst/>
              <a:cxnLst/>
              <a:rect l="l" t="t" r="r" b="b"/>
              <a:pathLst>
                <a:path w="2271" h="25763" extrusionOk="0">
                  <a:moveTo>
                    <a:pt x="37" y="1"/>
                  </a:moveTo>
                  <a:cubicBezTo>
                    <a:pt x="24" y="7"/>
                    <a:pt x="11" y="11"/>
                    <a:pt x="0" y="18"/>
                  </a:cubicBezTo>
                  <a:cubicBezTo>
                    <a:pt x="222" y="4981"/>
                    <a:pt x="732" y="9947"/>
                    <a:pt x="1228" y="14787"/>
                  </a:cubicBezTo>
                  <a:cubicBezTo>
                    <a:pt x="1593" y="18381"/>
                    <a:pt x="1972" y="22067"/>
                    <a:pt x="2230" y="25749"/>
                  </a:cubicBezTo>
                  <a:cubicBezTo>
                    <a:pt x="2244" y="25756"/>
                    <a:pt x="2257" y="25759"/>
                    <a:pt x="2271" y="25763"/>
                  </a:cubicBezTo>
                  <a:cubicBezTo>
                    <a:pt x="2009" y="22074"/>
                    <a:pt x="1630" y="18385"/>
                    <a:pt x="1265" y="14783"/>
                  </a:cubicBezTo>
                  <a:cubicBezTo>
                    <a:pt x="765" y="9938"/>
                    <a:pt x="259" y="4968"/>
                    <a:pt x="3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3151;p49">
              <a:extLst>
                <a:ext uri="{FF2B5EF4-FFF2-40B4-BE49-F238E27FC236}">
                  <a16:creationId xmlns:a16="http://schemas.microsoft.com/office/drawing/2014/main" id="{07AF07CE-60E9-4F48-8E9E-B771582DED2F}"/>
                </a:ext>
              </a:extLst>
            </p:cNvPr>
            <p:cNvSpPr/>
            <p:nvPr/>
          </p:nvSpPr>
          <p:spPr>
            <a:xfrm>
              <a:off x="6654775" y="2178450"/>
              <a:ext cx="106175" cy="675950"/>
            </a:xfrm>
            <a:custGeom>
              <a:avLst/>
              <a:gdLst/>
              <a:ahLst/>
              <a:cxnLst/>
              <a:rect l="l" t="t" r="r" b="b"/>
              <a:pathLst>
                <a:path w="4247" h="27038" extrusionOk="0">
                  <a:moveTo>
                    <a:pt x="37" y="0"/>
                  </a:moveTo>
                  <a:cubicBezTo>
                    <a:pt x="24" y="4"/>
                    <a:pt x="14" y="7"/>
                    <a:pt x="0" y="14"/>
                  </a:cubicBezTo>
                  <a:cubicBezTo>
                    <a:pt x="755" y="6583"/>
                    <a:pt x="1664" y="13194"/>
                    <a:pt x="2714" y="19702"/>
                  </a:cubicBezTo>
                  <a:cubicBezTo>
                    <a:pt x="3119" y="22205"/>
                    <a:pt x="3539" y="24655"/>
                    <a:pt x="4206" y="27034"/>
                  </a:cubicBezTo>
                  <a:cubicBezTo>
                    <a:pt x="4219" y="27037"/>
                    <a:pt x="4232" y="27037"/>
                    <a:pt x="4246" y="27037"/>
                  </a:cubicBezTo>
                  <a:cubicBezTo>
                    <a:pt x="3579" y="24655"/>
                    <a:pt x="3156" y="22205"/>
                    <a:pt x="2751" y="19696"/>
                  </a:cubicBezTo>
                  <a:cubicBezTo>
                    <a:pt x="1701" y="13183"/>
                    <a:pt x="788" y="6574"/>
                    <a:pt x="37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3152;p49">
              <a:extLst>
                <a:ext uri="{FF2B5EF4-FFF2-40B4-BE49-F238E27FC236}">
                  <a16:creationId xmlns:a16="http://schemas.microsoft.com/office/drawing/2014/main" id="{4439B6D8-CAA9-4ACA-AD70-74DD73BA0DE0}"/>
                </a:ext>
              </a:extLst>
            </p:cNvPr>
            <p:cNvSpPr/>
            <p:nvPr/>
          </p:nvSpPr>
          <p:spPr>
            <a:xfrm>
              <a:off x="6786725" y="2154300"/>
              <a:ext cx="44300" cy="697650"/>
            </a:xfrm>
            <a:custGeom>
              <a:avLst/>
              <a:gdLst/>
              <a:ahLst/>
              <a:cxnLst/>
              <a:rect l="l" t="t" r="r" b="b"/>
              <a:pathLst>
                <a:path w="1772" h="27906" extrusionOk="0">
                  <a:moveTo>
                    <a:pt x="169" y="1"/>
                  </a:moveTo>
                  <a:cubicBezTo>
                    <a:pt x="1" y="5500"/>
                    <a:pt x="491" y="11047"/>
                    <a:pt x="966" y="16437"/>
                  </a:cubicBezTo>
                  <a:cubicBezTo>
                    <a:pt x="1242" y="19525"/>
                    <a:pt x="1523" y="22721"/>
                    <a:pt x="1678" y="25867"/>
                  </a:cubicBezTo>
                  <a:cubicBezTo>
                    <a:pt x="1711" y="26537"/>
                    <a:pt x="1738" y="27222"/>
                    <a:pt x="1735" y="27906"/>
                  </a:cubicBezTo>
                  <a:cubicBezTo>
                    <a:pt x="1745" y="27902"/>
                    <a:pt x="1758" y="27902"/>
                    <a:pt x="1771" y="27899"/>
                  </a:cubicBezTo>
                  <a:cubicBezTo>
                    <a:pt x="1771" y="27215"/>
                    <a:pt x="1745" y="26534"/>
                    <a:pt x="1711" y="25863"/>
                  </a:cubicBezTo>
                  <a:cubicBezTo>
                    <a:pt x="1560" y="22721"/>
                    <a:pt x="1276" y="19522"/>
                    <a:pt x="1004" y="16433"/>
                  </a:cubicBezTo>
                  <a:cubicBezTo>
                    <a:pt x="528" y="11044"/>
                    <a:pt x="38" y="5500"/>
                    <a:pt x="206" y="4"/>
                  </a:cubicBezTo>
                  <a:cubicBezTo>
                    <a:pt x="195" y="4"/>
                    <a:pt x="182" y="1"/>
                    <a:pt x="169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3153;p49">
              <a:extLst>
                <a:ext uri="{FF2B5EF4-FFF2-40B4-BE49-F238E27FC236}">
                  <a16:creationId xmlns:a16="http://schemas.microsoft.com/office/drawing/2014/main" id="{A2EA9012-2807-43B6-9FB4-EA940EB723FC}"/>
                </a:ext>
              </a:extLst>
            </p:cNvPr>
            <p:cNvSpPr/>
            <p:nvPr/>
          </p:nvSpPr>
          <p:spPr>
            <a:xfrm>
              <a:off x="6838450" y="2158600"/>
              <a:ext cx="61475" cy="676750"/>
            </a:xfrm>
            <a:custGeom>
              <a:avLst/>
              <a:gdLst/>
              <a:ahLst/>
              <a:cxnLst/>
              <a:rect l="l" t="t" r="r" b="b"/>
              <a:pathLst>
                <a:path w="2459" h="27070" extrusionOk="0">
                  <a:moveTo>
                    <a:pt x="1" y="0"/>
                  </a:moveTo>
                  <a:lnTo>
                    <a:pt x="1" y="0"/>
                  </a:lnTo>
                  <a:cubicBezTo>
                    <a:pt x="199" y="7267"/>
                    <a:pt x="722" y="14608"/>
                    <a:pt x="1564" y="21828"/>
                  </a:cubicBezTo>
                  <a:cubicBezTo>
                    <a:pt x="1775" y="23622"/>
                    <a:pt x="2007" y="25383"/>
                    <a:pt x="2426" y="27070"/>
                  </a:cubicBezTo>
                  <a:cubicBezTo>
                    <a:pt x="2436" y="27066"/>
                    <a:pt x="2446" y="27063"/>
                    <a:pt x="2459" y="27056"/>
                  </a:cubicBezTo>
                  <a:cubicBezTo>
                    <a:pt x="2040" y="25373"/>
                    <a:pt x="1809" y="23612"/>
                    <a:pt x="1601" y="21821"/>
                  </a:cubicBezTo>
                  <a:cubicBezTo>
                    <a:pt x="759" y="14608"/>
                    <a:pt x="233" y="7267"/>
                    <a:pt x="38" y="7"/>
                  </a:cubicBezTo>
                  <a:cubicBezTo>
                    <a:pt x="28" y="3"/>
                    <a:pt x="15" y="3"/>
                    <a:pt x="1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3154;p49">
              <a:extLst>
                <a:ext uri="{FF2B5EF4-FFF2-40B4-BE49-F238E27FC236}">
                  <a16:creationId xmlns:a16="http://schemas.microsoft.com/office/drawing/2014/main" id="{75B0C5DF-E4D1-48E4-B070-ED4CAEA90CAE}"/>
                </a:ext>
              </a:extLst>
            </p:cNvPr>
            <p:cNvSpPr/>
            <p:nvPr/>
          </p:nvSpPr>
          <p:spPr>
            <a:xfrm>
              <a:off x="7031800" y="2257675"/>
              <a:ext cx="56600" cy="420650"/>
            </a:xfrm>
            <a:custGeom>
              <a:avLst/>
              <a:gdLst/>
              <a:ahLst/>
              <a:cxnLst/>
              <a:rect l="l" t="t" r="r" b="b"/>
              <a:pathLst>
                <a:path w="2264" h="16826" extrusionOk="0">
                  <a:moveTo>
                    <a:pt x="1" y="1"/>
                  </a:moveTo>
                  <a:cubicBezTo>
                    <a:pt x="151" y="3294"/>
                    <a:pt x="504" y="6584"/>
                    <a:pt x="1053" y="9827"/>
                  </a:cubicBezTo>
                  <a:cubicBezTo>
                    <a:pt x="1184" y="10601"/>
                    <a:pt x="1325" y="11386"/>
                    <a:pt x="1466" y="12147"/>
                  </a:cubicBezTo>
                  <a:cubicBezTo>
                    <a:pt x="1747" y="13683"/>
                    <a:pt x="2036" y="15249"/>
                    <a:pt x="2230" y="16826"/>
                  </a:cubicBezTo>
                  <a:lnTo>
                    <a:pt x="2264" y="16772"/>
                  </a:lnTo>
                  <a:cubicBezTo>
                    <a:pt x="2066" y="15213"/>
                    <a:pt x="1781" y="13663"/>
                    <a:pt x="1503" y="12141"/>
                  </a:cubicBezTo>
                  <a:cubicBezTo>
                    <a:pt x="1362" y="11382"/>
                    <a:pt x="1218" y="10594"/>
                    <a:pt x="1087" y="9823"/>
                  </a:cubicBezTo>
                  <a:cubicBezTo>
                    <a:pt x="544" y="6590"/>
                    <a:pt x="191" y="3321"/>
                    <a:pt x="37" y="41"/>
                  </a:cubicBezTo>
                  <a:cubicBezTo>
                    <a:pt x="27" y="24"/>
                    <a:pt x="14" y="11"/>
                    <a:pt x="1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3155;p49">
              <a:extLst>
                <a:ext uri="{FF2B5EF4-FFF2-40B4-BE49-F238E27FC236}">
                  <a16:creationId xmlns:a16="http://schemas.microsoft.com/office/drawing/2014/main" id="{6A03AF18-9FF0-4E80-A4E5-C9AFA5D6CFAD}"/>
                </a:ext>
              </a:extLst>
            </p:cNvPr>
            <p:cNvSpPr/>
            <p:nvPr/>
          </p:nvSpPr>
          <p:spPr>
            <a:xfrm>
              <a:off x="6909400" y="2178525"/>
              <a:ext cx="34975" cy="637800"/>
            </a:xfrm>
            <a:custGeom>
              <a:avLst/>
              <a:gdLst/>
              <a:ahLst/>
              <a:cxnLst/>
              <a:rect l="l" t="t" r="r" b="b"/>
              <a:pathLst>
                <a:path w="1399" h="25512" extrusionOk="0">
                  <a:moveTo>
                    <a:pt x="77" y="1"/>
                  </a:moveTo>
                  <a:lnTo>
                    <a:pt x="77" y="1"/>
                  </a:lnTo>
                  <a:cubicBezTo>
                    <a:pt x="0" y="7855"/>
                    <a:pt x="376" y="15739"/>
                    <a:pt x="1204" y="23526"/>
                  </a:cubicBezTo>
                  <a:cubicBezTo>
                    <a:pt x="1271" y="24149"/>
                    <a:pt x="1342" y="24827"/>
                    <a:pt x="1362" y="25511"/>
                  </a:cubicBezTo>
                  <a:cubicBezTo>
                    <a:pt x="1372" y="25508"/>
                    <a:pt x="1385" y="25502"/>
                    <a:pt x="1399" y="25494"/>
                  </a:cubicBezTo>
                  <a:cubicBezTo>
                    <a:pt x="1379" y="24810"/>
                    <a:pt x="1308" y="24140"/>
                    <a:pt x="1241" y="23522"/>
                  </a:cubicBezTo>
                  <a:cubicBezTo>
                    <a:pt x="413" y="15743"/>
                    <a:pt x="37" y="7862"/>
                    <a:pt x="111" y="14"/>
                  </a:cubicBezTo>
                  <a:cubicBezTo>
                    <a:pt x="101" y="8"/>
                    <a:pt x="88" y="4"/>
                    <a:pt x="7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3156;p49">
              <a:extLst>
                <a:ext uri="{FF2B5EF4-FFF2-40B4-BE49-F238E27FC236}">
                  <a16:creationId xmlns:a16="http://schemas.microsoft.com/office/drawing/2014/main" id="{B4A317D5-AD41-42DC-BCDF-DAA75C309DE1}"/>
                </a:ext>
              </a:extLst>
            </p:cNvPr>
            <p:cNvSpPr/>
            <p:nvPr/>
          </p:nvSpPr>
          <p:spPr>
            <a:xfrm>
              <a:off x="6941850" y="2192300"/>
              <a:ext cx="88975" cy="561225"/>
            </a:xfrm>
            <a:custGeom>
              <a:avLst/>
              <a:gdLst/>
              <a:ahLst/>
              <a:cxnLst/>
              <a:rect l="l" t="t" r="r" b="b"/>
              <a:pathLst>
                <a:path w="3559" h="22449" extrusionOk="0">
                  <a:moveTo>
                    <a:pt x="0" y="0"/>
                  </a:moveTo>
                  <a:cubicBezTo>
                    <a:pt x="154" y="1395"/>
                    <a:pt x="295" y="2787"/>
                    <a:pt x="432" y="4161"/>
                  </a:cubicBezTo>
                  <a:cubicBezTo>
                    <a:pt x="1050" y="10242"/>
                    <a:pt x="1683" y="16526"/>
                    <a:pt x="3528" y="22448"/>
                  </a:cubicBezTo>
                  <a:lnTo>
                    <a:pt x="3559" y="22419"/>
                  </a:lnTo>
                  <a:cubicBezTo>
                    <a:pt x="1720" y="16506"/>
                    <a:pt x="1087" y="10231"/>
                    <a:pt x="469" y="4158"/>
                  </a:cubicBezTo>
                  <a:cubicBezTo>
                    <a:pt x="332" y="2790"/>
                    <a:pt x="191" y="1409"/>
                    <a:pt x="41" y="20"/>
                  </a:cubicBezTo>
                  <a:cubicBezTo>
                    <a:pt x="24" y="13"/>
                    <a:pt x="13" y="3"/>
                    <a:pt x="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57;p49">
              <a:extLst>
                <a:ext uri="{FF2B5EF4-FFF2-40B4-BE49-F238E27FC236}">
                  <a16:creationId xmlns:a16="http://schemas.microsoft.com/office/drawing/2014/main" id="{AD4A4115-3B9F-43A8-BCF3-310A68A07F99}"/>
                </a:ext>
              </a:extLst>
            </p:cNvPr>
            <p:cNvSpPr/>
            <p:nvPr/>
          </p:nvSpPr>
          <p:spPr>
            <a:xfrm>
              <a:off x="6512075" y="2254950"/>
              <a:ext cx="556225" cy="492900"/>
            </a:xfrm>
            <a:custGeom>
              <a:avLst/>
              <a:gdLst/>
              <a:ahLst/>
              <a:cxnLst/>
              <a:rect l="l" t="t" r="r" b="b"/>
              <a:pathLst>
                <a:path w="22249" h="19716" extrusionOk="0">
                  <a:moveTo>
                    <a:pt x="11152" y="0"/>
                  </a:moveTo>
                  <a:cubicBezTo>
                    <a:pt x="10089" y="0"/>
                    <a:pt x="9012" y="70"/>
                    <a:pt x="7945" y="186"/>
                  </a:cubicBezTo>
                  <a:cubicBezTo>
                    <a:pt x="7888" y="194"/>
                    <a:pt x="7832" y="211"/>
                    <a:pt x="7775" y="223"/>
                  </a:cubicBezTo>
                  <a:cubicBezTo>
                    <a:pt x="5440" y="770"/>
                    <a:pt x="2995" y="2062"/>
                    <a:pt x="1704" y="4161"/>
                  </a:cubicBezTo>
                  <a:cubicBezTo>
                    <a:pt x="937" y="5408"/>
                    <a:pt x="511" y="6843"/>
                    <a:pt x="276" y="8312"/>
                  </a:cubicBezTo>
                  <a:cubicBezTo>
                    <a:pt x="85" y="9510"/>
                    <a:pt x="21" y="10727"/>
                    <a:pt x="4" y="11891"/>
                  </a:cubicBezTo>
                  <a:cubicBezTo>
                    <a:pt x="0" y="12143"/>
                    <a:pt x="8" y="12390"/>
                    <a:pt x="21" y="12642"/>
                  </a:cubicBezTo>
                  <a:cubicBezTo>
                    <a:pt x="48" y="13088"/>
                    <a:pt x="101" y="13524"/>
                    <a:pt x="186" y="13953"/>
                  </a:cubicBezTo>
                  <a:cubicBezTo>
                    <a:pt x="256" y="14305"/>
                    <a:pt x="343" y="14647"/>
                    <a:pt x="454" y="14983"/>
                  </a:cubicBezTo>
                  <a:cubicBezTo>
                    <a:pt x="1047" y="16770"/>
                    <a:pt x="2248" y="18272"/>
                    <a:pt x="4179" y="19014"/>
                  </a:cubicBezTo>
                  <a:cubicBezTo>
                    <a:pt x="4555" y="19154"/>
                    <a:pt x="4937" y="19269"/>
                    <a:pt x="5323" y="19359"/>
                  </a:cubicBezTo>
                  <a:cubicBezTo>
                    <a:pt x="6467" y="19624"/>
                    <a:pt x="7663" y="19684"/>
                    <a:pt x="8841" y="19701"/>
                  </a:cubicBezTo>
                  <a:cubicBezTo>
                    <a:pt x="9394" y="19709"/>
                    <a:pt x="9946" y="19716"/>
                    <a:pt x="10496" y="19716"/>
                  </a:cubicBezTo>
                  <a:cubicBezTo>
                    <a:pt x="12580" y="19716"/>
                    <a:pt x="14635" y="19622"/>
                    <a:pt x="16614" y="19185"/>
                  </a:cubicBezTo>
                  <a:cubicBezTo>
                    <a:pt x="16906" y="19121"/>
                    <a:pt x="17194" y="19047"/>
                    <a:pt x="17483" y="18967"/>
                  </a:cubicBezTo>
                  <a:cubicBezTo>
                    <a:pt x="18287" y="18742"/>
                    <a:pt x="18985" y="18320"/>
                    <a:pt x="19572" y="17763"/>
                  </a:cubicBezTo>
                  <a:cubicBezTo>
                    <a:pt x="20444" y="16944"/>
                    <a:pt x="21075" y="15841"/>
                    <a:pt x="21460" y="14674"/>
                  </a:cubicBezTo>
                  <a:cubicBezTo>
                    <a:pt x="21564" y="14362"/>
                    <a:pt x="21648" y="14044"/>
                    <a:pt x="21715" y="13725"/>
                  </a:cubicBezTo>
                  <a:cubicBezTo>
                    <a:pt x="21722" y="13688"/>
                    <a:pt x="21731" y="13652"/>
                    <a:pt x="21739" y="13615"/>
                  </a:cubicBezTo>
                  <a:cubicBezTo>
                    <a:pt x="22078" y="11897"/>
                    <a:pt x="22248" y="9708"/>
                    <a:pt x="21977" y="7648"/>
                  </a:cubicBezTo>
                  <a:cubicBezTo>
                    <a:pt x="21688" y="5452"/>
                    <a:pt x="20900" y="3396"/>
                    <a:pt x="19294" y="2199"/>
                  </a:cubicBezTo>
                  <a:cubicBezTo>
                    <a:pt x="17089" y="563"/>
                    <a:pt x="14180" y="0"/>
                    <a:pt x="11152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3158;p49">
              <a:extLst>
                <a:ext uri="{FF2B5EF4-FFF2-40B4-BE49-F238E27FC236}">
                  <a16:creationId xmlns:a16="http://schemas.microsoft.com/office/drawing/2014/main" id="{19608AF4-3CF5-4391-B787-65B68288F49E}"/>
                </a:ext>
              </a:extLst>
            </p:cNvPr>
            <p:cNvSpPr/>
            <p:nvPr/>
          </p:nvSpPr>
          <p:spPr>
            <a:xfrm>
              <a:off x="6815825" y="2267475"/>
              <a:ext cx="49150" cy="17350"/>
            </a:xfrm>
            <a:custGeom>
              <a:avLst/>
              <a:gdLst/>
              <a:ahLst/>
              <a:cxnLst/>
              <a:rect l="l" t="t" r="r" b="b"/>
              <a:pathLst>
                <a:path w="1966" h="694" extrusionOk="0">
                  <a:moveTo>
                    <a:pt x="936" y="1"/>
                  </a:moveTo>
                  <a:cubicBezTo>
                    <a:pt x="780" y="1"/>
                    <a:pt x="625" y="16"/>
                    <a:pt x="477" y="41"/>
                  </a:cubicBezTo>
                  <a:cubicBezTo>
                    <a:pt x="24" y="118"/>
                    <a:pt x="0" y="464"/>
                    <a:pt x="477" y="575"/>
                  </a:cubicBezTo>
                  <a:cubicBezTo>
                    <a:pt x="738" y="634"/>
                    <a:pt x="1010" y="694"/>
                    <a:pt x="1274" y="694"/>
                  </a:cubicBezTo>
                  <a:cubicBezTo>
                    <a:pt x="1441" y="694"/>
                    <a:pt x="1605" y="670"/>
                    <a:pt x="1761" y="608"/>
                  </a:cubicBezTo>
                  <a:cubicBezTo>
                    <a:pt x="1822" y="588"/>
                    <a:pt x="1882" y="555"/>
                    <a:pt x="1909" y="498"/>
                  </a:cubicBezTo>
                  <a:cubicBezTo>
                    <a:pt x="1966" y="383"/>
                    <a:pt x="1855" y="256"/>
                    <a:pt x="1745" y="193"/>
                  </a:cubicBezTo>
                  <a:cubicBezTo>
                    <a:pt x="1502" y="52"/>
                    <a:pt x="1219" y="1"/>
                    <a:pt x="936" y="1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59;p49">
              <a:extLst>
                <a:ext uri="{FF2B5EF4-FFF2-40B4-BE49-F238E27FC236}">
                  <a16:creationId xmlns:a16="http://schemas.microsoft.com/office/drawing/2014/main" id="{C2A3892F-5FC3-41D7-93E2-7267E11AECA3}"/>
                </a:ext>
              </a:extLst>
            </p:cNvPr>
            <p:cNvSpPr/>
            <p:nvPr/>
          </p:nvSpPr>
          <p:spPr>
            <a:xfrm>
              <a:off x="6874025" y="2277250"/>
              <a:ext cx="60300" cy="22075"/>
            </a:xfrm>
            <a:custGeom>
              <a:avLst/>
              <a:gdLst/>
              <a:ahLst/>
              <a:cxnLst/>
              <a:rect l="l" t="t" r="r" b="b"/>
              <a:pathLst>
                <a:path w="2412" h="883" extrusionOk="0">
                  <a:moveTo>
                    <a:pt x="509" y="0"/>
                  </a:moveTo>
                  <a:cubicBezTo>
                    <a:pt x="411" y="0"/>
                    <a:pt x="317" y="12"/>
                    <a:pt x="228" y="39"/>
                  </a:cubicBezTo>
                  <a:cubicBezTo>
                    <a:pt x="50" y="93"/>
                    <a:pt x="0" y="268"/>
                    <a:pt x="147" y="398"/>
                  </a:cubicBezTo>
                  <a:cubicBezTo>
                    <a:pt x="312" y="546"/>
                    <a:pt x="621" y="562"/>
                    <a:pt x="825" y="610"/>
                  </a:cubicBezTo>
                  <a:cubicBezTo>
                    <a:pt x="842" y="613"/>
                    <a:pt x="855" y="616"/>
                    <a:pt x="872" y="619"/>
                  </a:cubicBezTo>
                  <a:cubicBezTo>
                    <a:pt x="1113" y="676"/>
                    <a:pt x="1355" y="734"/>
                    <a:pt x="1596" y="783"/>
                  </a:cubicBezTo>
                  <a:cubicBezTo>
                    <a:pt x="1763" y="816"/>
                    <a:pt x="1980" y="883"/>
                    <a:pt x="2168" y="883"/>
                  </a:cubicBezTo>
                  <a:cubicBezTo>
                    <a:pt x="2211" y="883"/>
                    <a:pt x="2252" y="879"/>
                    <a:pt x="2291" y="871"/>
                  </a:cubicBezTo>
                  <a:cubicBezTo>
                    <a:pt x="2337" y="861"/>
                    <a:pt x="2384" y="828"/>
                    <a:pt x="2395" y="780"/>
                  </a:cubicBezTo>
                  <a:cubicBezTo>
                    <a:pt x="2411" y="710"/>
                    <a:pt x="2348" y="647"/>
                    <a:pt x="2283" y="606"/>
                  </a:cubicBezTo>
                  <a:cubicBezTo>
                    <a:pt x="2059" y="458"/>
                    <a:pt x="1794" y="351"/>
                    <a:pt x="1543" y="257"/>
                  </a:cubicBezTo>
                  <a:cubicBezTo>
                    <a:pt x="1244" y="147"/>
                    <a:pt x="858" y="0"/>
                    <a:pt x="509" y="0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60;p49">
              <a:extLst>
                <a:ext uri="{FF2B5EF4-FFF2-40B4-BE49-F238E27FC236}">
                  <a16:creationId xmlns:a16="http://schemas.microsoft.com/office/drawing/2014/main" id="{80C3A8A4-9B48-499D-8EB7-D265A7D0FDE9}"/>
                </a:ext>
              </a:extLst>
            </p:cNvPr>
            <p:cNvSpPr/>
            <p:nvPr/>
          </p:nvSpPr>
          <p:spPr>
            <a:xfrm>
              <a:off x="6516700" y="2603775"/>
              <a:ext cx="484675" cy="144125"/>
            </a:xfrm>
            <a:custGeom>
              <a:avLst/>
              <a:gdLst/>
              <a:ahLst/>
              <a:cxnLst/>
              <a:rect l="l" t="t" r="r" b="b"/>
              <a:pathLst>
                <a:path w="19387" h="5765" extrusionOk="0">
                  <a:moveTo>
                    <a:pt x="1" y="0"/>
                  </a:moveTo>
                  <a:lnTo>
                    <a:pt x="1" y="0"/>
                  </a:lnTo>
                  <a:cubicBezTo>
                    <a:pt x="71" y="352"/>
                    <a:pt x="158" y="694"/>
                    <a:pt x="269" y="1030"/>
                  </a:cubicBezTo>
                  <a:cubicBezTo>
                    <a:pt x="862" y="2817"/>
                    <a:pt x="2063" y="4319"/>
                    <a:pt x="3994" y="5061"/>
                  </a:cubicBezTo>
                  <a:cubicBezTo>
                    <a:pt x="4370" y="5201"/>
                    <a:pt x="4752" y="5316"/>
                    <a:pt x="5138" y="5406"/>
                  </a:cubicBezTo>
                  <a:cubicBezTo>
                    <a:pt x="6282" y="5671"/>
                    <a:pt x="7478" y="5731"/>
                    <a:pt x="8656" y="5748"/>
                  </a:cubicBezTo>
                  <a:cubicBezTo>
                    <a:pt x="9206" y="5758"/>
                    <a:pt x="9749" y="5765"/>
                    <a:pt x="10295" y="5765"/>
                  </a:cubicBezTo>
                  <a:cubicBezTo>
                    <a:pt x="12385" y="5765"/>
                    <a:pt x="14444" y="5671"/>
                    <a:pt x="16429" y="5232"/>
                  </a:cubicBezTo>
                  <a:cubicBezTo>
                    <a:pt x="16721" y="5168"/>
                    <a:pt x="17009" y="5094"/>
                    <a:pt x="17298" y="5014"/>
                  </a:cubicBezTo>
                  <a:cubicBezTo>
                    <a:pt x="18102" y="4789"/>
                    <a:pt x="18800" y="4367"/>
                    <a:pt x="19387" y="3810"/>
                  </a:cubicBezTo>
                  <a:lnTo>
                    <a:pt x="19387" y="3810"/>
                  </a:lnTo>
                  <a:cubicBezTo>
                    <a:pt x="18210" y="4118"/>
                    <a:pt x="16996" y="4296"/>
                    <a:pt x="15776" y="4363"/>
                  </a:cubicBezTo>
                  <a:cubicBezTo>
                    <a:pt x="15550" y="4376"/>
                    <a:pt x="15326" y="4383"/>
                    <a:pt x="15098" y="4390"/>
                  </a:cubicBezTo>
                  <a:cubicBezTo>
                    <a:pt x="14923" y="4393"/>
                    <a:pt x="14749" y="4397"/>
                    <a:pt x="14575" y="4397"/>
                  </a:cubicBezTo>
                  <a:cubicBezTo>
                    <a:pt x="12456" y="4397"/>
                    <a:pt x="10343" y="4108"/>
                    <a:pt x="8263" y="3703"/>
                  </a:cubicBezTo>
                  <a:cubicBezTo>
                    <a:pt x="7616" y="3578"/>
                    <a:pt x="6969" y="3441"/>
                    <a:pt x="6332" y="3280"/>
                  </a:cubicBezTo>
                  <a:cubicBezTo>
                    <a:pt x="5235" y="3005"/>
                    <a:pt x="4162" y="2660"/>
                    <a:pt x="3140" y="2183"/>
                  </a:cubicBezTo>
                  <a:cubicBezTo>
                    <a:pt x="2237" y="1761"/>
                    <a:pt x="1375" y="1228"/>
                    <a:pt x="620" y="580"/>
                  </a:cubicBezTo>
                  <a:cubicBezTo>
                    <a:pt x="406" y="399"/>
                    <a:pt x="198" y="205"/>
                    <a:pt x="1" y="0"/>
                  </a:cubicBezTo>
                  <a:close/>
                </a:path>
              </a:pathLst>
            </a:custGeom>
            <a:solidFill>
              <a:srgbClr val="EDBB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3161;p49">
              <a:extLst>
                <a:ext uri="{FF2B5EF4-FFF2-40B4-BE49-F238E27FC236}">
                  <a16:creationId xmlns:a16="http://schemas.microsoft.com/office/drawing/2014/main" id="{00B3F5CD-E0EC-4F12-B860-4779958E7BDA}"/>
                </a:ext>
              </a:extLst>
            </p:cNvPr>
            <p:cNvSpPr/>
            <p:nvPr/>
          </p:nvSpPr>
          <p:spPr>
            <a:xfrm>
              <a:off x="6524400" y="2516475"/>
              <a:ext cx="145825" cy="143925"/>
            </a:xfrm>
            <a:custGeom>
              <a:avLst/>
              <a:gdLst/>
              <a:ahLst/>
              <a:cxnLst/>
              <a:rect l="l" t="t" r="r" b="b"/>
              <a:pathLst>
                <a:path w="5833" h="5757" extrusionOk="0">
                  <a:moveTo>
                    <a:pt x="2914" y="0"/>
                  </a:moveTo>
                  <a:cubicBezTo>
                    <a:pt x="1358" y="0"/>
                    <a:pt x="74" y="1245"/>
                    <a:pt x="38" y="2812"/>
                  </a:cubicBezTo>
                  <a:cubicBezTo>
                    <a:pt x="1" y="4401"/>
                    <a:pt x="1258" y="5719"/>
                    <a:pt x="2848" y="5756"/>
                  </a:cubicBezTo>
                  <a:cubicBezTo>
                    <a:pt x="2870" y="5756"/>
                    <a:pt x="2893" y="5756"/>
                    <a:pt x="2916" y="5756"/>
                  </a:cubicBezTo>
                  <a:cubicBezTo>
                    <a:pt x="4475" y="5756"/>
                    <a:pt x="5756" y="4512"/>
                    <a:pt x="5793" y="2945"/>
                  </a:cubicBezTo>
                  <a:cubicBezTo>
                    <a:pt x="5833" y="1360"/>
                    <a:pt x="4572" y="38"/>
                    <a:pt x="2982" y="1"/>
                  </a:cubicBezTo>
                  <a:cubicBezTo>
                    <a:pt x="2959" y="0"/>
                    <a:pt x="2936" y="0"/>
                    <a:pt x="2914" y="0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3162;p49">
              <a:extLst>
                <a:ext uri="{FF2B5EF4-FFF2-40B4-BE49-F238E27FC236}">
                  <a16:creationId xmlns:a16="http://schemas.microsoft.com/office/drawing/2014/main" id="{7D067740-5E0B-46DE-ABEB-C118F5604E93}"/>
                </a:ext>
              </a:extLst>
            </p:cNvPr>
            <p:cNvSpPr/>
            <p:nvPr/>
          </p:nvSpPr>
          <p:spPr>
            <a:xfrm>
              <a:off x="6885825" y="2509075"/>
              <a:ext cx="145750" cy="144050"/>
            </a:xfrm>
            <a:custGeom>
              <a:avLst/>
              <a:gdLst/>
              <a:ahLst/>
              <a:cxnLst/>
              <a:rect l="l" t="t" r="r" b="b"/>
              <a:pathLst>
                <a:path w="5830" h="5762" extrusionOk="0">
                  <a:moveTo>
                    <a:pt x="2916" y="1"/>
                  </a:moveTo>
                  <a:cubicBezTo>
                    <a:pt x="1356" y="1"/>
                    <a:pt x="74" y="1248"/>
                    <a:pt x="38" y="2812"/>
                  </a:cubicBezTo>
                  <a:cubicBezTo>
                    <a:pt x="1" y="4402"/>
                    <a:pt x="1259" y="5720"/>
                    <a:pt x="2848" y="5760"/>
                  </a:cubicBezTo>
                  <a:cubicBezTo>
                    <a:pt x="2870" y="5761"/>
                    <a:pt x="2893" y="5761"/>
                    <a:pt x="2915" y="5761"/>
                  </a:cubicBezTo>
                  <a:cubicBezTo>
                    <a:pt x="4475" y="5761"/>
                    <a:pt x="5756" y="4517"/>
                    <a:pt x="5792" y="2950"/>
                  </a:cubicBezTo>
                  <a:cubicBezTo>
                    <a:pt x="5829" y="1360"/>
                    <a:pt x="4572" y="42"/>
                    <a:pt x="2983" y="2"/>
                  </a:cubicBezTo>
                  <a:cubicBezTo>
                    <a:pt x="2960" y="1"/>
                    <a:pt x="2938" y="1"/>
                    <a:pt x="2916" y="1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3163;p49">
              <a:extLst>
                <a:ext uri="{FF2B5EF4-FFF2-40B4-BE49-F238E27FC236}">
                  <a16:creationId xmlns:a16="http://schemas.microsoft.com/office/drawing/2014/main" id="{1CCF7123-7DDD-483E-B5C3-5CF128DDB3EE}"/>
                </a:ext>
              </a:extLst>
            </p:cNvPr>
            <p:cNvSpPr/>
            <p:nvPr/>
          </p:nvSpPr>
          <p:spPr>
            <a:xfrm>
              <a:off x="6571275" y="2364875"/>
              <a:ext cx="170375" cy="168025"/>
            </a:xfrm>
            <a:custGeom>
              <a:avLst/>
              <a:gdLst/>
              <a:ahLst/>
              <a:cxnLst/>
              <a:rect l="l" t="t" r="r" b="b"/>
              <a:pathLst>
                <a:path w="6815" h="6721" extrusionOk="0">
                  <a:moveTo>
                    <a:pt x="3408" y="1"/>
                  </a:moveTo>
                  <a:cubicBezTo>
                    <a:pt x="3379" y="1"/>
                    <a:pt x="3350" y="1"/>
                    <a:pt x="3320" y="2"/>
                  </a:cubicBezTo>
                  <a:cubicBezTo>
                    <a:pt x="1466" y="52"/>
                    <a:pt x="0" y="1595"/>
                    <a:pt x="51" y="3449"/>
                  </a:cubicBezTo>
                  <a:cubicBezTo>
                    <a:pt x="97" y="5272"/>
                    <a:pt x="1593" y="6720"/>
                    <a:pt x="3409" y="6720"/>
                  </a:cubicBezTo>
                  <a:cubicBezTo>
                    <a:pt x="3438" y="6720"/>
                    <a:pt x="3466" y="6720"/>
                    <a:pt x="3495" y="6719"/>
                  </a:cubicBezTo>
                  <a:cubicBezTo>
                    <a:pt x="5349" y="6669"/>
                    <a:pt x="6815" y="5126"/>
                    <a:pt x="6764" y="3271"/>
                  </a:cubicBezTo>
                  <a:cubicBezTo>
                    <a:pt x="6718" y="1446"/>
                    <a:pt x="5223" y="1"/>
                    <a:pt x="34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3164;p49">
              <a:extLst>
                <a:ext uri="{FF2B5EF4-FFF2-40B4-BE49-F238E27FC236}">
                  <a16:creationId xmlns:a16="http://schemas.microsoft.com/office/drawing/2014/main" id="{2D6100CF-652F-4661-B936-7278311ADD6D}"/>
                </a:ext>
              </a:extLst>
            </p:cNvPr>
            <p:cNvSpPr/>
            <p:nvPr/>
          </p:nvSpPr>
          <p:spPr>
            <a:xfrm>
              <a:off x="6581500" y="2375875"/>
              <a:ext cx="151525" cy="149375"/>
            </a:xfrm>
            <a:custGeom>
              <a:avLst/>
              <a:gdLst/>
              <a:ahLst/>
              <a:cxnLst/>
              <a:rect l="l" t="t" r="r" b="b"/>
              <a:pathLst>
                <a:path w="6061" h="5975" extrusionOk="0">
                  <a:moveTo>
                    <a:pt x="3025" y="1"/>
                  </a:moveTo>
                  <a:cubicBezTo>
                    <a:pt x="3000" y="1"/>
                    <a:pt x="2976" y="1"/>
                    <a:pt x="2952" y="1"/>
                  </a:cubicBezTo>
                  <a:cubicBezTo>
                    <a:pt x="1302" y="45"/>
                    <a:pt x="0" y="1416"/>
                    <a:pt x="44" y="3066"/>
                  </a:cubicBezTo>
                  <a:cubicBezTo>
                    <a:pt x="87" y="4686"/>
                    <a:pt x="1414" y="5975"/>
                    <a:pt x="3028" y="5975"/>
                  </a:cubicBezTo>
                  <a:cubicBezTo>
                    <a:pt x="3055" y="5975"/>
                    <a:pt x="3082" y="5974"/>
                    <a:pt x="3109" y="5973"/>
                  </a:cubicBezTo>
                  <a:cubicBezTo>
                    <a:pt x="4756" y="5930"/>
                    <a:pt x="6061" y="4559"/>
                    <a:pt x="6016" y="2909"/>
                  </a:cubicBezTo>
                  <a:cubicBezTo>
                    <a:pt x="5990" y="1899"/>
                    <a:pt x="5467" y="1020"/>
                    <a:pt x="4685" y="501"/>
                  </a:cubicBezTo>
                  <a:lnTo>
                    <a:pt x="3052" y="1762"/>
                  </a:lnTo>
                  <a:lnTo>
                    <a:pt x="3863" y="118"/>
                  </a:lnTo>
                  <a:cubicBezTo>
                    <a:pt x="3597" y="41"/>
                    <a:pt x="3317" y="1"/>
                    <a:pt x="3025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3165;p49">
              <a:extLst>
                <a:ext uri="{FF2B5EF4-FFF2-40B4-BE49-F238E27FC236}">
                  <a16:creationId xmlns:a16="http://schemas.microsoft.com/office/drawing/2014/main" id="{75F13925-AB0D-4ACE-B56A-ACAFEEC565B1}"/>
                </a:ext>
              </a:extLst>
            </p:cNvPr>
            <p:cNvSpPr/>
            <p:nvPr/>
          </p:nvSpPr>
          <p:spPr>
            <a:xfrm>
              <a:off x="6841900" y="2358275"/>
              <a:ext cx="170325" cy="167975"/>
            </a:xfrm>
            <a:custGeom>
              <a:avLst/>
              <a:gdLst/>
              <a:ahLst/>
              <a:cxnLst/>
              <a:rect l="l" t="t" r="r" b="b"/>
              <a:pathLst>
                <a:path w="6813" h="6719" extrusionOk="0">
                  <a:moveTo>
                    <a:pt x="3408" y="0"/>
                  </a:moveTo>
                  <a:cubicBezTo>
                    <a:pt x="3379" y="0"/>
                    <a:pt x="3350" y="1"/>
                    <a:pt x="3321" y="1"/>
                  </a:cubicBezTo>
                  <a:cubicBezTo>
                    <a:pt x="1466" y="51"/>
                    <a:pt x="1" y="1594"/>
                    <a:pt x="51" y="3448"/>
                  </a:cubicBezTo>
                  <a:cubicBezTo>
                    <a:pt x="97" y="5270"/>
                    <a:pt x="1593" y="6719"/>
                    <a:pt x="3408" y="6719"/>
                  </a:cubicBezTo>
                  <a:cubicBezTo>
                    <a:pt x="3437" y="6719"/>
                    <a:pt x="3466" y="6718"/>
                    <a:pt x="3495" y="6718"/>
                  </a:cubicBezTo>
                  <a:cubicBezTo>
                    <a:pt x="5350" y="6668"/>
                    <a:pt x="6812" y="5125"/>
                    <a:pt x="6765" y="3271"/>
                  </a:cubicBezTo>
                  <a:cubicBezTo>
                    <a:pt x="6719" y="1446"/>
                    <a:pt x="5223" y="0"/>
                    <a:pt x="3408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3166;p49">
              <a:extLst>
                <a:ext uri="{FF2B5EF4-FFF2-40B4-BE49-F238E27FC236}">
                  <a16:creationId xmlns:a16="http://schemas.microsoft.com/office/drawing/2014/main" id="{3303F92C-42DF-4D02-AF3F-33ACD355D0DF}"/>
                </a:ext>
              </a:extLst>
            </p:cNvPr>
            <p:cNvSpPr/>
            <p:nvPr/>
          </p:nvSpPr>
          <p:spPr>
            <a:xfrm>
              <a:off x="6854825" y="2369850"/>
              <a:ext cx="148150" cy="146100"/>
            </a:xfrm>
            <a:custGeom>
              <a:avLst/>
              <a:gdLst/>
              <a:ahLst/>
              <a:cxnLst/>
              <a:rect l="l" t="t" r="r" b="b"/>
              <a:pathLst>
                <a:path w="5926" h="5844" extrusionOk="0">
                  <a:moveTo>
                    <a:pt x="2958" y="0"/>
                  </a:moveTo>
                  <a:cubicBezTo>
                    <a:pt x="2935" y="0"/>
                    <a:pt x="2911" y="0"/>
                    <a:pt x="2887" y="1"/>
                  </a:cubicBezTo>
                  <a:cubicBezTo>
                    <a:pt x="1274" y="45"/>
                    <a:pt x="0" y="1385"/>
                    <a:pt x="44" y="2995"/>
                  </a:cubicBezTo>
                  <a:cubicBezTo>
                    <a:pt x="83" y="4584"/>
                    <a:pt x="1385" y="5844"/>
                    <a:pt x="2964" y="5844"/>
                  </a:cubicBezTo>
                  <a:cubicBezTo>
                    <a:pt x="2989" y="5844"/>
                    <a:pt x="3014" y="5843"/>
                    <a:pt x="3039" y="5843"/>
                  </a:cubicBezTo>
                  <a:cubicBezTo>
                    <a:pt x="4652" y="5799"/>
                    <a:pt x="5926" y="4457"/>
                    <a:pt x="5882" y="2845"/>
                  </a:cubicBezTo>
                  <a:cubicBezTo>
                    <a:pt x="5856" y="1859"/>
                    <a:pt x="5345" y="997"/>
                    <a:pt x="4581" y="490"/>
                  </a:cubicBezTo>
                  <a:lnTo>
                    <a:pt x="2981" y="1721"/>
                  </a:lnTo>
                  <a:lnTo>
                    <a:pt x="3776" y="118"/>
                  </a:lnTo>
                  <a:cubicBezTo>
                    <a:pt x="3516" y="40"/>
                    <a:pt x="3242" y="0"/>
                    <a:pt x="295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3167;p49">
              <a:extLst>
                <a:ext uri="{FF2B5EF4-FFF2-40B4-BE49-F238E27FC236}">
                  <a16:creationId xmlns:a16="http://schemas.microsoft.com/office/drawing/2014/main" id="{20F063F4-5DC3-4E49-A3C4-2F2CA2F15960}"/>
                </a:ext>
              </a:extLst>
            </p:cNvPr>
            <p:cNvSpPr/>
            <p:nvPr/>
          </p:nvSpPr>
          <p:spPr>
            <a:xfrm>
              <a:off x="660237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1824" y="1"/>
                  </a:moveTo>
                  <a:cubicBezTo>
                    <a:pt x="1162" y="1"/>
                    <a:pt x="505" y="280"/>
                    <a:pt x="58" y="773"/>
                  </a:cubicBezTo>
                  <a:cubicBezTo>
                    <a:pt x="1" y="833"/>
                    <a:pt x="7" y="927"/>
                    <a:pt x="67" y="981"/>
                  </a:cubicBezTo>
                  <a:cubicBezTo>
                    <a:pt x="95" y="1008"/>
                    <a:pt x="131" y="1018"/>
                    <a:pt x="165" y="1018"/>
                  </a:cubicBezTo>
                  <a:cubicBezTo>
                    <a:pt x="205" y="1018"/>
                    <a:pt x="245" y="1004"/>
                    <a:pt x="276" y="971"/>
                  </a:cubicBezTo>
                  <a:cubicBezTo>
                    <a:pt x="667" y="540"/>
                    <a:pt x="1244" y="297"/>
                    <a:pt x="1822" y="297"/>
                  </a:cubicBezTo>
                  <a:cubicBezTo>
                    <a:pt x="1968" y="297"/>
                    <a:pt x="2114" y="312"/>
                    <a:pt x="2257" y="344"/>
                  </a:cubicBezTo>
                  <a:cubicBezTo>
                    <a:pt x="2268" y="346"/>
                    <a:pt x="2278" y="347"/>
                    <a:pt x="2288" y="347"/>
                  </a:cubicBezTo>
                  <a:cubicBezTo>
                    <a:pt x="2357" y="347"/>
                    <a:pt x="2418" y="300"/>
                    <a:pt x="2435" y="230"/>
                  </a:cubicBezTo>
                  <a:cubicBezTo>
                    <a:pt x="2452" y="149"/>
                    <a:pt x="2402" y="72"/>
                    <a:pt x="2321" y="55"/>
                  </a:cubicBezTo>
                  <a:cubicBezTo>
                    <a:pt x="2157" y="19"/>
                    <a:pt x="1990" y="1"/>
                    <a:pt x="1824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3168;p49">
              <a:extLst>
                <a:ext uri="{FF2B5EF4-FFF2-40B4-BE49-F238E27FC236}">
                  <a16:creationId xmlns:a16="http://schemas.microsoft.com/office/drawing/2014/main" id="{AA022969-8EAB-4EFC-9C0D-4076A7638215}"/>
                </a:ext>
              </a:extLst>
            </p:cNvPr>
            <p:cNvSpPr/>
            <p:nvPr/>
          </p:nvSpPr>
          <p:spPr>
            <a:xfrm>
              <a:off x="691072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629" y="1"/>
                  </a:moveTo>
                  <a:cubicBezTo>
                    <a:pt x="462" y="1"/>
                    <a:pt x="295" y="19"/>
                    <a:pt x="131" y="55"/>
                  </a:cubicBezTo>
                  <a:cubicBezTo>
                    <a:pt x="51" y="72"/>
                    <a:pt x="1" y="149"/>
                    <a:pt x="18" y="230"/>
                  </a:cubicBezTo>
                  <a:cubicBezTo>
                    <a:pt x="35" y="300"/>
                    <a:pt x="97" y="347"/>
                    <a:pt x="166" y="347"/>
                  </a:cubicBezTo>
                  <a:cubicBezTo>
                    <a:pt x="175" y="347"/>
                    <a:pt x="186" y="346"/>
                    <a:pt x="196" y="344"/>
                  </a:cubicBezTo>
                  <a:cubicBezTo>
                    <a:pt x="340" y="312"/>
                    <a:pt x="486" y="297"/>
                    <a:pt x="632" y="297"/>
                  </a:cubicBezTo>
                  <a:cubicBezTo>
                    <a:pt x="1211" y="297"/>
                    <a:pt x="1786" y="540"/>
                    <a:pt x="2177" y="971"/>
                  </a:cubicBezTo>
                  <a:cubicBezTo>
                    <a:pt x="2208" y="1004"/>
                    <a:pt x="2248" y="1018"/>
                    <a:pt x="2288" y="1018"/>
                  </a:cubicBezTo>
                  <a:cubicBezTo>
                    <a:pt x="2321" y="1018"/>
                    <a:pt x="2358" y="1008"/>
                    <a:pt x="2389" y="981"/>
                  </a:cubicBezTo>
                  <a:cubicBezTo>
                    <a:pt x="2449" y="927"/>
                    <a:pt x="2453" y="833"/>
                    <a:pt x="2395" y="773"/>
                  </a:cubicBezTo>
                  <a:cubicBezTo>
                    <a:pt x="1948" y="280"/>
                    <a:pt x="1291" y="1"/>
                    <a:pt x="629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3169;p49">
              <a:extLst>
                <a:ext uri="{FF2B5EF4-FFF2-40B4-BE49-F238E27FC236}">
                  <a16:creationId xmlns:a16="http://schemas.microsoft.com/office/drawing/2014/main" id="{40609059-BFDD-4ED7-8AF6-060255B5303C}"/>
                </a:ext>
              </a:extLst>
            </p:cNvPr>
            <p:cNvSpPr/>
            <p:nvPr/>
          </p:nvSpPr>
          <p:spPr>
            <a:xfrm>
              <a:off x="6758050" y="2480050"/>
              <a:ext cx="68625" cy="25975"/>
            </a:xfrm>
            <a:custGeom>
              <a:avLst/>
              <a:gdLst/>
              <a:ahLst/>
              <a:cxnLst/>
              <a:rect l="l" t="t" r="r" b="b"/>
              <a:pathLst>
                <a:path w="2745" h="1039" extrusionOk="0">
                  <a:moveTo>
                    <a:pt x="2578" y="0"/>
                  </a:moveTo>
                  <a:cubicBezTo>
                    <a:pt x="2523" y="0"/>
                    <a:pt x="2470" y="31"/>
                    <a:pt x="2446" y="83"/>
                  </a:cubicBezTo>
                  <a:cubicBezTo>
                    <a:pt x="2245" y="478"/>
                    <a:pt x="1816" y="744"/>
                    <a:pt x="1373" y="744"/>
                  </a:cubicBezTo>
                  <a:cubicBezTo>
                    <a:pt x="930" y="744"/>
                    <a:pt x="501" y="478"/>
                    <a:pt x="303" y="83"/>
                  </a:cubicBezTo>
                  <a:cubicBezTo>
                    <a:pt x="277" y="30"/>
                    <a:pt x="224" y="2"/>
                    <a:pt x="170" y="2"/>
                  </a:cubicBezTo>
                  <a:cubicBezTo>
                    <a:pt x="148" y="2"/>
                    <a:pt x="126" y="6"/>
                    <a:pt x="105" y="16"/>
                  </a:cubicBezTo>
                  <a:cubicBezTo>
                    <a:pt x="31" y="53"/>
                    <a:pt x="1" y="144"/>
                    <a:pt x="38" y="217"/>
                  </a:cubicBezTo>
                  <a:cubicBezTo>
                    <a:pt x="286" y="707"/>
                    <a:pt x="823" y="1039"/>
                    <a:pt x="1373" y="1039"/>
                  </a:cubicBezTo>
                  <a:cubicBezTo>
                    <a:pt x="1923" y="1039"/>
                    <a:pt x="2460" y="707"/>
                    <a:pt x="2707" y="214"/>
                  </a:cubicBezTo>
                  <a:cubicBezTo>
                    <a:pt x="2744" y="144"/>
                    <a:pt x="2714" y="53"/>
                    <a:pt x="2644" y="16"/>
                  </a:cubicBezTo>
                  <a:cubicBezTo>
                    <a:pt x="2623" y="5"/>
                    <a:pt x="2600" y="0"/>
                    <a:pt x="257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3170;p49">
              <a:extLst>
                <a:ext uri="{FF2B5EF4-FFF2-40B4-BE49-F238E27FC236}">
                  <a16:creationId xmlns:a16="http://schemas.microsoft.com/office/drawing/2014/main" id="{E62A3930-2369-48D6-8253-AB5257252601}"/>
                </a:ext>
              </a:extLst>
            </p:cNvPr>
            <p:cNvSpPr/>
            <p:nvPr/>
          </p:nvSpPr>
          <p:spPr>
            <a:xfrm>
              <a:off x="6415325" y="2378100"/>
              <a:ext cx="104825" cy="120075"/>
            </a:xfrm>
            <a:custGeom>
              <a:avLst/>
              <a:gdLst/>
              <a:ahLst/>
              <a:cxnLst/>
              <a:rect l="l" t="t" r="r" b="b"/>
              <a:pathLst>
                <a:path w="4193" h="4803" extrusionOk="0">
                  <a:moveTo>
                    <a:pt x="1390" y="1"/>
                  </a:moveTo>
                  <a:cubicBezTo>
                    <a:pt x="1324" y="1"/>
                    <a:pt x="1259" y="5"/>
                    <a:pt x="1194" y="13"/>
                  </a:cubicBezTo>
                  <a:cubicBezTo>
                    <a:pt x="829" y="60"/>
                    <a:pt x="470" y="264"/>
                    <a:pt x="306" y="593"/>
                  </a:cubicBezTo>
                  <a:cubicBezTo>
                    <a:pt x="132" y="939"/>
                    <a:pt x="199" y="1374"/>
                    <a:pt x="406" y="1699"/>
                  </a:cubicBezTo>
                  <a:cubicBezTo>
                    <a:pt x="618" y="2025"/>
                    <a:pt x="953" y="2253"/>
                    <a:pt x="1309" y="2408"/>
                  </a:cubicBezTo>
                  <a:cubicBezTo>
                    <a:pt x="1053" y="2478"/>
                    <a:pt x="765" y="2589"/>
                    <a:pt x="541" y="2736"/>
                  </a:cubicBezTo>
                  <a:cubicBezTo>
                    <a:pt x="319" y="2880"/>
                    <a:pt x="128" y="3095"/>
                    <a:pt x="64" y="3353"/>
                  </a:cubicBezTo>
                  <a:cubicBezTo>
                    <a:pt x="1" y="3615"/>
                    <a:pt x="81" y="3917"/>
                    <a:pt x="296" y="4070"/>
                  </a:cubicBezTo>
                  <a:cubicBezTo>
                    <a:pt x="439" y="4173"/>
                    <a:pt x="617" y="4203"/>
                    <a:pt x="795" y="4203"/>
                  </a:cubicBezTo>
                  <a:cubicBezTo>
                    <a:pt x="855" y="4203"/>
                    <a:pt x="915" y="4199"/>
                    <a:pt x="973" y="4194"/>
                  </a:cubicBezTo>
                  <a:cubicBezTo>
                    <a:pt x="1389" y="4154"/>
                    <a:pt x="1798" y="4050"/>
                    <a:pt x="2180" y="3880"/>
                  </a:cubicBezTo>
                  <a:lnTo>
                    <a:pt x="2180" y="3880"/>
                  </a:lnTo>
                  <a:cubicBezTo>
                    <a:pt x="2154" y="4044"/>
                    <a:pt x="2177" y="4235"/>
                    <a:pt x="2211" y="4400"/>
                  </a:cubicBezTo>
                  <a:cubicBezTo>
                    <a:pt x="2241" y="4564"/>
                    <a:pt x="2341" y="4725"/>
                    <a:pt x="2499" y="4782"/>
                  </a:cubicBezTo>
                  <a:cubicBezTo>
                    <a:pt x="2544" y="4796"/>
                    <a:pt x="2591" y="4802"/>
                    <a:pt x="2637" y="4802"/>
                  </a:cubicBezTo>
                  <a:cubicBezTo>
                    <a:pt x="2698" y="4802"/>
                    <a:pt x="2759" y="4792"/>
                    <a:pt x="2818" y="4775"/>
                  </a:cubicBezTo>
                  <a:cubicBezTo>
                    <a:pt x="3240" y="4644"/>
                    <a:pt x="3502" y="4228"/>
                    <a:pt x="3686" y="3829"/>
                  </a:cubicBezTo>
                  <a:cubicBezTo>
                    <a:pt x="3895" y="3377"/>
                    <a:pt x="4085" y="2753"/>
                    <a:pt x="4192" y="2263"/>
                  </a:cubicBezTo>
                  <a:cubicBezTo>
                    <a:pt x="3870" y="1354"/>
                    <a:pt x="3157" y="593"/>
                    <a:pt x="2271" y="207"/>
                  </a:cubicBezTo>
                  <a:cubicBezTo>
                    <a:pt x="1993" y="86"/>
                    <a:pt x="1691" y="1"/>
                    <a:pt x="1390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3171;p49">
              <a:extLst>
                <a:ext uri="{FF2B5EF4-FFF2-40B4-BE49-F238E27FC236}">
                  <a16:creationId xmlns:a16="http://schemas.microsoft.com/office/drawing/2014/main" id="{0F652BAE-C7AD-4FDF-9572-6FC2576C231C}"/>
                </a:ext>
              </a:extLst>
            </p:cNvPr>
            <p:cNvSpPr/>
            <p:nvPr/>
          </p:nvSpPr>
          <p:spPr>
            <a:xfrm>
              <a:off x="7065500" y="2373875"/>
              <a:ext cx="107675" cy="122850"/>
            </a:xfrm>
            <a:custGeom>
              <a:avLst/>
              <a:gdLst/>
              <a:ahLst/>
              <a:cxnLst/>
              <a:rect l="l" t="t" r="r" b="b"/>
              <a:pathLst>
                <a:path w="4307" h="4914" extrusionOk="0">
                  <a:moveTo>
                    <a:pt x="2716" y="0"/>
                  </a:moveTo>
                  <a:cubicBezTo>
                    <a:pt x="2361" y="0"/>
                    <a:pt x="2017" y="129"/>
                    <a:pt x="1707" y="303"/>
                  </a:cubicBezTo>
                  <a:cubicBezTo>
                    <a:pt x="866" y="772"/>
                    <a:pt x="232" y="1603"/>
                    <a:pt x="1" y="2540"/>
                  </a:cubicBezTo>
                  <a:cubicBezTo>
                    <a:pt x="155" y="3015"/>
                    <a:pt x="410" y="3616"/>
                    <a:pt x="661" y="4049"/>
                  </a:cubicBezTo>
                  <a:cubicBezTo>
                    <a:pt x="886" y="4428"/>
                    <a:pt x="1188" y="4816"/>
                    <a:pt x="1620" y="4900"/>
                  </a:cubicBezTo>
                  <a:cubicBezTo>
                    <a:pt x="1662" y="4908"/>
                    <a:pt x="1706" y="4913"/>
                    <a:pt x="1750" y="4913"/>
                  </a:cubicBezTo>
                  <a:cubicBezTo>
                    <a:pt x="1814" y="4913"/>
                    <a:pt x="1878" y="4903"/>
                    <a:pt x="1936" y="4877"/>
                  </a:cubicBezTo>
                  <a:cubicBezTo>
                    <a:pt x="2086" y="4806"/>
                    <a:pt x="2174" y="4635"/>
                    <a:pt x="2187" y="4468"/>
                  </a:cubicBezTo>
                  <a:cubicBezTo>
                    <a:pt x="2204" y="4303"/>
                    <a:pt x="2207" y="4109"/>
                    <a:pt x="2167" y="3948"/>
                  </a:cubicBezTo>
                  <a:lnTo>
                    <a:pt x="2167" y="3948"/>
                  </a:lnTo>
                  <a:cubicBezTo>
                    <a:pt x="2553" y="4075"/>
                    <a:pt x="2959" y="4139"/>
                    <a:pt x="3364" y="4139"/>
                  </a:cubicBezTo>
                  <a:cubicBezTo>
                    <a:pt x="3374" y="4139"/>
                    <a:pt x="3384" y="4139"/>
                    <a:pt x="3394" y="4139"/>
                  </a:cubicBezTo>
                  <a:cubicBezTo>
                    <a:pt x="3632" y="4136"/>
                    <a:pt x="3884" y="4106"/>
                    <a:pt x="4058" y="3948"/>
                  </a:cubicBezTo>
                  <a:cubicBezTo>
                    <a:pt x="4259" y="3773"/>
                    <a:pt x="4307" y="3465"/>
                    <a:pt x="4216" y="3213"/>
                  </a:cubicBezTo>
                  <a:cubicBezTo>
                    <a:pt x="4129" y="2962"/>
                    <a:pt x="3917" y="2767"/>
                    <a:pt x="3683" y="2643"/>
                  </a:cubicBezTo>
                  <a:cubicBezTo>
                    <a:pt x="3445" y="2523"/>
                    <a:pt x="3146" y="2442"/>
                    <a:pt x="2885" y="2395"/>
                  </a:cubicBezTo>
                  <a:cubicBezTo>
                    <a:pt x="3223" y="2207"/>
                    <a:pt x="3535" y="1946"/>
                    <a:pt x="3710" y="1600"/>
                  </a:cubicBezTo>
                  <a:cubicBezTo>
                    <a:pt x="3887" y="1255"/>
                    <a:pt x="3911" y="819"/>
                    <a:pt x="3703" y="490"/>
                  </a:cubicBezTo>
                  <a:cubicBezTo>
                    <a:pt x="3505" y="178"/>
                    <a:pt x="3126" y="11"/>
                    <a:pt x="2757" y="1"/>
                  </a:cubicBezTo>
                  <a:cubicBezTo>
                    <a:pt x="2744" y="1"/>
                    <a:pt x="2730" y="0"/>
                    <a:pt x="2716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Google Shape;3172;p49">
              <a:extLst>
                <a:ext uri="{FF2B5EF4-FFF2-40B4-BE49-F238E27FC236}">
                  <a16:creationId xmlns:a16="http://schemas.microsoft.com/office/drawing/2014/main" id="{74060B80-254E-4181-94F4-3FAE8FD9D015}"/>
                </a:ext>
              </a:extLst>
            </p:cNvPr>
            <p:cNvSpPr/>
            <p:nvPr/>
          </p:nvSpPr>
          <p:spPr>
            <a:xfrm>
              <a:off x="6692250" y="2209900"/>
              <a:ext cx="204675" cy="30100"/>
            </a:xfrm>
            <a:custGeom>
              <a:avLst/>
              <a:gdLst/>
              <a:ahLst/>
              <a:cxnLst/>
              <a:rect l="l" t="t" r="r" b="b"/>
              <a:pathLst>
                <a:path w="8187" h="1204" extrusionOk="0">
                  <a:moveTo>
                    <a:pt x="4092" y="148"/>
                  </a:moveTo>
                  <a:cubicBezTo>
                    <a:pt x="6664" y="148"/>
                    <a:pt x="8005" y="439"/>
                    <a:pt x="8039" y="604"/>
                  </a:cubicBezTo>
                  <a:cubicBezTo>
                    <a:pt x="8005" y="765"/>
                    <a:pt x="6664" y="1056"/>
                    <a:pt x="4092" y="1056"/>
                  </a:cubicBezTo>
                  <a:cubicBezTo>
                    <a:pt x="1520" y="1056"/>
                    <a:pt x="178" y="765"/>
                    <a:pt x="148" y="604"/>
                  </a:cubicBezTo>
                  <a:cubicBezTo>
                    <a:pt x="178" y="439"/>
                    <a:pt x="1520" y="148"/>
                    <a:pt x="4092" y="148"/>
                  </a:cubicBezTo>
                  <a:close/>
                  <a:moveTo>
                    <a:pt x="4092" y="0"/>
                  </a:moveTo>
                  <a:cubicBezTo>
                    <a:pt x="2677" y="0"/>
                    <a:pt x="1" y="128"/>
                    <a:pt x="1" y="604"/>
                  </a:cubicBezTo>
                  <a:cubicBezTo>
                    <a:pt x="1" y="1080"/>
                    <a:pt x="2677" y="1204"/>
                    <a:pt x="4092" y="1204"/>
                  </a:cubicBezTo>
                  <a:cubicBezTo>
                    <a:pt x="5507" y="1204"/>
                    <a:pt x="8186" y="1080"/>
                    <a:pt x="8186" y="604"/>
                  </a:cubicBezTo>
                  <a:cubicBezTo>
                    <a:pt x="8186" y="128"/>
                    <a:pt x="5507" y="0"/>
                    <a:pt x="4092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Google Shape;3173;p49">
              <a:extLst>
                <a:ext uri="{FF2B5EF4-FFF2-40B4-BE49-F238E27FC236}">
                  <a16:creationId xmlns:a16="http://schemas.microsoft.com/office/drawing/2014/main" id="{D610069E-F12A-4A2A-A40F-4EA05A87B435}"/>
                </a:ext>
              </a:extLst>
            </p:cNvPr>
            <p:cNvSpPr/>
            <p:nvPr/>
          </p:nvSpPr>
          <p:spPr>
            <a:xfrm>
              <a:off x="6924150" y="2213725"/>
              <a:ext cx="94100" cy="31000"/>
            </a:xfrm>
            <a:custGeom>
              <a:avLst/>
              <a:gdLst/>
              <a:ahLst/>
              <a:cxnLst/>
              <a:rect l="l" t="t" r="r" b="b"/>
              <a:pathLst>
                <a:path w="3764" h="1240" extrusionOk="0">
                  <a:moveTo>
                    <a:pt x="1670" y="0"/>
                  </a:moveTo>
                  <a:cubicBezTo>
                    <a:pt x="1658" y="0"/>
                    <a:pt x="1646" y="1"/>
                    <a:pt x="1634" y="1"/>
                  </a:cubicBezTo>
                  <a:cubicBezTo>
                    <a:pt x="1433" y="12"/>
                    <a:pt x="1244" y="95"/>
                    <a:pt x="1070" y="199"/>
                  </a:cubicBezTo>
                  <a:cubicBezTo>
                    <a:pt x="1003" y="239"/>
                    <a:pt x="936" y="283"/>
                    <a:pt x="872" y="326"/>
                  </a:cubicBezTo>
                  <a:cubicBezTo>
                    <a:pt x="862" y="334"/>
                    <a:pt x="849" y="343"/>
                    <a:pt x="839" y="354"/>
                  </a:cubicBezTo>
                  <a:cubicBezTo>
                    <a:pt x="507" y="588"/>
                    <a:pt x="218" y="894"/>
                    <a:pt x="1" y="1239"/>
                  </a:cubicBezTo>
                  <a:lnTo>
                    <a:pt x="3763" y="1239"/>
                  </a:lnTo>
                  <a:cubicBezTo>
                    <a:pt x="3733" y="1212"/>
                    <a:pt x="3703" y="1185"/>
                    <a:pt x="3673" y="1159"/>
                  </a:cubicBezTo>
                  <a:cubicBezTo>
                    <a:pt x="3649" y="1135"/>
                    <a:pt x="3619" y="1111"/>
                    <a:pt x="3592" y="1091"/>
                  </a:cubicBezTo>
                  <a:cubicBezTo>
                    <a:pt x="3371" y="894"/>
                    <a:pt x="3140" y="705"/>
                    <a:pt x="2901" y="524"/>
                  </a:cubicBezTo>
                  <a:cubicBezTo>
                    <a:pt x="2781" y="625"/>
                    <a:pt x="2670" y="739"/>
                    <a:pt x="2569" y="866"/>
                  </a:cubicBezTo>
                  <a:cubicBezTo>
                    <a:pt x="2501" y="416"/>
                    <a:pt x="2121" y="0"/>
                    <a:pt x="1670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3174;p49">
              <a:extLst>
                <a:ext uri="{FF2B5EF4-FFF2-40B4-BE49-F238E27FC236}">
                  <a16:creationId xmlns:a16="http://schemas.microsoft.com/office/drawing/2014/main" id="{7A7A77C6-A139-4EC6-8F04-E43DE8560712}"/>
                </a:ext>
              </a:extLst>
            </p:cNvPr>
            <p:cNvSpPr/>
            <p:nvPr/>
          </p:nvSpPr>
          <p:spPr>
            <a:xfrm>
              <a:off x="6706750" y="2784225"/>
              <a:ext cx="158475" cy="32675"/>
            </a:xfrm>
            <a:custGeom>
              <a:avLst/>
              <a:gdLst/>
              <a:ahLst/>
              <a:cxnLst/>
              <a:rect l="l" t="t" r="r" b="b"/>
              <a:pathLst>
                <a:path w="6339" h="1307" extrusionOk="0">
                  <a:moveTo>
                    <a:pt x="1908" y="1"/>
                  </a:moveTo>
                  <a:cubicBezTo>
                    <a:pt x="1529" y="1"/>
                    <a:pt x="1161" y="163"/>
                    <a:pt x="859" y="395"/>
                  </a:cubicBezTo>
                  <a:cubicBezTo>
                    <a:pt x="524" y="650"/>
                    <a:pt x="259" y="981"/>
                    <a:pt x="0" y="1307"/>
                  </a:cubicBezTo>
                  <a:cubicBezTo>
                    <a:pt x="99" y="1283"/>
                    <a:pt x="179" y="1275"/>
                    <a:pt x="263" y="1275"/>
                  </a:cubicBezTo>
                  <a:cubicBezTo>
                    <a:pt x="325" y="1275"/>
                    <a:pt x="388" y="1279"/>
                    <a:pt x="463" y="1286"/>
                  </a:cubicBezTo>
                  <a:lnTo>
                    <a:pt x="6339" y="1286"/>
                  </a:lnTo>
                  <a:cubicBezTo>
                    <a:pt x="6315" y="1055"/>
                    <a:pt x="6335" y="757"/>
                    <a:pt x="6211" y="559"/>
                  </a:cubicBezTo>
                  <a:cubicBezTo>
                    <a:pt x="5980" y="189"/>
                    <a:pt x="5538" y="10"/>
                    <a:pt x="5097" y="10"/>
                  </a:cubicBezTo>
                  <a:cubicBezTo>
                    <a:pt x="4982" y="10"/>
                    <a:pt x="4867" y="22"/>
                    <a:pt x="4756" y="46"/>
                  </a:cubicBezTo>
                  <a:cubicBezTo>
                    <a:pt x="4219" y="160"/>
                    <a:pt x="3763" y="505"/>
                    <a:pt x="3361" y="881"/>
                  </a:cubicBezTo>
                  <a:cubicBezTo>
                    <a:pt x="3026" y="445"/>
                    <a:pt x="2569" y="53"/>
                    <a:pt x="2023" y="6"/>
                  </a:cubicBezTo>
                  <a:cubicBezTo>
                    <a:pt x="1985" y="3"/>
                    <a:pt x="1946" y="1"/>
                    <a:pt x="19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3175;p49">
              <a:extLst>
                <a:ext uri="{FF2B5EF4-FFF2-40B4-BE49-F238E27FC236}">
                  <a16:creationId xmlns:a16="http://schemas.microsoft.com/office/drawing/2014/main" id="{CC1D590F-C382-40E3-9FDE-0E73E38A7085}"/>
                </a:ext>
              </a:extLst>
            </p:cNvPr>
            <p:cNvSpPr/>
            <p:nvPr/>
          </p:nvSpPr>
          <p:spPr>
            <a:xfrm>
              <a:off x="6526925" y="2233775"/>
              <a:ext cx="111700" cy="32075"/>
            </a:xfrm>
            <a:custGeom>
              <a:avLst/>
              <a:gdLst/>
              <a:ahLst/>
              <a:cxnLst/>
              <a:rect l="l" t="t" r="r" b="b"/>
              <a:pathLst>
                <a:path w="4468" h="1283" extrusionOk="0">
                  <a:moveTo>
                    <a:pt x="3221" y="1"/>
                  </a:moveTo>
                  <a:cubicBezTo>
                    <a:pt x="3106" y="1"/>
                    <a:pt x="2992" y="13"/>
                    <a:pt x="2881" y="38"/>
                  </a:cubicBezTo>
                  <a:cubicBezTo>
                    <a:pt x="2344" y="152"/>
                    <a:pt x="1889" y="497"/>
                    <a:pt x="1489" y="872"/>
                  </a:cubicBezTo>
                  <a:cubicBezTo>
                    <a:pt x="1338" y="679"/>
                    <a:pt x="1164" y="490"/>
                    <a:pt x="966" y="340"/>
                  </a:cubicBezTo>
                  <a:cubicBezTo>
                    <a:pt x="631" y="635"/>
                    <a:pt x="309" y="947"/>
                    <a:pt x="0" y="1282"/>
                  </a:cubicBezTo>
                  <a:lnTo>
                    <a:pt x="4467" y="1282"/>
                  </a:lnTo>
                  <a:cubicBezTo>
                    <a:pt x="4441" y="1047"/>
                    <a:pt x="4464" y="749"/>
                    <a:pt x="4336" y="551"/>
                  </a:cubicBezTo>
                  <a:cubicBezTo>
                    <a:pt x="4215" y="360"/>
                    <a:pt x="4042" y="219"/>
                    <a:pt x="3833" y="128"/>
                  </a:cubicBezTo>
                  <a:cubicBezTo>
                    <a:pt x="3820" y="122"/>
                    <a:pt x="3807" y="115"/>
                    <a:pt x="3793" y="112"/>
                  </a:cubicBezTo>
                  <a:cubicBezTo>
                    <a:pt x="3615" y="38"/>
                    <a:pt x="3418" y="1"/>
                    <a:pt x="3221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3176;p49">
              <a:extLst>
                <a:ext uri="{FF2B5EF4-FFF2-40B4-BE49-F238E27FC236}">
                  <a16:creationId xmlns:a16="http://schemas.microsoft.com/office/drawing/2014/main" id="{DC1961F0-39F1-47B9-BDEA-2E35E12DFE9E}"/>
                </a:ext>
              </a:extLst>
            </p:cNvPr>
            <p:cNvSpPr/>
            <p:nvPr/>
          </p:nvSpPr>
          <p:spPr>
            <a:xfrm>
              <a:off x="6506725" y="2675100"/>
              <a:ext cx="25100" cy="25175"/>
            </a:xfrm>
            <a:custGeom>
              <a:avLst/>
              <a:gdLst/>
              <a:ahLst/>
              <a:cxnLst/>
              <a:rect l="l" t="t" r="r" b="b"/>
              <a:pathLst>
                <a:path w="1004" h="1007" extrusionOk="0">
                  <a:moveTo>
                    <a:pt x="500" y="1"/>
                  </a:moveTo>
                  <a:cubicBezTo>
                    <a:pt x="225" y="1"/>
                    <a:pt x="0" y="229"/>
                    <a:pt x="0" y="504"/>
                  </a:cubicBezTo>
                  <a:cubicBezTo>
                    <a:pt x="0" y="782"/>
                    <a:pt x="225" y="1007"/>
                    <a:pt x="500" y="1007"/>
                  </a:cubicBezTo>
                  <a:cubicBezTo>
                    <a:pt x="778" y="1007"/>
                    <a:pt x="1003" y="782"/>
                    <a:pt x="1003" y="504"/>
                  </a:cubicBezTo>
                  <a:cubicBezTo>
                    <a:pt x="1003" y="229"/>
                    <a:pt x="778" y="1"/>
                    <a:pt x="500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3177;p49">
              <a:extLst>
                <a:ext uri="{FF2B5EF4-FFF2-40B4-BE49-F238E27FC236}">
                  <a16:creationId xmlns:a16="http://schemas.microsoft.com/office/drawing/2014/main" id="{9B8C4735-4C5A-477D-B7B2-6D4F945DCBD0}"/>
                </a:ext>
              </a:extLst>
            </p:cNvPr>
            <p:cNvSpPr/>
            <p:nvPr/>
          </p:nvSpPr>
          <p:spPr>
            <a:xfrm>
              <a:off x="7043875" y="2317875"/>
              <a:ext cx="25075" cy="25175"/>
            </a:xfrm>
            <a:custGeom>
              <a:avLst/>
              <a:gdLst/>
              <a:ahLst/>
              <a:cxnLst/>
              <a:rect l="l" t="t" r="r" b="b"/>
              <a:pathLst>
                <a:path w="1003" h="1007" extrusionOk="0">
                  <a:moveTo>
                    <a:pt x="500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2"/>
                    <a:pt x="225" y="1006"/>
                    <a:pt x="500" y="1006"/>
                  </a:cubicBezTo>
                  <a:cubicBezTo>
                    <a:pt x="778" y="1006"/>
                    <a:pt x="1003" y="782"/>
                    <a:pt x="1003" y="503"/>
                  </a:cubicBezTo>
                  <a:cubicBezTo>
                    <a:pt x="1003" y="225"/>
                    <a:pt x="778" y="0"/>
                    <a:pt x="50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3178;p49">
              <a:extLst>
                <a:ext uri="{FF2B5EF4-FFF2-40B4-BE49-F238E27FC236}">
                  <a16:creationId xmlns:a16="http://schemas.microsoft.com/office/drawing/2014/main" id="{DD875D6A-BBCE-4ED8-B7AF-E01519DCDE25}"/>
                </a:ext>
              </a:extLst>
            </p:cNvPr>
            <p:cNvSpPr/>
            <p:nvPr/>
          </p:nvSpPr>
          <p:spPr>
            <a:xfrm>
              <a:off x="6506975" y="2317875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3" y="0"/>
                  </a:moveTo>
                  <a:cubicBezTo>
                    <a:pt x="225" y="0"/>
                    <a:pt x="0" y="225"/>
                    <a:pt x="0" y="503"/>
                  </a:cubicBezTo>
                  <a:cubicBezTo>
                    <a:pt x="0" y="782"/>
                    <a:pt x="225" y="1006"/>
                    <a:pt x="503" y="1006"/>
                  </a:cubicBezTo>
                  <a:cubicBezTo>
                    <a:pt x="782" y="1006"/>
                    <a:pt x="1006" y="782"/>
                    <a:pt x="1006" y="503"/>
                  </a:cubicBezTo>
                  <a:cubicBezTo>
                    <a:pt x="1006" y="225"/>
                    <a:pt x="782" y="0"/>
                    <a:pt x="503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3179;p49">
              <a:extLst>
                <a:ext uri="{FF2B5EF4-FFF2-40B4-BE49-F238E27FC236}">
                  <a16:creationId xmlns:a16="http://schemas.microsoft.com/office/drawing/2014/main" id="{7EBB0015-CB52-4F96-BABB-E2314E9BA97C}"/>
                </a:ext>
              </a:extLst>
            </p:cNvPr>
            <p:cNvSpPr/>
            <p:nvPr/>
          </p:nvSpPr>
          <p:spPr>
            <a:xfrm>
              <a:off x="6772575" y="2170975"/>
              <a:ext cx="25175" cy="25100"/>
            </a:xfrm>
            <a:custGeom>
              <a:avLst/>
              <a:gdLst/>
              <a:ahLst/>
              <a:cxnLst/>
              <a:rect l="l" t="t" r="r" b="b"/>
              <a:pathLst>
                <a:path w="1007" h="1004" extrusionOk="0">
                  <a:moveTo>
                    <a:pt x="503" y="1"/>
                  </a:moveTo>
                  <a:cubicBezTo>
                    <a:pt x="225" y="1"/>
                    <a:pt x="0" y="225"/>
                    <a:pt x="0" y="501"/>
                  </a:cubicBezTo>
                  <a:cubicBezTo>
                    <a:pt x="0" y="779"/>
                    <a:pt x="225" y="1004"/>
                    <a:pt x="503" y="1004"/>
                  </a:cubicBezTo>
                  <a:cubicBezTo>
                    <a:pt x="782" y="1004"/>
                    <a:pt x="1006" y="779"/>
                    <a:pt x="1006" y="501"/>
                  </a:cubicBezTo>
                  <a:cubicBezTo>
                    <a:pt x="1006" y="225"/>
                    <a:pt x="782" y="1"/>
                    <a:pt x="503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6" name="Google Shape;3180;p49">
              <a:extLst>
                <a:ext uri="{FF2B5EF4-FFF2-40B4-BE49-F238E27FC236}">
                  <a16:creationId xmlns:a16="http://schemas.microsoft.com/office/drawing/2014/main" id="{2C4E2877-E43F-47BB-87DF-DE061455AC87}"/>
                </a:ext>
              </a:extLst>
            </p:cNvPr>
            <p:cNvSpPr/>
            <p:nvPr/>
          </p:nvSpPr>
          <p:spPr>
            <a:xfrm>
              <a:off x="6998600" y="2705900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4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1"/>
                    <a:pt x="225" y="1006"/>
                    <a:pt x="504" y="1006"/>
                  </a:cubicBezTo>
                  <a:cubicBezTo>
                    <a:pt x="781" y="1006"/>
                    <a:pt x="1007" y="781"/>
                    <a:pt x="1007" y="503"/>
                  </a:cubicBezTo>
                  <a:cubicBezTo>
                    <a:pt x="1007" y="225"/>
                    <a:pt x="781" y="0"/>
                    <a:pt x="50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7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38C74EDB-74F4-4A0E-912E-26E985E64B82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4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CB0A5413-3ABA-4F60-8690-6E5C6F2B28E4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D4CEA87-F4C3-47AA-975E-60E7B10D1D3A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CBC34D3A-7186-48E0-B7D1-33B0AC4E3E2B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7DC25E9-BDE4-4444-97C3-2B3E9E7EB143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2" name="รูปภาพ 51">
            <a:hlinkClick r:id="rId8" action="ppaction://hlinksldjump"/>
            <a:extLst>
              <a:ext uri="{FF2B5EF4-FFF2-40B4-BE49-F238E27FC236}">
                <a16:creationId xmlns:a16="http://schemas.microsoft.com/office/drawing/2014/main" id="{642420E9-26AC-4E30-B89A-6ADE2FECB53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2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99" grpId="0" animBg="1"/>
      <p:bldP spid="1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2157360" y="1739975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952074" y="1612058"/>
            <a:ext cx="245932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(435 + 219) - 400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เติมเครื่องหมาย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&gt; </a:t>
            </a:r>
            <a:r>
              <a:rPr lang="en-US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&lt; </a:t>
            </a: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หรือ </a:t>
            </a:r>
            <a:r>
              <a:rPr lang="en-US" sz="3000" b="1" kern="0" dirty="0">
                <a:solidFill>
                  <a:prstClr val="black"/>
                </a:solidFill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=</a:t>
            </a: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 พร้อมบอกเหตุผล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9623309" y="476679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Google Shape;8099;p68">
            <a:extLst>
              <a:ext uri="{FF2B5EF4-FFF2-40B4-BE49-F238E27FC236}">
                <a16:creationId xmlns:a16="http://schemas.microsoft.com/office/drawing/2014/main" id="{26BEE7EA-BBAC-4B2B-B254-67C8FE4F8369}"/>
              </a:ext>
            </a:extLst>
          </p:cNvPr>
          <p:cNvSpPr/>
          <p:nvPr/>
        </p:nvSpPr>
        <p:spPr>
          <a:xfrm rot="126129">
            <a:off x="1209946" y="976390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8" name="Google Shape;8099;p68">
            <a:extLst>
              <a:ext uri="{FF2B5EF4-FFF2-40B4-BE49-F238E27FC236}">
                <a16:creationId xmlns:a16="http://schemas.microsoft.com/office/drawing/2014/main" id="{568B3018-9C44-428F-B659-63886EC474C3}"/>
              </a:ext>
            </a:extLst>
          </p:cNvPr>
          <p:cNvSpPr/>
          <p:nvPr/>
        </p:nvSpPr>
        <p:spPr>
          <a:xfrm rot="126129">
            <a:off x="5396189" y="9109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9" name="Rounded Rectangle 166">
            <a:extLst>
              <a:ext uri="{FF2B5EF4-FFF2-40B4-BE49-F238E27FC236}">
                <a16:creationId xmlns:a16="http://schemas.microsoft.com/office/drawing/2014/main" id="{20B0683E-67BC-4F80-A9A7-F980C889BAA0}"/>
              </a:ext>
            </a:extLst>
          </p:cNvPr>
          <p:cNvSpPr/>
          <p:nvPr/>
        </p:nvSpPr>
        <p:spPr>
          <a:xfrm>
            <a:off x="5939164" y="1690961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60" name="Rectangle 4">
            <a:extLst>
              <a:ext uri="{FF2B5EF4-FFF2-40B4-BE49-F238E27FC236}">
                <a16:creationId xmlns:a16="http://schemas.microsoft.com/office/drawing/2014/main" id="{5B5777CE-36B1-4983-A837-B1181681974D}"/>
              </a:ext>
            </a:extLst>
          </p:cNvPr>
          <p:cNvSpPr/>
          <p:nvPr/>
        </p:nvSpPr>
        <p:spPr>
          <a:xfrm>
            <a:off x="6547470" y="1612058"/>
            <a:ext cx="24641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(435 + 219) - 500</a:t>
            </a:r>
          </a:p>
        </p:txBody>
      </p:sp>
      <p:grpSp>
        <p:nvGrpSpPr>
          <p:cNvPr id="161" name="กลุ่ม 2">
            <a:extLst>
              <a:ext uri="{FF2B5EF4-FFF2-40B4-BE49-F238E27FC236}">
                <a16:creationId xmlns:a16="http://schemas.microsoft.com/office/drawing/2014/main" id="{7130C1D0-D2B2-442C-8D79-41E8764FB8D9}"/>
              </a:ext>
            </a:extLst>
          </p:cNvPr>
          <p:cNvGrpSpPr/>
          <p:nvPr/>
        </p:nvGrpSpPr>
        <p:grpSpPr>
          <a:xfrm>
            <a:off x="2157360" y="2554012"/>
            <a:ext cx="468000" cy="468000"/>
            <a:chOff x="1239484" y="1722687"/>
            <a:chExt cx="468000" cy="468000"/>
          </a:xfrm>
        </p:grpSpPr>
        <p:sp>
          <p:nvSpPr>
            <p:cNvPr id="162" name="Google Shape;523;p27">
              <a:extLst>
                <a:ext uri="{FF2B5EF4-FFF2-40B4-BE49-F238E27FC236}">
                  <a16:creationId xmlns:a16="http://schemas.microsoft.com/office/drawing/2014/main" id="{20A0C1A9-2881-4520-88A1-FF36ECE2BE4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656;p49">
              <a:extLst>
                <a:ext uri="{FF2B5EF4-FFF2-40B4-BE49-F238E27FC236}">
                  <a16:creationId xmlns:a16="http://schemas.microsoft.com/office/drawing/2014/main" id="{5E2D3C3C-F0BF-4538-939B-9F7BA21F05C8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64" name="Rectangle 4">
            <a:extLst>
              <a:ext uri="{FF2B5EF4-FFF2-40B4-BE49-F238E27FC236}">
                <a16:creationId xmlns:a16="http://schemas.microsoft.com/office/drawing/2014/main" id="{66B9E893-CAD4-4E41-BE06-9DBE83BC4327}"/>
              </a:ext>
            </a:extLst>
          </p:cNvPr>
          <p:cNvSpPr/>
          <p:nvPr/>
        </p:nvSpPr>
        <p:spPr>
          <a:xfrm>
            <a:off x="2952074" y="2426095"/>
            <a:ext cx="269977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1,000 – (300 + 278)</a:t>
            </a:r>
          </a:p>
        </p:txBody>
      </p:sp>
      <p:sp>
        <p:nvSpPr>
          <p:cNvPr id="165" name="Rounded Rectangle 166">
            <a:extLst>
              <a:ext uri="{FF2B5EF4-FFF2-40B4-BE49-F238E27FC236}">
                <a16:creationId xmlns:a16="http://schemas.microsoft.com/office/drawing/2014/main" id="{B03820C2-B237-4543-9DEE-E81EDDAF932F}"/>
              </a:ext>
            </a:extLst>
          </p:cNvPr>
          <p:cNvSpPr/>
          <p:nvPr/>
        </p:nvSpPr>
        <p:spPr>
          <a:xfrm>
            <a:off x="5939164" y="2504998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66" name="Rectangle 4">
            <a:extLst>
              <a:ext uri="{FF2B5EF4-FFF2-40B4-BE49-F238E27FC236}">
                <a16:creationId xmlns:a16="http://schemas.microsoft.com/office/drawing/2014/main" id="{6C50F1AB-CB65-4ED5-BEE6-3CDA99636498}"/>
              </a:ext>
            </a:extLst>
          </p:cNvPr>
          <p:cNvSpPr/>
          <p:nvPr/>
        </p:nvSpPr>
        <p:spPr>
          <a:xfrm>
            <a:off x="6547470" y="2426095"/>
            <a:ext cx="26741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,000 – (138 + 300)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2157360" y="3405373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952074" y="3277456"/>
            <a:ext cx="204575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(200 ÷ 2)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56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1" name="Rounded Rectangle 166">
            <a:extLst>
              <a:ext uri="{FF2B5EF4-FFF2-40B4-BE49-F238E27FC236}">
                <a16:creationId xmlns:a16="http://schemas.microsoft.com/office/drawing/2014/main" id="{FD5DEBCE-F11A-4BC6-A42B-D7E21E8DF8B0}"/>
              </a:ext>
            </a:extLst>
          </p:cNvPr>
          <p:cNvSpPr/>
          <p:nvPr/>
        </p:nvSpPr>
        <p:spPr>
          <a:xfrm>
            <a:off x="5939164" y="3356359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2" name="Rectangle 4">
            <a:extLst>
              <a:ext uri="{FF2B5EF4-FFF2-40B4-BE49-F238E27FC236}">
                <a16:creationId xmlns:a16="http://schemas.microsoft.com/office/drawing/2014/main" id="{B4F57AD8-20DB-4F93-A3A7-C8817FE8332A}"/>
              </a:ext>
            </a:extLst>
          </p:cNvPr>
          <p:cNvSpPr/>
          <p:nvPr/>
        </p:nvSpPr>
        <p:spPr>
          <a:xfrm>
            <a:off x="6547470" y="3277456"/>
            <a:ext cx="210826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(200 × 2)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56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73" name="กลุ่ม 2">
            <a:extLst>
              <a:ext uri="{FF2B5EF4-FFF2-40B4-BE49-F238E27FC236}">
                <a16:creationId xmlns:a16="http://schemas.microsoft.com/office/drawing/2014/main" id="{7213BB9C-5260-4E1B-A380-6B294855BC2B}"/>
              </a:ext>
            </a:extLst>
          </p:cNvPr>
          <p:cNvGrpSpPr/>
          <p:nvPr/>
        </p:nvGrpSpPr>
        <p:grpSpPr>
          <a:xfrm>
            <a:off x="2157360" y="4275434"/>
            <a:ext cx="468000" cy="468000"/>
            <a:chOff x="1239484" y="1722687"/>
            <a:chExt cx="468000" cy="468000"/>
          </a:xfrm>
        </p:grpSpPr>
        <p:sp>
          <p:nvSpPr>
            <p:cNvPr id="174" name="Google Shape;523;p27">
              <a:extLst>
                <a:ext uri="{FF2B5EF4-FFF2-40B4-BE49-F238E27FC236}">
                  <a16:creationId xmlns:a16="http://schemas.microsoft.com/office/drawing/2014/main" id="{C675D4B2-295F-4A93-8997-2240A55348F9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656;p49">
              <a:extLst>
                <a:ext uri="{FF2B5EF4-FFF2-40B4-BE49-F238E27FC236}">
                  <a16:creationId xmlns:a16="http://schemas.microsoft.com/office/drawing/2014/main" id="{9C8EF2D5-4152-4111-8556-E743345453B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6" name="Rectangle 4">
            <a:extLst>
              <a:ext uri="{FF2B5EF4-FFF2-40B4-BE49-F238E27FC236}">
                <a16:creationId xmlns:a16="http://schemas.microsoft.com/office/drawing/2014/main" id="{FBFE46E5-1BE1-4B28-ACA5-97228D2272D3}"/>
              </a:ext>
            </a:extLst>
          </p:cNvPr>
          <p:cNvSpPr/>
          <p:nvPr/>
        </p:nvSpPr>
        <p:spPr>
          <a:xfrm>
            <a:off x="2952074" y="4147517"/>
            <a:ext cx="206498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(123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1)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20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7" name="Rounded Rectangle 166">
            <a:extLst>
              <a:ext uri="{FF2B5EF4-FFF2-40B4-BE49-F238E27FC236}">
                <a16:creationId xmlns:a16="http://schemas.microsoft.com/office/drawing/2014/main" id="{D3E8C625-BBD4-46CC-8064-25A268555149}"/>
              </a:ext>
            </a:extLst>
          </p:cNvPr>
          <p:cNvSpPr/>
          <p:nvPr/>
        </p:nvSpPr>
        <p:spPr>
          <a:xfrm>
            <a:off x="5939164" y="4226420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8" name="Rectangle 4">
            <a:extLst>
              <a:ext uri="{FF2B5EF4-FFF2-40B4-BE49-F238E27FC236}">
                <a16:creationId xmlns:a16="http://schemas.microsoft.com/office/drawing/2014/main" id="{4E13FE1C-3375-4F1A-A15C-6AA4CE045EFF}"/>
              </a:ext>
            </a:extLst>
          </p:cNvPr>
          <p:cNvSpPr/>
          <p:nvPr/>
        </p:nvSpPr>
        <p:spPr>
          <a:xfrm>
            <a:off x="6547470" y="4147517"/>
            <a:ext cx="200247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(123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1)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+ 20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C6F4DDF-751D-43B1-9C64-21D2C4F5B5AE}"/>
              </a:ext>
            </a:extLst>
          </p:cNvPr>
          <p:cNvSpPr txBox="1"/>
          <p:nvPr/>
        </p:nvSpPr>
        <p:spPr>
          <a:xfrm>
            <a:off x="6008736" y="1569762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&gt;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5997812" y="3235160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&lt;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7" name="กล่องข้อความ 186">
            <a:extLst>
              <a:ext uri="{FF2B5EF4-FFF2-40B4-BE49-F238E27FC236}">
                <a16:creationId xmlns:a16="http://schemas.microsoft.com/office/drawing/2014/main" id="{CD55972E-8A58-4CBE-BD8F-D7C4373DC6FC}"/>
              </a:ext>
            </a:extLst>
          </p:cNvPr>
          <p:cNvSpPr txBox="1"/>
          <p:nvPr/>
        </p:nvSpPr>
        <p:spPr>
          <a:xfrm>
            <a:off x="5989622" y="4105221"/>
            <a:ext cx="338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noProof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42" name="กลุ่ม 2">
            <a:extLst>
              <a:ext uri="{FF2B5EF4-FFF2-40B4-BE49-F238E27FC236}">
                <a16:creationId xmlns:a16="http://schemas.microsoft.com/office/drawing/2014/main" id="{FEE49D7A-F12C-45C9-841D-B5BF9FD1A059}"/>
              </a:ext>
            </a:extLst>
          </p:cNvPr>
          <p:cNvGrpSpPr/>
          <p:nvPr/>
        </p:nvGrpSpPr>
        <p:grpSpPr>
          <a:xfrm>
            <a:off x="2157360" y="5075168"/>
            <a:ext cx="468000" cy="468000"/>
            <a:chOff x="1239484" y="1722687"/>
            <a:chExt cx="468000" cy="468000"/>
          </a:xfrm>
        </p:grpSpPr>
        <p:sp>
          <p:nvSpPr>
            <p:cNvPr id="43" name="Google Shape;523;p27">
              <a:extLst>
                <a:ext uri="{FF2B5EF4-FFF2-40B4-BE49-F238E27FC236}">
                  <a16:creationId xmlns:a16="http://schemas.microsoft.com/office/drawing/2014/main" id="{2673D818-D482-4CF9-ACCC-C53F6E3B8E1E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656;p49">
              <a:extLst>
                <a:ext uri="{FF2B5EF4-FFF2-40B4-BE49-F238E27FC236}">
                  <a16:creationId xmlns:a16="http://schemas.microsoft.com/office/drawing/2014/main" id="{CDFE6CD1-34AF-4757-9384-9CC5BE0568A2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5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45" name="Rectangle 4">
            <a:extLst>
              <a:ext uri="{FF2B5EF4-FFF2-40B4-BE49-F238E27FC236}">
                <a16:creationId xmlns:a16="http://schemas.microsoft.com/office/drawing/2014/main" id="{19706261-6CC9-4238-89B3-2D48794C41D5}"/>
              </a:ext>
            </a:extLst>
          </p:cNvPr>
          <p:cNvSpPr/>
          <p:nvPr/>
        </p:nvSpPr>
        <p:spPr>
          <a:xfrm>
            <a:off x="2952074" y="4947251"/>
            <a:ext cx="25138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(456 – 321)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768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6" name="Rounded Rectangle 166">
            <a:extLst>
              <a:ext uri="{FF2B5EF4-FFF2-40B4-BE49-F238E27FC236}">
                <a16:creationId xmlns:a16="http://schemas.microsoft.com/office/drawing/2014/main" id="{2A9B4815-8F34-4EE7-B3C1-8F42A16A6B04}"/>
              </a:ext>
            </a:extLst>
          </p:cNvPr>
          <p:cNvSpPr/>
          <p:nvPr/>
        </p:nvSpPr>
        <p:spPr>
          <a:xfrm>
            <a:off x="5939164" y="5026154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437AA17F-40AC-4F24-AC9E-8C5C2DBA9BA6}"/>
              </a:ext>
            </a:extLst>
          </p:cNvPr>
          <p:cNvSpPr/>
          <p:nvPr/>
        </p:nvSpPr>
        <p:spPr>
          <a:xfrm>
            <a:off x="6547470" y="4947251"/>
            <a:ext cx="25138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768 + (456 – 321)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B3767604-A9E6-42B2-A768-670879170969}"/>
              </a:ext>
            </a:extLst>
          </p:cNvPr>
          <p:cNvSpPr txBox="1"/>
          <p:nvPr/>
        </p:nvSpPr>
        <p:spPr>
          <a:xfrm>
            <a:off x="5980291" y="4914286"/>
            <a:ext cx="338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B702F5BB-5F81-471F-B472-E44E8399DB89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5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D0EEA4E-1B21-4252-B34B-43A585207355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5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6006E0D-438F-4A41-BA54-F5355E4CD278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46032C27-555F-464E-8E1F-29124E41E2B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246113C8-844C-4D99-9F10-56326DF9B648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4" name="รูปภาพ 53">
            <a:hlinkClick r:id="rId8" action="ppaction://hlinksldjump"/>
            <a:extLst>
              <a:ext uri="{FF2B5EF4-FFF2-40B4-BE49-F238E27FC236}">
                <a16:creationId xmlns:a16="http://schemas.microsoft.com/office/drawing/2014/main" id="{ACD5B477-7968-429F-AB50-CAB74A162D0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  <p:sp>
        <p:nvSpPr>
          <p:cNvPr id="55" name="กล่องข้อความ 3">
            <a:extLst>
              <a:ext uri="{FF2B5EF4-FFF2-40B4-BE49-F238E27FC236}">
                <a16:creationId xmlns:a16="http://schemas.microsoft.com/office/drawing/2014/main" id="{1C6F4DDF-751D-43B1-9C64-21D2C4F5B5AE}"/>
              </a:ext>
            </a:extLst>
          </p:cNvPr>
          <p:cNvSpPr txBox="1"/>
          <p:nvPr/>
        </p:nvSpPr>
        <p:spPr>
          <a:xfrm>
            <a:off x="6043322" y="2355768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&gt;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401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6" grpId="0"/>
      <p:bldP spid="187" grpId="0"/>
      <p:bldP spid="48" grpId="0"/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2157360" y="1739975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6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952074" y="1612058"/>
            <a:ext cx="248337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(789 + 900)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49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เติมเครื่องหมาย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&gt; &lt; </a:t>
            </a: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หรือ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=</a:t>
            </a: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 พร้อมบอกเหตุผล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9623309" y="476679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Google Shape;8099;p68">
            <a:extLst>
              <a:ext uri="{FF2B5EF4-FFF2-40B4-BE49-F238E27FC236}">
                <a16:creationId xmlns:a16="http://schemas.microsoft.com/office/drawing/2014/main" id="{26BEE7EA-BBAC-4B2B-B254-67C8FE4F8369}"/>
              </a:ext>
            </a:extLst>
          </p:cNvPr>
          <p:cNvSpPr/>
          <p:nvPr/>
        </p:nvSpPr>
        <p:spPr>
          <a:xfrm rot="126129">
            <a:off x="1209946" y="976390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8" name="Google Shape;8099;p68">
            <a:extLst>
              <a:ext uri="{FF2B5EF4-FFF2-40B4-BE49-F238E27FC236}">
                <a16:creationId xmlns:a16="http://schemas.microsoft.com/office/drawing/2014/main" id="{568B3018-9C44-428F-B659-63886EC474C3}"/>
              </a:ext>
            </a:extLst>
          </p:cNvPr>
          <p:cNvSpPr/>
          <p:nvPr/>
        </p:nvSpPr>
        <p:spPr>
          <a:xfrm rot="126129">
            <a:off x="5396189" y="9109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9" name="Rounded Rectangle 166">
            <a:extLst>
              <a:ext uri="{FF2B5EF4-FFF2-40B4-BE49-F238E27FC236}">
                <a16:creationId xmlns:a16="http://schemas.microsoft.com/office/drawing/2014/main" id="{20B0683E-67BC-4F80-A9A7-F980C889BAA0}"/>
              </a:ext>
            </a:extLst>
          </p:cNvPr>
          <p:cNvSpPr/>
          <p:nvPr/>
        </p:nvSpPr>
        <p:spPr>
          <a:xfrm>
            <a:off x="5939164" y="1690961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60" name="Rectangle 4">
            <a:extLst>
              <a:ext uri="{FF2B5EF4-FFF2-40B4-BE49-F238E27FC236}">
                <a16:creationId xmlns:a16="http://schemas.microsoft.com/office/drawing/2014/main" id="{5B5777CE-36B1-4983-A837-B1181681974D}"/>
              </a:ext>
            </a:extLst>
          </p:cNvPr>
          <p:cNvSpPr/>
          <p:nvPr/>
        </p:nvSpPr>
        <p:spPr>
          <a:xfrm>
            <a:off x="6547470" y="1612058"/>
            <a:ext cx="24737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(789 + 200)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49</a:t>
            </a:r>
          </a:p>
        </p:txBody>
      </p:sp>
      <p:grpSp>
        <p:nvGrpSpPr>
          <p:cNvPr id="161" name="กลุ่ม 2">
            <a:extLst>
              <a:ext uri="{FF2B5EF4-FFF2-40B4-BE49-F238E27FC236}">
                <a16:creationId xmlns:a16="http://schemas.microsoft.com/office/drawing/2014/main" id="{7130C1D0-D2B2-442C-8D79-41E8764FB8D9}"/>
              </a:ext>
            </a:extLst>
          </p:cNvPr>
          <p:cNvGrpSpPr/>
          <p:nvPr/>
        </p:nvGrpSpPr>
        <p:grpSpPr>
          <a:xfrm>
            <a:off x="2157360" y="2554012"/>
            <a:ext cx="468000" cy="468000"/>
            <a:chOff x="1239484" y="1722687"/>
            <a:chExt cx="468000" cy="468000"/>
          </a:xfrm>
        </p:grpSpPr>
        <p:sp>
          <p:nvSpPr>
            <p:cNvPr id="162" name="Google Shape;523;p27">
              <a:extLst>
                <a:ext uri="{FF2B5EF4-FFF2-40B4-BE49-F238E27FC236}">
                  <a16:creationId xmlns:a16="http://schemas.microsoft.com/office/drawing/2014/main" id="{20A0C1A9-2881-4520-88A1-FF36ECE2BE4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656;p49">
              <a:extLst>
                <a:ext uri="{FF2B5EF4-FFF2-40B4-BE49-F238E27FC236}">
                  <a16:creationId xmlns:a16="http://schemas.microsoft.com/office/drawing/2014/main" id="{5E2D3C3C-F0BF-4538-939B-9F7BA21F05C8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7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64" name="Rectangle 4">
            <a:extLst>
              <a:ext uri="{FF2B5EF4-FFF2-40B4-BE49-F238E27FC236}">
                <a16:creationId xmlns:a16="http://schemas.microsoft.com/office/drawing/2014/main" id="{66B9E893-CAD4-4E41-BE06-9DBE83BC4327}"/>
              </a:ext>
            </a:extLst>
          </p:cNvPr>
          <p:cNvSpPr/>
          <p:nvPr/>
        </p:nvSpPr>
        <p:spPr>
          <a:xfrm>
            <a:off x="2952074" y="2426095"/>
            <a:ext cx="238238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37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(678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300)</a:t>
            </a:r>
          </a:p>
        </p:txBody>
      </p:sp>
      <p:sp>
        <p:nvSpPr>
          <p:cNvPr id="165" name="Rounded Rectangle 166">
            <a:extLst>
              <a:ext uri="{FF2B5EF4-FFF2-40B4-BE49-F238E27FC236}">
                <a16:creationId xmlns:a16="http://schemas.microsoft.com/office/drawing/2014/main" id="{B03820C2-B237-4543-9DEE-E81EDDAF932F}"/>
              </a:ext>
            </a:extLst>
          </p:cNvPr>
          <p:cNvSpPr/>
          <p:nvPr/>
        </p:nvSpPr>
        <p:spPr>
          <a:xfrm>
            <a:off x="5939164" y="2504998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66" name="Rectangle 4">
            <a:extLst>
              <a:ext uri="{FF2B5EF4-FFF2-40B4-BE49-F238E27FC236}">
                <a16:creationId xmlns:a16="http://schemas.microsoft.com/office/drawing/2014/main" id="{6C50F1AB-CB65-4ED5-BEE6-3CDA99636498}"/>
              </a:ext>
            </a:extLst>
          </p:cNvPr>
          <p:cNvSpPr/>
          <p:nvPr/>
        </p:nvSpPr>
        <p:spPr>
          <a:xfrm>
            <a:off x="6547470" y="2426095"/>
            <a:ext cx="23407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37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(678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00)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2157360" y="3405373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8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952074" y="3277456"/>
            <a:ext cx="20489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(34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3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) - 100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1" name="Rounded Rectangle 166">
            <a:extLst>
              <a:ext uri="{FF2B5EF4-FFF2-40B4-BE49-F238E27FC236}">
                <a16:creationId xmlns:a16="http://schemas.microsoft.com/office/drawing/2014/main" id="{FD5DEBCE-F11A-4BC6-A42B-D7E21E8DF8B0}"/>
              </a:ext>
            </a:extLst>
          </p:cNvPr>
          <p:cNvSpPr/>
          <p:nvPr/>
        </p:nvSpPr>
        <p:spPr>
          <a:xfrm>
            <a:off x="5939164" y="3356359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2" name="Rectangle 4">
            <a:extLst>
              <a:ext uri="{FF2B5EF4-FFF2-40B4-BE49-F238E27FC236}">
                <a16:creationId xmlns:a16="http://schemas.microsoft.com/office/drawing/2014/main" id="{B4F57AD8-20DB-4F93-A3A7-C8817FE8332A}"/>
              </a:ext>
            </a:extLst>
          </p:cNvPr>
          <p:cNvSpPr/>
          <p:nvPr/>
        </p:nvSpPr>
        <p:spPr>
          <a:xfrm>
            <a:off x="6547470" y="3277456"/>
            <a:ext cx="206819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(45 × 5) - 100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73" name="กลุ่ม 2">
            <a:extLst>
              <a:ext uri="{FF2B5EF4-FFF2-40B4-BE49-F238E27FC236}">
                <a16:creationId xmlns:a16="http://schemas.microsoft.com/office/drawing/2014/main" id="{7213BB9C-5260-4E1B-A380-6B294855BC2B}"/>
              </a:ext>
            </a:extLst>
          </p:cNvPr>
          <p:cNvGrpSpPr/>
          <p:nvPr/>
        </p:nvGrpSpPr>
        <p:grpSpPr>
          <a:xfrm>
            <a:off x="2157360" y="4275434"/>
            <a:ext cx="468000" cy="468000"/>
            <a:chOff x="1239484" y="1722687"/>
            <a:chExt cx="468000" cy="468000"/>
          </a:xfrm>
        </p:grpSpPr>
        <p:sp>
          <p:nvSpPr>
            <p:cNvPr id="174" name="Google Shape;523;p27">
              <a:extLst>
                <a:ext uri="{FF2B5EF4-FFF2-40B4-BE49-F238E27FC236}">
                  <a16:creationId xmlns:a16="http://schemas.microsoft.com/office/drawing/2014/main" id="{C675D4B2-295F-4A93-8997-2240A55348F9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656;p49">
              <a:extLst>
                <a:ext uri="{FF2B5EF4-FFF2-40B4-BE49-F238E27FC236}">
                  <a16:creationId xmlns:a16="http://schemas.microsoft.com/office/drawing/2014/main" id="{9C8EF2D5-4152-4111-8556-E743345453B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9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6" name="Rectangle 4">
            <a:extLst>
              <a:ext uri="{FF2B5EF4-FFF2-40B4-BE49-F238E27FC236}">
                <a16:creationId xmlns:a16="http://schemas.microsoft.com/office/drawing/2014/main" id="{FBFE46E5-1BE1-4B28-ACA5-97228D2272D3}"/>
              </a:ext>
            </a:extLst>
          </p:cNvPr>
          <p:cNvSpPr/>
          <p:nvPr/>
        </p:nvSpPr>
        <p:spPr>
          <a:xfrm>
            <a:off x="2952074" y="4147517"/>
            <a:ext cx="220445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(594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765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) - 9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7" name="Rounded Rectangle 166">
            <a:extLst>
              <a:ext uri="{FF2B5EF4-FFF2-40B4-BE49-F238E27FC236}">
                <a16:creationId xmlns:a16="http://schemas.microsoft.com/office/drawing/2014/main" id="{D3E8C625-BBD4-46CC-8064-25A268555149}"/>
              </a:ext>
            </a:extLst>
          </p:cNvPr>
          <p:cNvSpPr/>
          <p:nvPr/>
        </p:nvSpPr>
        <p:spPr>
          <a:xfrm>
            <a:off x="5939164" y="4226420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8" name="Rectangle 4">
            <a:extLst>
              <a:ext uri="{FF2B5EF4-FFF2-40B4-BE49-F238E27FC236}">
                <a16:creationId xmlns:a16="http://schemas.microsoft.com/office/drawing/2014/main" id="{4E13FE1C-3375-4F1A-A15C-6AA4CE045EFF}"/>
              </a:ext>
            </a:extLst>
          </p:cNvPr>
          <p:cNvSpPr/>
          <p:nvPr/>
        </p:nvSpPr>
        <p:spPr>
          <a:xfrm>
            <a:off x="6547470" y="4147517"/>
            <a:ext cx="22765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(594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+ 765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9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C6F4DDF-751D-43B1-9C64-21D2C4F5B5AE}"/>
              </a:ext>
            </a:extLst>
          </p:cNvPr>
          <p:cNvSpPr txBox="1"/>
          <p:nvPr/>
        </p:nvSpPr>
        <p:spPr>
          <a:xfrm>
            <a:off x="6008736" y="1569762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&gt;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5990074" y="2378964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&lt;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5997812" y="3235160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&lt;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7" name="กล่องข้อความ 186">
            <a:extLst>
              <a:ext uri="{FF2B5EF4-FFF2-40B4-BE49-F238E27FC236}">
                <a16:creationId xmlns:a16="http://schemas.microsoft.com/office/drawing/2014/main" id="{CD55972E-8A58-4CBE-BD8F-D7C4373DC6FC}"/>
              </a:ext>
            </a:extLst>
          </p:cNvPr>
          <p:cNvSpPr txBox="1"/>
          <p:nvPr/>
        </p:nvSpPr>
        <p:spPr>
          <a:xfrm>
            <a:off x="6000843" y="4105221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&gt;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42" name="กลุ่ม 2">
            <a:extLst>
              <a:ext uri="{FF2B5EF4-FFF2-40B4-BE49-F238E27FC236}">
                <a16:creationId xmlns:a16="http://schemas.microsoft.com/office/drawing/2014/main" id="{FEE49D7A-F12C-45C9-841D-B5BF9FD1A059}"/>
              </a:ext>
            </a:extLst>
          </p:cNvPr>
          <p:cNvGrpSpPr/>
          <p:nvPr/>
        </p:nvGrpSpPr>
        <p:grpSpPr>
          <a:xfrm>
            <a:off x="2088351" y="5075168"/>
            <a:ext cx="608899" cy="468000"/>
            <a:chOff x="1170475" y="1722687"/>
            <a:chExt cx="608899" cy="468000"/>
          </a:xfrm>
        </p:grpSpPr>
        <p:sp>
          <p:nvSpPr>
            <p:cNvPr id="43" name="Google Shape;523;p27">
              <a:extLst>
                <a:ext uri="{FF2B5EF4-FFF2-40B4-BE49-F238E27FC236}">
                  <a16:creationId xmlns:a16="http://schemas.microsoft.com/office/drawing/2014/main" id="{2673D818-D482-4CF9-ACCC-C53F6E3B8E1E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656;p49">
              <a:extLst>
                <a:ext uri="{FF2B5EF4-FFF2-40B4-BE49-F238E27FC236}">
                  <a16:creationId xmlns:a16="http://schemas.microsoft.com/office/drawing/2014/main" id="{CDFE6CD1-34AF-4757-9384-9CC5BE0568A2}"/>
                </a:ext>
              </a:extLst>
            </p:cNvPr>
            <p:cNvSpPr txBox="1"/>
            <p:nvPr/>
          </p:nvSpPr>
          <p:spPr>
            <a:xfrm>
              <a:off x="1170475" y="1770669"/>
              <a:ext cx="608899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10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45" name="Rectangle 4">
            <a:extLst>
              <a:ext uri="{FF2B5EF4-FFF2-40B4-BE49-F238E27FC236}">
                <a16:creationId xmlns:a16="http://schemas.microsoft.com/office/drawing/2014/main" id="{19706261-6CC9-4238-89B3-2D48794C41D5}"/>
              </a:ext>
            </a:extLst>
          </p:cNvPr>
          <p:cNvSpPr/>
          <p:nvPr/>
        </p:nvSpPr>
        <p:spPr>
          <a:xfrm>
            <a:off x="2952074" y="4947251"/>
            <a:ext cx="277031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(4,679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3,562)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6" name="Rounded Rectangle 166">
            <a:extLst>
              <a:ext uri="{FF2B5EF4-FFF2-40B4-BE49-F238E27FC236}">
                <a16:creationId xmlns:a16="http://schemas.microsoft.com/office/drawing/2014/main" id="{2A9B4815-8F34-4EE7-B3C1-8F42A16A6B04}"/>
              </a:ext>
            </a:extLst>
          </p:cNvPr>
          <p:cNvSpPr/>
          <p:nvPr/>
        </p:nvSpPr>
        <p:spPr>
          <a:xfrm>
            <a:off x="5939164" y="5026154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437AA17F-40AC-4F24-AC9E-8C5C2DBA9BA6}"/>
              </a:ext>
            </a:extLst>
          </p:cNvPr>
          <p:cNvSpPr/>
          <p:nvPr/>
        </p:nvSpPr>
        <p:spPr>
          <a:xfrm>
            <a:off x="6547470" y="4947251"/>
            <a:ext cx="308289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0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× (56,897 – 34,980)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B3767604-A9E6-42B2-A768-670879170969}"/>
              </a:ext>
            </a:extLst>
          </p:cNvPr>
          <p:cNvSpPr txBox="1"/>
          <p:nvPr/>
        </p:nvSpPr>
        <p:spPr>
          <a:xfrm>
            <a:off x="5980291" y="4914286"/>
            <a:ext cx="338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3BECB843-5510-495F-923F-10B52EBF684A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5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0505A382-ED63-482D-A344-817FF4E83420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5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8AD42BF-5AB6-4DB6-835D-CFBE363DEB1E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E8588B3F-64B0-4481-87D4-70C228E2B91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E758A265-C438-43EB-90F3-E3AF91268F29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4" name="รูปภาพ 53">
            <a:hlinkClick r:id="rId8" action="ppaction://hlinksldjump"/>
            <a:extLst>
              <a:ext uri="{FF2B5EF4-FFF2-40B4-BE49-F238E27FC236}">
                <a16:creationId xmlns:a16="http://schemas.microsoft.com/office/drawing/2014/main" id="{E7034B5E-FB6F-43B4-84EB-27B9778CEBC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0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5" grpId="0"/>
      <p:bldP spid="186" grpId="0"/>
      <p:bldP spid="187" grpId="0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2157360" y="1739975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952074" y="1612058"/>
            <a:ext cx="241444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(5,023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5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00)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÷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2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เติมเครื่องหมาย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&gt; &lt; </a:t>
            </a: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หรือ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=</a:t>
            </a: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 พร้อมบอกเหตุผล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9623309" y="476679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7" name="Google Shape;8099;p68">
            <a:extLst>
              <a:ext uri="{FF2B5EF4-FFF2-40B4-BE49-F238E27FC236}">
                <a16:creationId xmlns:a16="http://schemas.microsoft.com/office/drawing/2014/main" id="{26BEE7EA-BBAC-4B2B-B254-67C8FE4F8369}"/>
              </a:ext>
            </a:extLst>
          </p:cNvPr>
          <p:cNvSpPr/>
          <p:nvPr/>
        </p:nvSpPr>
        <p:spPr>
          <a:xfrm rot="126129">
            <a:off x="1209946" y="976390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8" name="Google Shape;8099;p68">
            <a:extLst>
              <a:ext uri="{FF2B5EF4-FFF2-40B4-BE49-F238E27FC236}">
                <a16:creationId xmlns:a16="http://schemas.microsoft.com/office/drawing/2014/main" id="{568B3018-9C44-428F-B659-63886EC474C3}"/>
              </a:ext>
            </a:extLst>
          </p:cNvPr>
          <p:cNvSpPr/>
          <p:nvPr/>
        </p:nvSpPr>
        <p:spPr>
          <a:xfrm rot="126129">
            <a:off x="5396189" y="9109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9" name="Rounded Rectangle 166">
            <a:extLst>
              <a:ext uri="{FF2B5EF4-FFF2-40B4-BE49-F238E27FC236}">
                <a16:creationId xmlns:a16="http://schemas.microsoft.com/office/drawing/2014/main" id="{20B0683E-67BC-4F80-A9A7-F980C889BAA0}"/>
              </a:ext>
            </a:extLst>
          </p:cNvPr>
          <p:cNvSpPr/>
          <p:nvPr/>
        </p:nvSpPr>
        <p:spPr>
          <a:xfrm>
            <a:off x="5939164" y="1690961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60" name="Rectangle 4">
            <a:extLst>
              <a:ext uri="{FF2B5EF4-FFF2-40B4-BE49-F238E27FC236}">
                <a16:creationId xmlns:a16="http://schemas.microsoft.com/office/drawing/2014/main" id="{5B5777CE-36B1-4983-A837-B1181681974D}"/>
              </a:ext>
            </a:extLst>
          </p:cNvPr>
          <p:cNvSpPr/>
          <p:nvPr/>
        </p:nvSpPr>
        <p:spPr>
          <a:xfrm>
            <a:off x="6547470" y="1612058"/>
            <a:ext cx="240482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(5,023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00)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2</a:t>
            </a:r>
          </a:p>
        </p:txBody>
      </p:sp>
      <p:grpSp>
        <p:nvGrpSpPr>
          <p:cNvPr id="161" name="กลุ่ม 2">
            <a:extLst>
              <a:ext uri="{FF2B5EF4-FFF2-40B4-BE49-F238E27FC236}">
                <a16:creationId xmlns:a16="http://schemas.microsoft.com/office/drawing/2014/main" id="{7130C1D0-D2B2-442C-8D79-41E8764FB8D9}"/>
              </a:ext>
            </a:extLst>
          </p:cNvPr>
          <p:cNvGrpSpPr/>
          <p:nvPr/>
        </p:nvGrpSpPr>
        <p:grpSpPr>
          <a:xfrm>
            <a:off x="2157360" y="2554012"/>
            <a:ext cx="468000" cy="468000"/>
            <a:chOff x="1239484" y="1722687"/>
            <a:chExt cx="468000" cy="468000"/>
          </a:xfrm>
        </p:grpSpPr>
        <p:sp>
          <p:nvSpPr>
            <p:cNvPr id="162" name="Google Shape;523;p27">
              <a:extLst>
                <a:ext uri="{FF2B5EF4-FFF2-40B4-BE49-F238E27FC236}">
                  <a16:creationId xmlns:a16="http://schemas.microsoft.com/office/drawing/2014/main" id="{20A0C1A9-2881-4520-88A1-FF36ECE2BE4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3" name="Google Shape;656;p49">
              <a:extLst>
                <a:ext uri="{FF2B5EF4-FFF2-40B4-BE49-F238E27FC236}">
                  <a16:creationId xmlns:a16="http://schemas.microsoft.com/office/drawing/2014/main" id="{5E2D3C3C-F0BF-4538-939B-9F7BA21F05C8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64" name="Rectangle 4">
            <a:extLst>
              <a:ext uri="{FF2B5EF4-FFF2-40B4-BE49-F238E27FC236}">
                <a16:creationId xmlns:a16="http://schemas.microsoft.com/office/drawing/2014/main" id="{66B9E893-CAD4-4E41-BE06-9DBE83BC4327}"/>
              </a:ext>
            </a:extLst>
          </p:cNvPr>
          <p:cNvSpPr/>
          <p:nvPr/>
        </p:nvSpPr>
        <p:spPr>
          <a:xfrm>
            <a:off x="2952074" y="2426095"/>
            <a:ext cx="20633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(3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12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× 6) - 53</a:t>
            </a:r>
          </a:p>
        </p:txBody>
      </p:sp>
      <p:sp>
        <p:nvSpPr>
          <p:cNvPr id="165" name="Rounded Rectangle 166">
            <a:extLst>
              <a:ext uri="{FF2B5EF4-FFF2-40B4-BE49-F238E27FC236}">
                <a16:creationId xmlns:a16="http://schemas.microsoft.com/office/drawing/2014/main" id="{B03820C2-B237-4543-9DEE-E81EDDAF932F}"/>
              </a:ext>
            </a:extLst>
          </p:cNvPr>
          <p:cNvSpPr/>
          <p:nvPr/>
        </p:nvSpPr>
        <p:spPr>
          <a:xfrm>
            <a:off x="5939164" y="2504998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66" name="Rectangle 4">
            <a:extLst>
              <a:ext uri="{FF2B5EF4-FFF2-40B4-BE49-F238E27FC236}">
                <a16:creationId xmlns:a16="http://schemas.microsoft.com/office/drawing/2014/main" id="{6C50F1AB-CB65-4ED5-BEE6-3CDA99636498}"/>
              </a:ext>
            </a:extLst>
          </p:cNvPr>
          <p:cNvSpPr/>
          <p:nvPr/>
        </p:nvSpPr>
        <p:spPr>
          <a:xfrm>
            <a:off x="6547470" y="2426095"/>
            <a:ext cx="20633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(6 × 312) - 53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2157360" y="3405373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952074" y="3277456"/>
            <a:ext cx="24208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13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× (456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732)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1" name="Rounded Rectangle 166">
            <a:extLst>
              <a:ext uri="{FF2B5EF4-FFF2-40B4-BE49-F238E27FC236}">
                <a16:creationId xmlns:a16="http://schemas.microsoft.com/office/drawing/2014/main" id="{FD5DEBCE-F11A-4BC6-A42B-D7E21E8DF8B0}"/>
              </a:ext>
            </a:extLst>
          </p:cNvPr>
          <p:cNvSpPr/>
          <p:nvPr/>
        </p:nvSpPr>
        <p:spPr>
          <a:xfrm>
            <a:off x="5939164" y="3356359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2" name="Rectangle 4">
            <a:extLst>
              <a:ext uri="{FF2B5EF4-FFF2-40B4-BE49-F238E27FC236}">
                <a16:creationId xmlns:a16="http://schemas.microsoft.com/office/drawing/2014/main" id="{B4F57AD8-20DB-4F93-A3A7-C8817FE8332A}"/>
              </a:ext>
            </a:extLst>
          </p:cNvPr>
          <p:cNvSpPr/>
          <p:nvPr/>
        </p:nvSpPr>
        <p:spPr>
          <a:xfrm>
            <a:off x="6547470" y="3277456"/>
            <a:ext cx="242085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12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× (456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732)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73" name="กลุ่ม 2">
            <a:extLst>
              <a:ext uri="{FF2B5EF4-FFF2-40B4-BE49-F238E27FC236}">
                <a16:creationId xmlns:a16="http://schemas.microsoft.com/office/drawing/2014/main" id="{7213BB9C-5260-4E1B-A380-6B294855BC2B}"/>
              </a:ext>
            </a:extLst>
          </p:cNvPr>
          <p:cNvGrpSpPr/>
          <p:nvPr/>
        </p:nvGrpSpPr>
        <p:grpSpPr>
          <a:xfrm>
            <a:off x="2157360" y="4275434"/>
            <a:ext cx="468000" cy="468000"/>
            <a:chOff x="1239484" y="1722687"/>
            <a:chExt cx="468000" cy="468000"/>
          </a:xfrm>
        </p:grpSpPr>
        <p:sp>
          <p:nvSpPr>
            <p:cNvPr id="174" name="Google Shape;523;p27">
              <a:extLst>
                <a:ext uri="{FF2B5EF4-FFF2-40B4-BE49-F238E27FC236}">
                  <a16:creationId xmlns:a16="http://schemas.microsoft.com/office/drawing/2014/main" id="{C675D4B2-295F-4A93-8997-2240A55348F9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656;p49">
              <a:extLst>
                <a:ext uri="{FF2B5EF4-FFF2-40B4-BE49-F238E27FC236}">
                  <a16:creationId xmlns:a16="http://schemas.microsoft.com/office/drawing/2014/main" id="{9C8EF2D5-4152-4111-8556-E743345453B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6" name="Rectangle 4">
            <a:extLst>
              <a:ext uri="{FF2B5EF4-FFF2-40B4-BE49-F238E27FC236}">
                <a16:creationId xmlns:a16="http://schemas.microsoft.com/office/drawing/2014/main" id="{FBFE46E5-1BE1-4B28-ACA5-97228D2272D3}"/>
              </a:ext>
            </a:extLst>
          </p:cNvPr>
          <p:cNvSpPr/>
          <p:nvPr/>
        </p:nvSpPr>
        <p:spPr>
          <a:xfrm>
            <a:off x="2952074" y="4147517"/>
            <a:ext cx="235994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1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(3,459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+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63)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77" name="Rounded Rectangle 166">
            <a:extLst>
              <a:ext uri="{FF2B5EF4-FFF2-40B4-BE49-F238E27FC236}">
                <a16:creationId xmlns:a16="http://schemas.microsoft.com/office/drawing/2014/main" id="{D3E8C625-BBD4-46CC-8064-25A268555149}"/>
              </a:ext>
            </a:extLst>
          </p:cNvPr>
          <p:cNvSpPr/>
          <p:nvPr/>
        </p:nvSpPr>
        <p:spPr>
          <a:xfrm>
            <a:off x="5939164" y="4226420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78" name="Rectangle 4">
            <a:extLst>
              <a:ext uri="{FF2B5EF4-FFF2-40B4-BE49-F238E27FC236}">
                <a16:creationId xmlns:a16="http://schemas.microsoft.com/office/drawing/2014/main" id="{4E13FE1C-3375-4F1A-A15C-6AA4CE045EFF}"/>
              </a:ext>
            </a:extLst>
          </p:cNvPr>
          <p:cNvSpPr/>
          <p:nvPr/>
        </p:nvSpPr>
        <p:spPr>
          <a:xfrm>
            <a:off x="6547470" y="4147517"/>
            <a:ext cx="23326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0 + (63 + 3,459)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1C6F4DDF-751D-43B1-9C64-21D2C4F5B5AE}"/>
              </a:ext>
            </a:extLst>
          </p:cNvPr>
          <p:cNvSpPr txBox="1"/>
          <p:nvPr/>
        </p:nvSpPr>
        <p:spPr>
          <a:xfrm>
            <a:off x="6008736" y="1569762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&lt;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5978853" y="2378964"/>
            <a:ext cx="338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5997812" y="3235160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&gt;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7" name="กล่องข้อความ 186">
            <a:extLst>
              <a:ext uri="{FF2B5EF4-FFF2-40B4-BE49-F238E27FC236}">
                <a16:creationId xmlns:a16="http://schemas.microsoft.com/office/drawing/2014/main" id="{CD55972E-8A58-4CBE-BD8F-D7C4373DC6FC}"/>
              </a:ext>
            </a:extLst>
          </p:cNvPr>
          <p:cNvSpPr txBox="1"/>
          <p:nvPr/>
        </p:nvSpPr>
        <p:spPr>
          <a:xfrm>
            <a:off x="5989622" y="4105221"/>
            <a:ext cx="338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noProof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42" name="กลุ่ม 2">
            <a:extLst>
              <a:ext uri="{FF2B5EF4-FFF2-40B4-BE49-F238E27FC236}">
                <a16:creationId xmlns:a16="http://schemas.microsoft.com/office/drawing/2014/main" id="{FEE49D7A-F12C-45C9-841D-B5BF9FD1A059}"/>
              </a:ext>
            </a:extLst>
          </p:cNvPr>
          <p:cNvGrpSpPr/>
          <p:nvPr/>
        </p:nvGrpSpPr>
        <p:grpSpPr>
          <a:xfrm>
            <a:off x="2088351" y="5075168"/>
            <a:ext cx="608899" cy="468000"/>
            <a:chOff x="1170475" y="1722687"/>
            <a:chExt cx="608899" cy="468000"/>
          </a:xfrm>
        </p:grpSpPr>
        <p:sp>
          <p:nvSpPr>
            <p:cNvPr id="43" name="Google Shape;523;p27">
              <a:extLst>
                <a:ext uri="{FF2B5EF4-FFF2-40B4-BE49-F238E27FC236}">
                  <a16:creationId xmlns:a16="http://schemas.microsoft.com/office/drawing/2014/main" id="{2673D818-D482-4CF9-ACCC-C53F6E3B8E1E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656;p49">
              <a:extLst>
                <a:ext uri="{FF2B5EF4-FFF2-40B4-BE49-F238E27FC236}">
                  <a16:creationId xmlns:a16="http://schemas.microsoft.com/office/drawing/2014/main" id="{CDFE6CD1-34AF-4757-9384-9CC5BE0568A2}"/>
                </a:ext>
              </a:extLst>
            </p:cNvPr>
            <p:cNvSpPr txBox="1"/>
            <p:nvPr/>
          </p:nvSpPr>
          <p:spPr>
            <a:xfrm>
              <a:off x="1170475" y="1770669"/>
              <a:ext cx="608899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5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45" name="Rectangle 4">
            <a:extLst>
              <a:ext uri="{FF2B5EF4-FFF2-40B4-BE49-F238E27FC236}">
                <a16:creationId xmlns:a16="http://schemas.microsoft.com/office/drawing/2014/main" id="{19706261-6CC9-4238-89B3-2D48794C41D5}"/>
              </a:ext>
            </a:extLst>
          </p:cNvPr>
          <p:cNvSpPr/>
          <p:nvPr/>
        </p:nvSpPr>
        <p:spPr>
          <a:xfrm>
            <a:off x="2952074" y="4947251"/>
            <a:ext cx="21162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(100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×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10) </a:t>
            </a:r>
            <a:r>
              <a:rPr lang="th-TH" sz="3000" kern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  <a:sym typeface="Comfortaa"/>
              </a:rPr>
              <a:t>-</a:t>
            </a: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Comfortaa"/>
              </a:rPr>
              <a:t> 10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6" name="Rounded Rectangle 166">
            <a:extLst>
              <a:ext uri="{FF2B5EF4-FFF2-40B4-BE49-F238E27FC236}">
                <a16:creationId xmlns:a16="http://schemas.microsoft.com/office/drawing/2014/main" id="{2A9B4815-8F34-4EE7-B3C1-8F42A16A6B04}"/>
              </a:ext>
            </a:extLst>
          </p:cNvPr>
          <p:cNvSpPr/>
          <p:nvPr/>
        </p:nvSpPr>
        <p:spPr>
          <a:xfrm>
            <a:off x="5939164" y="5026154"/>
            <a:ext cx="415115" cy="423468"/>
          </a:xfrm>
          <a:prstGeom prst="roundRect">
            <a:avLst/>
          </a:prstGeom>
          <a:solidFill>
            <a:srgbClr val="FFD2D6"/>
          </a:solidFill>
          <a:ln>
            <a:solidFill>
              <a:srgbClr val="FFD2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437AA17F-40AC-4F24-AC9E-8C5C2DBA9BA6}"/>
              </a:ext>
            </a:extLst>
          </p:cNvPr>
          <p:cNvSpPr/>
          <p:nvPr/>
        </p:nvSpPr>
        <p:spPr>
          <a:xfrm>
            <a:off x="6547470" y="4947251"/>
            <a:ext cx="205376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(100 ÷ 10) - 10</a:t>
            </a:r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B3767604-A9E6-42B2-A768-670879170969}"/>
              </a:ext>
            </a:extLst>
          </p:cNvPr>
          <p:cNvSpPr txBox="1"/>
          <p:nvPr/>
        </p:nvSpPr>
        <p:spPr>
          <a:xfrm>
            <a:off x="5991512" y="4914286"/>
            <a:ext cx="3161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&gt;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74B5D749-C15A-4F2D-930E-1E3FFB80384F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5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1277199A-A432-41F5-9076-2E25BFC73229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51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CF23B1B-469B-441E-83D4-615B7B35FF9D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2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4B8FC07-25F6-4978-A51A-CC170E85E7D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9059AD84-A283-43AB-83C5-DB9D7EBDD308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4" name="รูปภาพ 53">
            <a:hlinkClick r:id="rId8" action="ppaction://hlinksldjump"/>
            <a:extLst>
              <a:ext uri="{FF2B5EF4-FFF2-40B4-BE49-F238E27FC236}">
                <a16:creationId xmlns:a16="http://schemas.microsoft.com/office/drawing/2014/main" id="{DF85DE89-126A-41BA-8FC3-EAB4DAA392F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4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5" grpId="0"/>
      <p:bldP spid="186" grpId="0"/>
      <p:bldP spid="18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FF42544D-339C-4CC3-86D9-7BA4599B245F}"/>
              </a:ext>
            </a:extLst>
          </p:cNvPr>
          <p:cNvGrpSpPr/>
          <p:nvPr/>
        </p:nvGrpSpPr>
        <p:grpSpPr>
          <a:xfrm rot="-191527">
            <a:off x="2796651" y="1187129"/>
            <a:ext cx="7207263" cy="3721714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97E4D986-1FC0-4B95-A0DA-63D4CC7FDD1E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6C24E511-42A9-46F7-A0B5-601A9E150AB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CA470BDE-7316-4699-94D9-C3CCD26309FC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AF828F65-F391-4BE4-91DC-5118700CC71E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210BC643-CBAC-47C9-916B-50E80FBA81D3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B289B9CA-2D6F-4414-B9C8-BEBE69308E41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6AC844D5-4D6B-45BF-9D62-6F746168B187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3E40F82D-DB7F-4734-AAF8-6E25AF4C00BE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1B84D3CE-A737-41B2-BFBB-B6D5CA567B45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D8289108-DF19-46C8-B554-9F01DA1FB122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B5787AF1-E5BA-4B3E-BCB8-30A61C38173E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E879FA9A-6757-4CF9-B6B9-833EFBF81ED6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99B19D7F-56BE-4451-B02D-9956E8E695F5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E93D5997-E599-46A7-926E-C83F65A4E85C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7A8CC7FD-D0A9-45C3-A368-896D1AA15FA6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B09CB5FC-087B-49FA-B47F-7DC8F10B7142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6FE83AB8-D6AF-4061-B80E-855CCCA972EB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65EE8388-DB64-497E-971F-E5647581AC72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5323AC78-5D7C-44B9-9E05-D4F9F6E25DBC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66E99BE0-4F89-4BF4-893A-C6ADB8DD5C69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CC3BF6F6-F327-431D-BF6F-16498170891E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8ED7F6F2-4816-49AE-A579-3DD291F35E3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B56AA2BB-7300-4159-B473-CCFEEC444CAD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CA46053D-7BBF-4917-89A8-410D579A7AB4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762F78BC-B3D7-49F1-A423-FCC6EFF6D7ED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19489933-888A-4DCF-B012-DA8F0BA52640}"/>
              </a:ext>
            </a:extLst>
          </p:cNvPr>
          <p:cNvGrpSpPr/>
          <p:nvPr/>
        </p:nvGrpSpPr>
        <p:grpSpPr>
          <a:xfrm>
            <a:off x="9848226" y="4513952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A6FED7FA-0EB3-46A9-ABC5-028861A96899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E3944B80-01C7-402C-A513-E06D5C0C6322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E6A5EFD7-17E7-4E2F-BF86-027E3E111E93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F9FF9FE8-BB14-433A-9275-9CD08099DA4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E311C65A-8535-495E-8819-596DC171814F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10AD1709-A1D6-468D-BEC7-883B3F6CEB3C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B3F098C9-46EF-465B-BCEB-0E2E55B7FFAC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707A3DBB-8C63-46E7-9CF2-9D4C1AB36786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BFD39387-FD48-4A7D-9851-882C7FEB6E90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7DF6C08-5813-47C3-A9A2-82AA67EDE161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1E58145-BC40-4A85-B14A-54A340446FFD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BD91018F-7A00-4ADC-A4B6-ADDE26268EEC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D387BF62-B641-44D5-9667-742A5DA21D7A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6E9497F1-135D-4C9D-84D4-3814C666B0A7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69E53D2B-7596-49C7-99B2-5A801F3263AD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F8D095F9-7793-429D-BB4F-BD62E33B0C53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BC1C69AE-949A-4860-8C78-B5EABFE8283D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07575D43-74EB-46F0-881D-DD2F3BC800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59BE540A-2903-4D32-8F98-1D39FDF8466E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A7EC0D28-8F25-46FF-8AE8-16C2FA79BB6E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C48CF3FF-CC36-40C3-8017-FC1B0BD58B52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3F76C299-C0CC-46FC-AF64-9B711562E43B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E3868261-9915-42C4-A5A5-0CC36D8192F1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B6E335-F90C-43EF-98BB-74EA0EB0609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98B8B7CE-E6F0-40C5-BE29-461A888CC323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154BEC3A-968D-41B0-BB3C-715352A74093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AEEBAF65-4E5D-4C08-A7DB-203E75EC5109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BF919489-80F6-4925-821D-7EFD3D9C862C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F542068B-AA85-461C-845E-F5415C25A765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85B18634-FF09-4FC0-B148-A2B3EA80D5F5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C524FDAE-D149-465E-BCD8-F21273BDAC6B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9B5D388C-CA82-43B8-9430-57738D2A2CE6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8FF6675C-A9F7-4DF8-9E70-A93615923F4B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D003035E-49CC-4F83-B0FC-ACD2123969D3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7B81062E-71F1-4F8E-A801-7DCC4682B9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F6844318-449D-4E5A-B1E4-3BA6AD04D942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93A4D00A-9E0C-41F9-8B24-F5E619736CAA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86EC07E8-B2CC-4E69-96C0-2D473D8C247F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DAEE0788-5943-4806-8B15-D3A760DECA28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92FEA0F3-D3AE-49FF-926A-BBDA602E72B3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86FEA22B-0A36-4E06-AD73-543E457BA4A1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80E7B8BE-21DA-4879-9430-8763FDD7E3A1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6122C7AC-F684-4F46-9554-2128D82CF042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2508AD3B-AF53-4603-8B8F-563EACA5C944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DC90DB6E-9F0B-4F78-9079-926E145026C2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19D049A3-86FF-401B-BAED-0E3AB5457B47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237BB846-8267-4722-9494-2FA8D00D47F2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E525A1B-2EFB-4BA0-8392-1EC0EDFFAAAC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A20634E2-3496-4597-88DA-EF1417F691A8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4F7D4AC1-2B77-4A7B-A832-5242DD56D0D3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8DF19956-8525-4EEA-B7C0-E0A3B4393538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7DFD159F-CDDE-4174-A18A-7660467F3446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8A1464D5-2589-4F8A-A71A-A988EF7CD04D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954F2BAB-014B-44AA-98AF-3D691AE65BDF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1713AEEE-1CEE-4F94-87C6-E10A305DB5ED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941DEAB0-6077-4DDB-98D2-24DA793A130D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A57CC560-46E2-4A81-A8A6-43AAC6FE906A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4F3DF2EB-AAE8-46D8-8EBC-9C5C8DA0B403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5FC1CA5D-CC8B-4BB4-8133-E646A57EBECB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2435F844-E966-4F65-A53D-4873DFDDCE5F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2F2179A2-9A2B-4621-9D64-AA7291CED559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65B3F69D-CF7C-4348-BFDF-39742BD6A6E1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AC9145A2-11EE-4FC9-BC79-A1F47221BC87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72C20FDB-B787-4A5F-BB5E-58D38FB10B2B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2F59E1EC-5120-434D-9A5C-D6865B1FACE7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4FED9F19-E489-4FAA-9D32-47979810A78E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A6CFA14-EF62-4268-9B70-3828C9926976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DD9D6E21-AB01-4D6E-99EF-7700D3BA484E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7AC8D29F-FD3B-486E-9D21-378A955249C5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FEFA431F-5A30-473C-8A24-21B09ED9D78C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77C78FAA-4F9B-4F3A-A8A0-EACBE76ADF7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03B8CC87-03FC-4D9C-B16E-461B0FC104F8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F167312B-7EC3-427B-A528-8725D3CEFC55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34209428-7C01-4429-9BFC-DE774C2FAD72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9DAAD490-8871-4A37-9B7A-AD8B37E5B2D2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0275633D-101A-4686-9A51-50EEB51F0740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F203DB2D-9464-4CC1-B5C4-33DBEBFB2886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73C8006E-9BC9-4397-AE2A-420FC031F800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CBF5B397-E6F2-462A-9492-51B992E91078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FB0ED8AA-BB81-44D6-9F54-FAAC71562BCA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4C3C2F9F-A5DD-4C63-A0D9-079E9EC2DAB5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EF8E2F63-01AD-42DD-98F9-7727FA38E9BC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F40D976D-08E2-44C2-9599-CF37BDE67578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3638C819-3D76-4D0D-BB00-8ADFCBFF8981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7144B87-8972-42D6-8284-759DF5E80AF9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6073D796-60A0-4CBD-AA2E-06B3EC4E3CA5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4F4AA93C-4A65-45F9-920D-9FB341966F5E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C2AE2F3-9CD5-4783-B393-81F2C61FE3B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092896C2-75E5-41AC-8B2F-461DDDC20746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B615D586-671A-449A-9394-EF2055EC8753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E5B0CBEF-BBA8-4419-B068-BE69AAC926D4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AE3497EC-4B84-4456-8850-20A33802DF3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65ECE51A-D6CD-4ADB-8550-008D046ED53C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A412D64F-7877-4DAE-8F4D-EE04DA10CB84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CFEF1CA0-BAF5-4B68-9BDF-BDC9976362DF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F631E0CD-610F-4F58-B27B-62638C37DA4C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75B9FFF1-2BF4-457F-B412-39926782E78E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69DDCBA1-D2B1-493A-9C46-D28DCBC3614E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68FA46AA-9ECD-46EC-8735-DC0D61C90974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28068A1-381B-4FA6-8CBE-33EBF2230E34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0DF2FDF7-26CF-4E08-A81B-236301A8A060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5455A158-4F00-4708-9851-46FDDB675A6D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915EC70A-549F-4F61-85A3-30FE61194D6A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DC075B3B-BAFB-4364-A0CE-05AD0B40FEB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E804CF6-230B-4688-9A9F-E533E95D31E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749CF0A8-6AE2-47F8-AF6B-9D9F1DBBFA57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B42918B0-503C-4BED-872A-C2E348C2C737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6B250122-F0C3-4AD0-B196-9006BA951A45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B4B93D4D-FAE3-4DB4-9372-42134C2C50D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35BE7B7B-1677-4C9B-ABCC-83E12CBDD15B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4071E662-2F46-4171-A54C-1D85B43F7A10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0DB12EB-E398-45E5-BFD1-88129EE9D43E}"/>
              </a:ext>
            </a:extLst>
          </p:cNvPr>
          <p:cNvSpPr txBox="1">
            <a:spLocks/>
          </p:cNvSpPr>
          <p:nvPr/>
        </p:nvSpPr>
        <p:spPr>
          <a:xfrm rot="21379535">
            <a:off x="3740378" y="2370281"/>
            <a:ext cx="6078819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การเปรียบเทียบผลลัพธ์การบวก</a:t>
            </a:r>
            <a:r>
              <a:rPr kumimoji="0" lang="th-TH" sz="3000" b="0" i="0" u="none" strike="noStrike" kern="0" cap="none" spc="0" normalizeH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 ลบ คูณ หารระคนว่าผลลัพธ์ใดมากกว่า น้อยกว่า หรือเท่ากัน อาจเปรียบเทียบได้โดยไม่ต้องคำนวณ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  <a:sym typeface="Gorditas"/>
            </a:endParaRPr>
          </a:p>
        </p:txBody>
      </p:sp>
      <p:sp>
        <p:nvSpPr>
          <p:cNvPr id="259" name="Google Shape;4975;p59">
            <a:extLst>
              <a:ext uri="{FF2B5EF4-FFF2-40B4-BE49-F238E27FC236}">
                <a16:creationId xmlns:a16="http://schemas.microsoft.com/office/drawing/2014/main" id="{8600E551-18F5-4869-ABCC-D4A8EE567E58}"/>
              </a:ext>
            </a:extLst>
          </p:cNvPr>
          <p:cNvSpPr txBox="1">
            <a:spLocks/>
          </p:cNvSpPr>
          <p:nvPr/>
        </p:nvSpPr>
        <p:spPr>
          <a:xfrm>
            <a:off x="4425888" y="1735975"/>
            <a:ext cx="3147600" cy="695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orditas"/>
              <a:buNone/>
              <a:defRPr sz="9466" b="1" i="0" u="none" strike="noStrike" cap="none">
                <a:solidFill>
                  <a:schemeClr val="accent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6000"/>
              <a:buFont typeface="Gorditas"/>
              <a:buNone/>
              <a:tabLst/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srgbClr val="10B0BF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สิ่งที่ได้เรียนรู้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10B0BF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15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59797593-3186-4349-9712-1F9AE47FF238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5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29FCA1EB-CA84-4450-8396-0318BA72C309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5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028F6829-72A3-447F-9077-20C215892BF9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5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3A5D30BF-15C5-460A-9634-12A6699D95EA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F5353BA-877F-4DBB-B6FD-B184CDB8BA02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1" name="รูปภาพ 160">
            <a:hlinkClick r:id="rId8" action="ppaction://hlinksldjump"/>
            <a:extLst>
              <a:ext uri="{FF2B5EF4-FFF2-40B4-BE49-F238E27FC236}">
                <a16:creationId xmlns:a16="http://schemas.microsoft.com/office/drawing/2014/main" id="{D87FE946-EAB9-4331-ADD8-320823B1041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2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64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999925" y="2440310"/>
            <a:ext cx="5117183" cy="3392709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78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268319" y="3615586"/>
            <a:ext cx="4661084" cy="102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สถาน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การณ์การบวก  การลบ การคูณ และ  การหาร</a:t>
            </a:r>
            <a:r>
              <a:rPr kumimoji="0" lang="th-TH" sz="4000" b="0" i="0" u="none" strike="noStrike" kern="0" cap="none" spc="0" normalizeH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 2 ขั้นตอน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79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225668" y="1033748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lang="th-TH" kern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13</a:t>
            </a:r>
            <a:r>
              <a:rPr kumimoji="0" lang="th-TH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.3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80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81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117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23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163018" y="2140050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AF424FCB-2CF1-414C-9967-9740FD4A7A94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6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81B4DD8D-AA19-48B5-BECF-ED93959D473B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7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59BA9E9-55C7-4C8B-AFEB-3E25EC89EE6B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7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A07F150-DA72-49CA-95E2-F50DA4A7AE8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2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61A2CB26-C77A-4CC4-B274-979ACE9A8D56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25" name="รูปภาพ 124">
            <a:hlinkClick r:id="rId8" action="ppaction://hlinksldjump"/>
            <a:extLst>
              <a:ext uri="{FF2B5EF4-FFF2-40B4-BE49-F238E27FC236}">
                <a16:creationId xmlns:a16="http://schemas.microsoft.com/office/drawing/2014/main" id="{307CFD28-EBC5-444A-8CC7-43D06F07220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2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รูปแบบอิสระ: รูปร่าง 81">
            <a:extLst>
              <a:ext uri="{FF2B5EF4-FFF2-40B4-BE49-F238E27FC236}">
                <a16:creationId xmlns:a16="http://schemas.microsoft.com/office/drawing/2014/main" id="{4971E45B-8F89-47D5-9122-22C4AB928E94}"/>
              </a:ext>
            </a:extLst>
          </p:cNvPr>
          <p:cNvSpPr/>
          <p:nvPr/>
        </p:nvSpPr>
        <p:spPr>
          <a:xfrm>
            <a:off x="1065345" y="3879689"/>
            <a:ext cx="9599621" cy="2407900"/>
          </a:xfrm>
          <a:custGeom>
            <a:avLst/>
            <a:gdLst>
              <a:gd name="connsiteX0" fmla="*/ 181425 w 1830638"/>
              <a:gd name="connsiteY0" fmla="*/ 53165 h 500646"/>
              <a:gd name="connsiteX1" fmla="*/ 24671 w 1830638"/>
              <a:gd name="connsiteY1" fmla="*/ 122834 h 500646"/>
              <a:gd name="connsiteX2" fmla="*/ 7253 w 1830638"/>
              <a:gd name="connsiteY2" fmla="*/ 323131 h 500646"/>
              <a:gd name="connsiteX3" fmla="*/ 94339 w 1830638"/>
              <a:gd name="connsiteY3" fmla="*/ 453759 h 500646"/>
              <a:gd name="connsiteX4" fmla="*/ 381722 w 1830638"/>
              <a:gd name="connsiteY4" fmla="*/ 479885 h 500646"/>
              <a:gd name="connsiteX5" fmla="*/ 1418042 w 1830638"/>
              <a:gd name="connsiteY5" fmla="*/ 497302 h 500646"/>
              <a:gd name="connsiteX6" fmla="*/ 1783802 w 1830638"/>
              <a:gd name="connsiteY6" fmla="*/ 410216 h 500646"/>
              <a:gd name="connsiteX7" fmla="*/ 1792511 w 1830638"/>
              <a:gd name="connsiteY7" fmla="*/ 114125 h 500646"/>
              <a:gd name="connsiteX8" fmla="*/ 1479002 w 1830638"/>
              <a:gd name="connsiteY8" fmla="*/ 27039 h 500646"/>
              <a:gd name="connsiteX9" fmla="*/ 642979 w 1830638"/>
              <a:gd name="connsiteY9" fmla="*/ 914 h 500646"/>
              <a:gd name="connsiteX10" fmla="*/ 181425 w 1830638"/>
              <a:gd name="connsiteY10" fmla="*/ 53165 h 50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30638" h="500646">
                <a:moveTo>
                  <a:pt x="181425" y="53165"/>
                </a:moveTo>
                <a:cubicBezTo>
                  <a:pt x="78374" y="73485"/>
                  <a:pt x="53700" y="77840"/>
                  <a:pt x="24671" y="122834"/>
                </a:cubicBezTo>
                <a:cubicBezTo>
                  <a:pt x="-4358" y="167828"/>
                  <a:pt x="-4358" y="267977"/>
                  <a:pt x="7253" y="323131"/>
                </a:cubicBezTo>
                <a:cubicBezTo>
                  <a:pt x="18864" y="378285"/>
                  <a:pt x="31928" y="427633"/>
                  <a:pt x="94339" y="453759"/>
                </a:cubicBezTo>
                <a:cubicBezTo>
                  <a:pt x="156750" y="479885"/>
                  <a:pt x="161105" y="472628"/>
                  <a:pt x="381722" y="479885"/>
                </a:cubicBezTo>
                <a:cubicBezTo>
                  <a:pt x="602339" y="487142"/>
                  <a:pt x="1184362" y="508913"/>
                  <a:pt x="1418042" y="497302"/>
                </a:cubicBezTo>
                <a:cubicBezTo>
                  <a:pt x="1651722" y="485691"/>
                  <a:pt x="1721391" y="474079"/>
                  <a:pt x="1783802" y="410216"/>
                </a:cubicBezTo>
                <a:cubicBezTo>
                  <a:pt x="1846213" y="346353"/>
                  <a:pt x="1843311" y="177988"/>
                  <a:pt x="1792511" y="114125"/>
                </a:cubicBezTo>
                <a:cubicBezTo>
                  <a:pt x="1741711" y="50262"/>
                  <a:pt x="1670591" y="45908"/>
                  <a:pt x="1479002" y="27039"/>
                </a:cubicBezTo>
                <a:cubicBezTo>
                  <a:pt x="1287413" y="8170"/>
                  <a:pt x="865047" y="-3440"/>
                  <a:pt x="642979" y="914"/>
                </a:cubicBezTo>
                <a:cubicBezTo>
                  <a:pt x="420911" y="5268"/>
                  <a:pt x="284476" y="32845"/>
                  <a:pt x="181425" y="53165"/>
                </a:cubicBezTo>
                <a:close/>
              </a:path>
            </a:pathLst>
          </a:custGeom>
          <a:solidFill>
            <a:srgbClr val="D9E8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59B8E761-E999-4908-947D-7F1FD95FA214}"/>
              </a:ext>
            </a:extLst>
          </p:cNvPr>
          <p:cNvSpPr txBox="1"/>
          <p:nvPr/>
        </p:nvSpPr>
        <p:spPr>
          <a:xfrm>
            <a:off x="1823123" y="4234253"/>
            <a:ext cx="843371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เมื่อวานขายกระดาษได้เงิน 175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วันนี้เก็บกระดาษขาย 30 กิโลกรัม ราคากิโลกรัมละ 7 บาท ได้เงิน 30 × 7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เมื่อวานและวันนี้ขายกระดาษได้เงินรวมกัน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175 + (30 × 7) ซึ่งเท่ากับ 385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="1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ประโยคสัญลักษณ์</a:t>
            </a:r>
            <a:r>
              <a:rPr lang="th-TH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 175 + (30 × 7) </a:t>
            </a:r>
            <a:r>
              <a:rPr lang="en-US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 385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769" y="570411"/>
            <a:ext cx="8036382" cy="3417340"/>
          </a:xfrm>
          <a:prstGeom prst="rect">
            <a:avLst/>
          </a:prstGeom>
        </p:spPr>
      </p:pic>
      <p:sp>
        <p:nvSpPr>
          <p:cNvPr id="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61E3EF9E-2016-450E-BAF1-95D68F79978F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53121F64-1B35-4BC4-BC3D-1AC70301A5F5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1D62C10-9FDE-4103-948F-DD8BAB94AC0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2047601F-1F94-4553-982F-E8A747A0664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1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A9649996-C015-4628-BC3C-60B463C5C6CC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2" name="รูปภาพ 11">
            <a:hlinkClick r:id="rId9" action="ppaction://hlinksldjump"/>
            <a:extLst>
              <a:ext uri="{FF2B5EF4-FFF2-40B4-BE49-F238E27FC236}">
                <a16:creationId xmlns:a16="http://schemas.microsoft.com/office/drawing/2014/main" id="{7D2E3D8D-D0BA-4871-B9B7-49A4CD6386D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0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2157360" y="1413396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952074" y="1285479"/>
            <a:ext cx="74045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ขุนขายขนม 6 กล่อง กล่องละ 15 บาท ย่าให้เงินอีก 250 บาท ขุน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ได้เงินทั้งหมด 340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เขียนประโยคสัญลักษณ์จากสถานการณ์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8696957" y="468973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75CE428E-EDBE-4C6F-BC55-3A12D7979E39}"/>
              </a:ext>
            </a:extLst>
          </p:cNvPr>
          <p:cNvGrpSpPr/>
          <p:nvPr/>
        </p:nvGrpSpPr>
        <p:grpSpPr>
          <a:xfrm>
            <a:off x="1209946" y="892274"/>
            <a:ext cx="7488000" cy="382713"/>
            <a:chOff x="1209946" y="892274"/>
            <a:chExt cx="8391796" cy="382713"/>
          </a:xfrm>
        </p:grpSpPr>
        <p:sp>
          <p:nvSpPr>
            <p:cNvPr id="157" name="Google Shape;8099;p68">
              <a:extLst>
                <a:ext uri="{FF2B5EF4-FFF2-40B4-BE49-F238E27FC236}">
                  <a16:creationId xmlns:a16="http://schemas.microsoft.com/office/drawing/2014/main" id="{26BEE7EA-BBAC-4B2B-B254-67C8FE4F8369}"/>
                </a:ext>
              </a:extLst>
            </p:cNvPr>
            <p:cNvSpPr/>
            <p:nvPr/>
          </p:nvSpPr>
          <p:spPr>
            <a:xfrm rot="126129">
              <a:off x="1209946" y="976390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8099;p68">
              <a:extLst>
                <a:ext uri="{FF2B5EF4-FFF2-40B4-BE49-F238E27FC236}">
                  <a16:creationId xmlns:a16="http://schemas.microsoft.com/office/drawing/2014/main" id="{568B3018-9C44-428F-B659-63886EC474C3}"/>
                </a:ext>
              </a:extLst>
            </p:cNvPr>
            <p:cNvSpPr/>
            <p:nvPr/>
          </p:nvSpPr>
          <p:spPr>
            <a:xfrm rot="126129">
              <a:off x="5396189" y="892274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2157360" y="2880928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952073" y="2756156"/>
            <a:ext cx="75200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ครูมีดินสอ 36 แท่ง ซื้อดินสอมาเพิ่มอีก 8 กล่อง กล่องละ 10 แท่ง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ครูมีดินสอทั้งหมด 116 แท่ง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173" name="กลุ่ม 2">
            <a:extLst>
              <a:ext uri="{FF2B5EF4-FFF2-40B4-BE49-F238E27FC236}">
                <a16:creationId xmlns:a16="http://schemas.microsoft.com/office/drawing/2014/main" id="{7213BB9C-5260-4E1B-A380-6B294855BC2B}"/>
              </a:ext>
            </a:extLst>
          </p:cNvPr>
          <p:cNvGrpSpPr/>
          <p:nvPr/>
        </p:nvGrpSpPr>
        <p:grpSpPr>
          <a:xfrm>
            <a:off x="2157360" y="4396735"/>
            <a:ext cx="468000" cy="468000"/>
            <a:chOff x="1239484" y="1722687"/>
            <a:chExt cx="468000" cy="468000"/>
          </a:xfrm>
        </p:grpSpPr>
        <p:sp>
          <p:nvSpPr>
            <p:cNvPr id="174" name="Google Shape;523;p27">
              <a:extLst>
                <a:ext uri="{FF2B5EF4-FFF2-40B4-BE49-F238E27FC236}">
                  <a16:creationId xmlns:a16="http://schemas.microsoft.com/office/drawing/2014/main" id="{C675D4B2-295F-4A93-8997-2240A55348F9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656;p49">
              <a:extLst>
                <a:ext uri="{FF2B5EF4-FFF2-40B4-BE49-F238E27FC236}">
                  <a16:creationId xmlns:a16="http://schemas.microsoft.com/office/drawing/2014/main" id="{9C8EF2D5-4152-4111-8556-E743345453B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6" name="Rectangle 4">
            <a:extLst>
              <a:ext uri="{FF2B5EF4-FFF2-40B4-BE49-F238E27FC236}">
                <a16:creationId xmlns:a16="http://schemas.microsoft.com/office/drawing/2014/main" id="{FBFE46E5-1BE1-4B28-ACA5-97228D2272D3}"/>
              </a:ext>
            </a:extLst>
          </p:cNvPr>
          <p:cNvSpPr/>
          <p:nvPr/>
        </p:nvSpPr>
        <p:spPr>
          <a:xfrm>
            <a:off x="2952074" y="4268818"/>
            <a:ext cx="75200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แม่ซื้อแอปเปิล 9 ผล ราคาผลละ 13 บาท และซื้อมะม่วง 142 บาท แม่จ่ายเงินซื้อแอปเปิลและมะม่วง 259 บาท</a:t>
            </a: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3336911" y="2140312"/>
            <a:ext cx="29963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(6 × 15) + 250 </a:t>
            </a: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 340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3336911" y="3629948"/>
            <a:ext cx="27590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36 + 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(8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× 10) 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116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7" name="กล่องข้อความ 186">
            <a:extLst>
              <a:ext uri="{FF2B5EF4-FFF2-40B4-BE49-F238E27FC236}">
                <a16:creationId xmlns:a16="http://schemas.microsoft.com/office/drawing/2014/main" id="{CD55972E-8A58-4CBE-BD8F-D7C4373DC6FC}"/>
              </a:ext>
            </a:extLst>
          </p:cNvPr>
          <p:cNvSpPr txBox="1"/>
          <p:nvPr/>
        </p:nvSpPr>
        <p:spPr>
          <a:xfrm>
            <a:off x="3284366" y="5099575"/>
            <a:ext cx="29482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(9 × 13) + 142 </a:t>
            </a: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 259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3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7DA6F622-CF7E-4A69-8D97-39F6285CB048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44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C2598F8-1527-4B86-BD5D-A2FB4314B63A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5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83B4ADA6-8776-4F0B-95BA-BE9F99F3B761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6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18B28933-47BF-4188-869B-3CF91F9BCA9B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7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AB32A6AA-4038-4A32-8A48-589E5D74EF0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8" name="รูปภาพ 47">
            <a:hlinkClick r:id="rId8" action="ppaction://hlinksldjump"/>
            <a:extLst>
              <a:ext uri="{FF2B5EF4-FFF2-40B4-BE49-F238E27FC236}">
                <a16:creationId xmlns:a16="http://schemas.microsoft.com/office/drawing/2014/main" id="{B1F23F26-6F9F-4C9A-8B89-43A86C6A526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8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18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1700104" y="3309557"/>
            <a:ext cx="8658294" cy="2090946"/>
          </a:xfrm>
          <a:custGeom>
            <a:avLst/>
            <a:gdLst>
              <a:gd name="connsiteX0" fmla="*/ 0 w 8658294"/>
              <a:gd name="connsiteY0" fmla="*/ 237281 h 2090946"/>
              <a:gd name="connsiteX1" fmla="*/ 237281 w 8658294"/>
              <a:gd name="connsiteY1" fmla="*/ 0 h 2090946"/>
              <a:gd name="connsiteX2" fmla="*/ 985508 w 8658294"/>
              <a:gd name="connsiteY2" fmla="*/ 0 h 2090946"/>
              <a:gd name="connsiteX3" fmla="*/ 1488223 w 8658294"/>
              <a:gd name="connsiteY3" fmla="*/ 0 h 2090946"/>
              <a:gd name="connsiteX4" fmla="*/ 2236450 w 8658294"/>
              <a:gd name="connsiteY4" fmla="*/ 0 h 2090946"/>
              <a:gd name="connsiteX5" fmla="*/ 2739165 w 8658294"/>
              <a:gd name="connsiteY5" fmla="*/ 0 h 2090946"/>
              <a:gd name="connsiteX6" fmla="*/ 3160042 w 8658294"/>
              <a:gd name="connsiteY6" fmla="*/ 0 h 2090946"/>
              <a:gd name="connsiteX7" fmla="*/ 3908269 w 8658294"/>
              <a:gd name="connsiteY7" fmla="*/ 0 h 2090946"/>
              <a:gd name="connsiteX8" fmla="*/ 4656496 w 8658294"/>
              <a:gd name="connsiteY8" fmla="*/ 0 h 2090946"/>
              <a:gd name="connsiteX9" fmla="*/ 4995537 w 8658294"/>
              <a:gd name="connsiteY9" fmla="*/ 0 h 2090946"/>
              <a:gd name="connsiteX10" fmla="*/ 5743764 w 8658294"/>
              <a:gd name="connsiteY10" fmla="*/ 0 h 2090946"/>
              <a:gd name="connsiteX11" fmla="*/ 6491990 w 8658294"/>
              <a:gd name="connsiteY11" fmla="*/ 0 h 2090946"/>
              <a:gd name="connsiteX12" fmla="*/ 6994705 w 8658294"/>
              <a:gd name="connsiteY12" fmla="*/ 0 h 2090946"/>
              <a:gd name="connsiteX13" fmla="*/ 7742932 w 8658294"/>
              <a:gd name="connsiteY13" fmla="*/ 0 h 2090946"/>
              <a:gd name="connsiteX14" fmla="*/ 8421013 w 8658294"/>
              <a:gd name="connsiteY14" fmla="*/ 0 h 2090946"/>
              <a:gd name="connsiteX15" fmla="*/ 8658294 w 8658294"/>
              <a:gd name="connsiteY15" fmla="*/ 237281 h 2090946"/>
              <a:gd name="connsiteX16" fmla="*/ 8658294 w 8658294"/>
              <a:gd name="connsiteY16" fmla="*/ 759912 h 2090946"/>
              <a:gd name="connsiteX17" fmla="*/ 8658294 w 8658294"/>
              <a:gd name="connsiteY17" fmla="*/ 1266379 h 2090946"/>
              <a:gd name="connsiteX18" fmla="*/ 8658294 w 8658294"/>
              <a:gd name="connsiteY18" fmla="*/ 1853665 h 2090946"/>
              <a:gd name="connsiteX19" fmla="*/ 8421013 w 8658294"/>
              <a:gd name="connsiteY19" fmla="*/ 2090946 h 2090946"/>
              <a:gd name="connsiteX20" fmla="*/ 7672786 w 8658294"/>
              <a:gd name="connsiteY20" fmla="*/ 2090946 h 2090946"/>
              <a:gd name="connsiteX21" fmla="*/ 7006396 w 8658294"/>
              <a:gd name="connsiteY21" fmla="*/ 2090946 h 2090946"/>
              <a:gd name="connsiteX22" fmla="*/ 6340007 w 8658294"/>
              <a:gd name="connsiteY22" fmla="*/ 2090946 h 2090946"/>
              <a:gd name="connsiteX23" fmla="*/ 5591780 w 8658294"/>
              <a:gd name="connsiteY23" fmla="*/ 2090946 h 2090946"/>
              <a:gd name="connsiteX24" fmla="*/ 4843553 w 8658294"/>
              <a:gd name="connsiteY24" fmla="*/ 2090946 h 2090946"/>
              <a:gd name="connsiteX25" fmla="*/ 4095326 w 8658294"/>
              <a:gd name="connsiteY25" fmla="*/ 2090946 h 2090946"/>
              <a:gd name="connsiteX26" fmla="*/ 3428936 w 8658294"/>
              <a:gd name="connsiteY26" fmla="*/ 2090946 h 2090946"/>
              <a:gd name="connsiteX27" fmla="*/ 2926222 w 8658294"/>
              <a:gd name="connsiteY27" fmla="*/ 2090946 h 2090946"/>
              <a:gd name="connsiteX28" fmla="*/ 2341669 w 8658294"/>
              <a:gd name="connsiteY28" fmla="*/ 2090946 h 2090946"/>
              <a:gd name="connsiteX29" fmla="*/ 2002629 w 8658294"/>
              <a:gd name="connsiteY29" fmla="*/ 2090946 h 2090946"/>
              <a:gd name="connsiteX30" fmla="*/ 1499914 w 8658294"/>
              <a:gd name="connsiteY30" fmla="*/ 2090946 h 2090946"/>
              <a:gd name="connsiteX31" fmla="*/ 1079036 w 8658294"/>
              <a:gd name="connsiteY31" fmla="*/ 2090946 h 2090946"/>
              <a:gd name="connsiteX32" fmla="*/ 237281 w 8658294"/>
              <a:gd name="connsiteY32" fmla="*/ 2090946 h 2090946"/>
              <a:gd name="connsiteX33" fmla="*/ 0 w 8658294"/>
              <a:gd name="connsiteY33" fmla="*/ 1853665 h 2090946"/>
              <a:gd name="connsiteX34" fmla="*/ 0 w 8658294"/>
              <a:gd name="connsiteY34" fmla="*/ 1331034 h 2090946"/>
              <a:gd name="connsiteX35" fmla="*/ 0 w 8658294"/>
              <a:gd name="connsiteY35" fmla="*/ 824567 h 2090946"/>
              <a:gd name="connsiteX36" fmla="*/ 0 w 8658294"/>
              <a:gd name="connsiteY36" fmla="*/ 237281 h 2090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658294" h="2090946" fill="none" extrusionOk="0">
                <a:moveTo>
                  <a:pt x="0" y="237281"/>
                </a:moveTo>
                <a:cubicBezTo>
                  <a:pt x="5999" y="114904"/>
                  <a:pt x="79086" y="-6425"/>
                  <a:pt x="237281" y="0"/>
                </a:cubicBezTo>
                <a:cubicBezTo>
                  <a:pt x="595563" y="-1458"/>
                  <a:pt x="707879" y="32436"/>
                  <a:pt x="985508" y="0"/>
                </a:cubicBezTo>
                <a:cubicBezTo>
                  <a:pt x="1263137" y="-32436"/>
                  <a:pt x="1306685" y="4765"/>
                  <a:pt x="1488223" y="0"/>
                </a:cubicBezTo>
                <a:cubicBezTo>
                  <a:pt x="1669761" y="-4765"/>
                  <a:pt x="1941476" y="16526"/>
                  <a:pt x="2236450" y="0"/>
                </a:cubicBezTo>
                <a:cubicBezTo>
                  <a:pt x="2531424" y="-16526"/>
                  <a:pt x="2553001" y="32902"/>
                  <a:pt x="2739165" y="0"/>
                </a:cubicBezTo>
                <a:cubicBezTo>
                  <a:pt x="2925330" y="-32902"/>
                  <a:pt x="3054679" y="6442"/>
                  <a:pt x="3160042" y="0"/>
                </a:cubicBezTo>
                <a:cubicBezTo>
                  <a:pt x="3265405" y="-6442"/>
                  <a:pt x="3740967" y="8074"/>
                  <a:pt x="3908269" y="0"/>
                </a:cubicBezTo>
                <a:cubicBezTo>
                  <a:pt x="4075571" y="-8074"/>
                  <a:pt x="4358569" y="30993"/>
                  <a:pt x="4656496" y="0"/>
                </a:cubicBezTo>
                <a:cubicBezTo>
                  <a:pt x="4954423" y="-30993"/>
                  <a:pt x="4887057" y="10874"/>
                  <a:pt x="4995537" y="0"/>
                </a:cubicBezTo>
                <a:cubicBezTo>
                  <a:pt x="5104017" y="-10874"/>
                  <a:pt x="5433226" y="86971"/>
                  <a:pt x="5743764" y="0"/>
                </a:cubicBezTo>
                <a:cubicBezTo>
                  <a:pt x="6054302" y="-86971"/>
                  <a:pt x="6163708" y="6170"/>
                  <a:pt x="6491990" y="0"/>
                </a:cubicBezTo>
                <a:cubicBezTo>
                  <a:pt x="6820272" y="-6170"/>
                  <a:pt x="6851410" y="58533"/>
                  <a:pt x="6994705" y="0"/>
                </a:cubicBezTo>
                <a:cubicBezTo>
                  <a:pt x="7138001" y="-58533"/>
                  <a:pt x="7401391" y="37625"/>
                  <a:pt x="7742932" y="0"/>
                </a:cubicBezTo>
                <a:cubicBezTo>
                  <a:pt x="8084473" y="-37625"/>
                  <a:pt x="8091042" y="65548"/>
                  <a:pt x="8421013" y="0"/>
                </a:cubicBezTo>
                <a:cubicBezTo>
                  <a:pt x="8548007" y="1624"/>
                  <a:pt x="8673640" y="100902"/>
                  <a:pt x="8658294" y="237281"/>
                </a:cubicBezTo>
                <a:cubicBezTo>
                  <a:pt x="8660603" y="349535"/>
                  <a:pt x="8602127" y="536663"/>
                  <a:pt x="8658294" y="759912"/>
                </a:cubicBezTo>
                <a:cubicBezTo>
                  <a:pt x="8714461" y="983161"/>
                  <a:pt x="8624620" y="1118063"/>
                  <a:pt x="8658294" y="1266379"/>
                </a:cubicBezTo>
                <a:cubicBezTo>
                  <a:pt x="8691968" y="1414695"/>
                  <a:pt x="8633168" y="1654716"/>
                  <a:pt x="8658294" y="1853665"/>
                </a:cubicBezTo>
                <a:cubicBezTo>
                  <a:pt x="8629825" y="1959569"/>
                  <a:pt x="8567188" y="2122295"/>
                  <a:pt x="8421013" y="2090946"/>
                </a:cubicBezTo>
                <a:cubicBezTo>
                  <a:pt x="8172413" y="2120529"/>
                  <a:pt x="7868274" y="2067316"/>
                  <a:pt x="7672786" y="2090946"/>
                </a:cubicBezTo>
                <a:cubicBezTo>
                  <a:pt x="7477298" y="2114576"/>
                  <a:pt x="7317070" y="2070790"/>
                  <a:pt x="7006396" y="2090946"/>
                </a:cubicBezTo>
                <a:cubicBezTo>
                  <a:pt x="6695722" y="2111102"/>
                  <a:pt x="6618819" y="2084207"/>
                  <a:pt x="6340007" y="2090946"/>
                </a:cubicBezTo>
                <a:cubicBezTo>
                  <a:pt x="6061195" y="2097685"/>
                  <a:pt x="5901999" y="2004760"/>
                  <a:pt x="5591780" y="2090946"/>
                </a:cubicBezTo>
                <a:cubicBezTo>
                  <a:pt x="5281561" y="2177132"/>
                  <a:pt x="5136481" y="2068571"/>
                  <a:pt x="4843553" y="2090946"/>
                </a:cubicBezTo>
                <a:cubicBezTo>
                  <a:pt x="4550625" y="2113321"/>
                  <a:pt x="4336282" y="2023285"/>
                  <a:pt x="4095326" y="2090946"/>
                </a:cubicBezTo>
                <a:cubicBezTo>
                  <a:pt x="3854370" y="2158607"/>
                  <a:pt x="3739074" y="2088410"/>
                  <a:pt x="3428936" y="2090946"/>
                </a:cubicBezTo>
                <a:cubicBezTo>
                  <a:pt x="3118798" y="2093482"/>
                  <a:pt x="3102565" y="2067193"/>
                  <a:pt x="2926222" y="2090946"/>
                </a:cubicBezTo>
                <a:cubicBezTo>
                  <a:pt x="2749879" y="2114699"/>
                  <a:pt x="2565842" y="2064631"/>
                  <a:pt x="2341669" y="2090946"/>
                </a:cubicBezTo>
                <a:cubicBezTo>
                  <a:pt x="2117496" y="2117261"/>
                  <a:pt x="2103928" y="2081197"/>
                  <a:pt x="2002629" y="2090946"/>
                </a:cubicBezTo>
                <a:cubicBezTo>
                  <a:pt x="1901330" y="2100695"/>
                  <a:pt x="1663802" y="2036532"/>
                  <a:pt x="1499914" y="2090946"/>
                </a:cubicBezTo>
                <a:cubicBezTo>
                  <a:pt x="1336026" y="2145360"/>
                  <a:pt x="1240029" y="2042663"/>
                  <a:pt x="1079036" y="2090946"/>
                </a:cubicBezTo>
                <a:cubicBezTo>
                  <a:pt x="918043" y="2139229"/>
                  <a:pt x="452670" y="2077025"/>
                  <a:pt x="237281" y="2090946"/>
                </a:cubicBezTo>
                <a:cubicBezTo>
                  <a:pt x="107592" y="2128413"/>
                  <a:pt x="-25902" y="1979492"/>
                  <a:pt x="0" y="1853665"/>
                </a:cubicBezTo>
                <a:cubicBezTo>
                  <a:pt x="-23389" y="1594262"/>
                  <a:pt x="49421" y="1457156"/>
                  <a:pt x="0" y="1331034"/>
                </a:cubicBezTo>
                <a:cubicBezTo>
                  <a:pt x="-49421" y="1204912"/>
                  <a:pt x="15293" y="962687"/>
                  <a:pt x="0" y="824567"/>
                </a:cubicBezTo>
                <a:cubicBezTo>
                  <a:pt x="-15293" y="686447"/>
                  <a:pt x="69831" y="447234"/>
                  <a:pt x="0" y="237281"/>
                </a:cubicBezTo>
                <a:close/>
              </a:path>
              <a:path w="8658294" h="2090946" stroke="0" extrusionOk="0">
                <a:moveTo>
                  <a:pt x="0" y="237281"/>
                </a:moveTo>
                <a:cubicBezTo>
                  <a:pt x="4864" y="116139"/>
                  <a:pt x="138881" y="1471"/>
                  <a:pt x="237281" y="0"/>
                </a:cubicBezTo>
                <a:cubicBezTo>
                  <a:pt x="334870" y="-10444"/>
                  <a:pt x="438900" y="4597"/>
                  <a:pt x="576321" y="0"/>
                </a:cubicBezTo>
                <a:cubicBezTo>
                  <a:pt x="713742" y="-4597"/>
                  <a:pt x="989199" y="16148"/>
                  <a:pt x="1160874" y="0"/>
                </a:cubicBezTo>
                <a:cubicBezTo>
                  <a:pt x="1332549" y="-16148"/>
                  <a:pt x="1392764" y="27911"/>
                  <a:pt x="1581751" y="0"/>
                </a:cubicBezTo>
                <a:cubicBezTo>
                  <a:pt x="1770738" y="-27911"/>
                  <a:pt x="1945342" y="44678"/>
                  <a:pt x="2166304" y="0"/>
                </a:cubicBezTo>
                <a:cubicBezTo>
                  <a:pt x="2387266" y="-44678"/>
                  <a:pt x="2600405" y="49521"/>
                  <a:pt x="2832693" y="0"/>
                </a:cubicBezTo>
                <a:cubicBezTo>
                  <a:pt x="3064981" y="-49521"/>
                  <a:pt x="3077606" y="40317"/>
                  <a:pt x="3253571" y="0"/>
                </a:cubicBezTo>
                <a:cubicBezTo>
                  <a:pt x="3429536" y="-40317"/>
                  <a:pt x="3646915" y="5221"/>
                  <a:pt x="3756286" y="0"/>
                </a:cubicBezTo>
                <a:cubicBezTo>
                  <a:pt x="3865657" y="-5221"/>
                  <a:pt x="3988878" y="44159"/>
                  <a:pt x="4177163" y="0"/>
                </a:cubicBezTo>
                <a:cubicBezTo>
                  <a:pt x="4365448" y="-44159"/>
                  <a:pt x="4547557" y="16408"/>
                  <a:pt x="4761716" y="0"/>
                </a:cubicBezTo>
                <a:cubicBezTo>
                  <a:pt x="4975875" y="-16408"/>
                  <a:pt x="5218050" y="34207"/>
                  <a:pt x="5428105" y="0"/>
                </a:cubicBezTo>
                <a:cubicBezTo>
                  <a:pt x="5638160" y="-34207"/>
                  <a:pt x="5786436" y="17133"/>
                  <a:pt x="5930820" y="0"/>
                </a:cubicBezTo>
                <a:cubicBezTo>
                  <a:pt x="6075204" y="-17133"/>
                  <a:pt x="6243968" y="42792"/>
                  <a:pt x="6515373" y="0"/>
                </a:cubicBezTo>
                <a:cubicBezTo>
                  <a:pt x="6786778" y="-42792"/>
                  <a:pt x="6755074" y="11042"/>
                  <a:pt x="6936250" y="0"/>
                </a:cubicBezTo>
                <a:cubicBezTo>
                  <a:pt x="7117426" y="-11042"/>
                  <a:pt x="7474212" y="2243"/>
                  <a:pt x="7684477" y="0"/>
                </a:cubicBezTo>
                <a:cubicBezTo>
                  <a:pt x="7894742" y="-2243"/>
                  <a:pt x="8063890" y="45595"/>
                  <a:pt x="8421013" y="0"/>
                </a:cubicBezTo>
                <a:cubicBezTo>
                  <a:pt x="8552924" y="5828"/>
                  <a:pt x="8655569" y="108591"/>
                  <a:pt x="8658294" y="237281"/>
                </a:cubicBezTo>
                <a:cubicBezTo>
                  <a:pt x="8716011" y="432862"/>
                  <a:pt x="8611561" y="587561"/>
                  <a:pt x="8658294" y="808403"/>
                </a:cubicBezTo>
                <a:cubicBezTo>
                  <a:pt x="8705027" y="1029245"/>
                  <a:pt x="8646400" y="1172890"/>
                  <a:pt x="8658294" y="1298706"/>
                </a:cubicBezTo>
                <a:cubicBezTo>
                  <a:pt x="8670188" y="1424522"/>
                  <a:pt x="8626696" y="1675097"/>
                  <a:pt x="8658294" y="1853665"/>
                </a:cubicBezTo>
                <a:cubicBezTo>
                  <a:pt x="8634850" y="2010219"/>
                  <a:pt x="8566076" y="2082019"/>
                  <a:pt x="8421013" y="2090946"/>
                </a:cubicBezTo>
                <a:cubicBezTo>
                  <a:pt x="8240851" y="2127998"/>
                  <a:pt x="8171633" y="2043113"/>
                  <a:pt x="8000135" y="2090946"/>
                </a:cubicBezTo>
                <a:cubicBezTo>
                  <a:pt x="7828637" y="2138779"/>
                  <a:pt x="7618956" y="2078192"/>
                  <a:pt x="7415583" y="2090946"/>
                </a:cubicBezTo>
                <a:cubicBezTo>
                  <a:pt x="7212210" y="2103700"/>
                  <a:pt x="7202010" y="2067575"/>
                  <a:pt x="7076543" y="2090946"/>
                </a:cubicBezTo>
                <a:cubicBezTo>
                  <a:pt x="6951076" y="2114317"/>
                  <a:pt x="6699065" y="2040613"/>
                  <a:pt x="6573828" y="2090946"/>
                </a:cubicBezTo>
                <a:cubicBezTo>
                  <a:pt x="6448591" y="2141279"/>
                  <a:pt x="6246642" y="2042658"/>
                  <a:pt x="5989275" y="2090946"/>
                </a:cubicBezTo>
                <a:cubicBezTo>
                  <a:pt x="5731908" y="2139234"/>
                  <a:pt x="5744140" y="2079296"/>
                  <a:pt x="5650235" y="2090946"/>
                </a:cubicBezTo>
                <a:cubicBezTo>
                  <a:pt x="5556330" y="2102596"/>
                  <a:pt x="5363445" y="2049565"/>
                  <a:pt x="5229358" y="2090946"/>
                </a:cubicBezTo>
                <a:cubicBezTo>
                  <a:pt x="5095271" y="2132327"/>
                  <a:pt x="5025489" y="2051569"/>
                  <a:pt x="4890317" y="2090946"/>
                </a:cubicBezTo>
                <a:cubicBezTo>
                  <a:pt x="4755145" y="2130323"/>
                  <a:pt x="4499564" y="2018777"/>
                  <a:pt x="4142090" y="2090946"/>
                </a:cubicBezTo>
                <a:cubicBezTo>
                  <a:pt x="3784616" y="2163115"/>
                  <a:pt x="3710484" y="2085447"/>
                  <a:pt x="3475701" y="2090946"/>
                </a:cubicBezTo>
                <a:cubicBezTo>
                  <a:pt x="3240918" y="2096445"/>
                  <a:pt x="3257070" y="2079012"/>
                  <a:pt x="3054823" y="2090946"/>
                </a:cubicBezTo>
                <a:cubicBezTo>
                  <a:pt x="2852576" y="2102880"/>
                  <a:pt x="2663639" y="2077954"/>
                  <a:pt x="2470271" y="2090946"/>
                </a:cubicBezTo>
                <a:cubicBezTo>
                  <a:pt x="2276903" y="2103938"/>
                  <a:pt x="2163477" y="2046307"/>
                  <a:pt x="2049393" y="2090946"/>
                </a:cubicBezTo>
                <a:cubicBezTo>
                  <a:pt x="1935309" y="2135585"/>
                  <a:pt x="1769047" y="2037610"/>
                  <a:pt x="1546678" y="2090946"/>
                </a:cubicBezTo>
                <a:cubicBezTo>
                  <a:pt x="1324310" y="2144282"/>
                  <a:pt x="1154697" y="2059713"/>
                  <a:pt x="880289" y="2090946"/>
                </a:cubicBezTo>
                <a:cubicBezTo>
                  <a:pt x="605881" y="2122179"/>
                  <a:pt x="421143" y="2083209"/>
                  <a:pt x="237281" y="2090946"/>
                </a:cubicBezTo>
                <a:cubicBezTo>
                  <a:pt x="102990" y="2092998"/>
                  <a:pt x="3655" y="1958626"/>
                  <a:pt x="0" y="1853665"/>
                </a:cubicBezTo>
                <a:cubicBezTo>
                  <a:pt x="-53145" y="1623273"/>
                  <a:pt x="40395" y="1526267"/>
                  <a:pt x="0" y="1314870"/>
                </a:cubicBezTo>
                <a:cubicBezTo>
                  <a:pt x="-40395" y="1103474"/>
                  <a:pt x="63275" y="890786"/>
                  <a:pt x="0" y="776076"/>
                </a:cubicBezTo>
                <a:cubicBezTo>
                  <a:pt x="-63275" y="661366"/>
                  <a:pt x="39337" y="467585"/>
                  <a:pt x="0" y="237281"/>
                </a:cubicBezTo>
                <a:close/>
              </a:path>
            </a:pathLst>
          </a:custGeom>
          <a:solidFill>
            <a:srgbClr val="D9E8FF"/>
          </a:solidFill>
          <a:ln w="127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3"/>
            <a:ext cx="6934615" cy="148258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700104" y="845802"/>
            <a:ext cx="64155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ออมสินมีเงิน 234</a:t>
            </a:r>
            <a:r>
              <a:rPr kumimoji="0" lang="th-TH" sz="28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บาท แก้วตามีเงินน้อยกว่าออมสิน 30 บาท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ออมสินและแก้วตามีเงินรวมกัน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438 บาท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เขียนเป็นประโยคสัญลักษณ์ได้อย่างไร</a:t>
            </a:r>
          </a:p>
        </p:txBody>
      </p:sp>
      <p:sp>
        <p:nvSpPr>
          <p:cNvPr id="99" name="Google Shape;1177;p32">
            <a:extLst>
              <a:ext uri="{FF2B5EF4-FFF2-40B4-BE49-F238E27FC236}">
                <a16:creationId xmlns:a16="http://schemas.microsoft.com/office/drawing/2014/main" id="{9C0954E2-C572-41EB-8AC2-06656307660E}"/>
              </a:ext>
            </a:extLst>
          </p:cNvPr>
          <p:cNvSpPr/>
          <p:nvPr/>
        </p:nvSpPr>
        <p:spPr>
          <a:xfrm>
            <a:off x="6802586" y="1555652"/>
            <a:ext cx="3941618" cy="1482585"/>
          </a:xfrm>
          <a:custGeom>
            <a:avLst/>
            <a:gdLst/>
            <a:ahLst/>
            <a:cxnLst/>
            <a:rect l="l" t="t" r="r" b="b"/>
            <a:pathLst>
              <a:path w="83817" h="35739" extrusionOk="0">
                <a:moveTo>
                  <a:pt x="52642" y="1"/>
                </a:moveTo>
                <a:lnTo>
                  <a:pt x="49919" y="45"/>
                </a:lnTo>
                <a:lnTo>
                  <a:pt x="47874" y="197"/>
                </a:lnTo>
                <a:lnTo>
                  <a:pt x="46516" y="340"/>
                </a:lnTo>
                <a:lnTo>
                  <a:pt x="45829" y="438"/>
                </a:lnTo>
                <a:lnTo>
                  <a:pt x="45150" y="537"/>
                </a:lnTo>
                <a:lnTo>
                  <a:pt x="43793" y="688"/>
                </a:lnTo>
                <a:lnTo>
                  <a:pt x="42418" y="804"/>
                </a:lnTo>
                <a:lnTo>
                  <a:pt x="41051" y="867"/>
                </a:lnTo>
                <a:lnTo>
                  <a:pt x="40364" y="876"/>
                </a:lnTo>
                <a:lnTo>
                  <a:pt x="39346" y="876"/>
                </a:lnTo>
                <a:lnTo>
                  <a:pt x="37319" y="813"/>
                </a:lnTo>
                <a:lnTo>
                  <a:pt x="35291" y="724"/>
                </a:lnTo>
                <a:lnTo>
                  <a:pt x="33264" y="688"/>
                </a:lnTo>
                <a:lnTo>
                  <a:pt x="32246" y="706"/>
                </a:lnTo>
                <a:lnTo>
                  <a:pt x="30809" y="760"/>
                </a:lnTo>
                <a:lnTo>
                  <a:pt x="27915" y="903"/>
                </a:lnTo>
                <a:lnTo>
                  <a:pt x="23584" y="1188"/>
                </a:lnTo>
                <a:lnTo>
                  <a:pt x="20700" y="1403"/>
                </a:lnTo>
                <a:lnTo>
                  <a:pt x="17646" y="1653"/>
                </a:lnTo>
                <a:lnTo>
                  <a:pt x="11538" y="2206"/>
                </a:lnTo>
                <a:lnTo>
                  <a:pt x="8475" y="2501"/>
                </a:lnTo>
                <a:lnTo>
                  <a:pt x="7984" y="2564"/>
                </a:lnTo>
                <a:lnTo>
                  <a:pt x="7019" y="2787"/>
                </a:lnTo>
                <a:lnTo>
                  <a:pt x="6099" y="3135"/>
                </a:lnTo>
                <a:lnTo>
                  <a:pt x="5206" y="3591"/>
                </a:lnTo>
                <a:lnTo>
                  <a:pt x="4769" y="3858"/>
                </a:lnTo>
                <a:lnTo>
                  <a:pt x="4278" y="4189"/>
                </a:lnTo>
                <a:lnTo>
                  <a:pt x="3403" y="4921"/>
                </a:lnTo>
                <a:lnTo>
                  <a:pt x="2652" y="5734"/>
                </a:lnTo>
                <a:lnTo>
                  <a:pt x="2018" y="6609"/>
                </a:lnTo>
                <a:lnTo>
                  <a:pt x="1492" y="7547"/>
                </a:lnTo>
                <a:lnTo>
                  <a:pt x="1054" y="8538"/>
                </a:lnTo>
                <a:lnTo>
                  <a:pt x="706" y="9574"/>
                </a:lnTo>
                <a:lnTo>
                  <a:pt x="429" y="10645"/>
                </a:lnTo>
                <a:lnTo>
                  <a:pt x="313" y="11199"/>
                </a:lnTo>
                <a:lnTo>
                  <a:pt x="215" y="11770"/>
                </a:lnTo>
                <a:lnTo>
                  <a:pt x="98" y="12940"/>
                </a:lnTo>
                <a:lnTo>
                  <a:pt x="63" y="14119"/>
                </a:lnTo>
                <a:lnTo>
                  <a:pt x="98" y="15298"/>
                </a:lnTo>
                <a:lnTo>
                  <a:pt x="125" y="15887"/>
                </a:lnTo>
                <a:lnTo>
                  <a:pt x="143" y="16351"/>
                </a:lnTo>
                <a:lnTo>
                  <a:pt x="143" y="17289"/>
                </a:lnTo>
                <a:lnTo>
                  <a:pt x="72" y="18700"/>
                </a:lnTo>
                <a:lnTo>
                  <a:pt x="9" y="20102"/>
                </a:lnTo>
                <a:lnTo>
                  <a:pt x="0" y="21049"/>
                </a:lnTo>
                <a:lnTo>
                  <a:pt x="45" y="21986"/>
                </a:lnTo>
                <a:lnTo>
                  <a:pt x="170" y="22933"/>
                </a:lnTo>
                <a:lnTo>
                  <a:pt x="268" y="23406"/>
                </a:lnTo>
                <a:lnTo>
                  <a:pt x="429" y="24049"/>
                </a:lnTo>
                <a:lnTo>
                  <a:pt x="777" y="25317"/>
                </a:lnTo>
                <a:lnTo>
                  <a:pt x="1170" y="26558"/>
                </a:lnTo>
                <a:lnTo>
                  <a:pt x="1608" y="27782"/>
                </a:lnTo>
                <a:lnTo>
                  <a:pt x="2117" y="28969"/>
                </a:lnTo>
                <a:lnTo>
                  <a:pt x="2697" y="30121"/>
                </a:lnTo>
                <a:lnTo>
                  <a:pt x="3358" y="31247"/>
                </a:lnTo>
                <a:lnTo>
                  <a:pt x="4099" y="32327"/>
                </a:lnTo>
                <a:lnTo>
                  <a:pt x="4510" y="32845"/>
                </a:lnTo>
                <a:lnTo>
                  <a:pt x="4715" y="33086"/>
                </a:lnTo>
                <a:lnTo>
                  <a:pt x="5153" y="33551"/>
                </a:lnTo>
                <a:lnTo>
                  <a:pt x="5626" y="33979"/>
                </a:lnTo>
                <a:lnTo>
                  <a:pt x="6135" y="34363"/>
                </a:lnTo>
                <a:lnTo>
                  <a:pt x="6394" y="34533"/>
                </a:lnTo>
                <a:lnTo>
                  <a:pt x="6635" y="34685"/>
                </a:lnTo>
                <a:lnTo>
                  <a:pt x="7126" y="34935"/>
                </a:lnTo>
                <a:lnTo>
                  <a:pt x="7635" y="35149"/>
                </a:lnTo>
                <a:lnTo>
                  <a:pt x="8153" y="35319"/>
                </a:lnTo>
                <a:lnTo>
                  <a:pt x="8957" y="35497"/>
                </a:lnTo>
                <a:lnTo>
                  <a:pt x="10055" y="35613"/>
                </a:lnTo>
                <a:lnTo>
                  <a:pt x="10618" y="35622"/>
                </a:lnTo>
                <a:lnTo>
                  <a:pt x="18325" y="35622"/>
                </a:lnTo>
                <a:lnTo>
                  <a:pt x="26031" y="35631"/>
                </a:lnTo>
                <a:lnTo>
                  <a:pt x="26978" y="35649"/>
                </a:lnTo>
                <a:lnTo>
                  <a:pt x="28862" y="35738"/>
                </a:lnTo>
                <a:lnTo>
                  <a:pt x="29808" y="35729"/>
                </a:lnTo>
                <a:lnTo>
                  <a:pt x="35649" y="35533"/>
                </a:lnTo>
                <a:lnTo>
                  <a:pt x="41489" y="35319"/>
                </a:lnTo>
                <a:lnTo>
                  <a:pt x="44882" y="35211"/>
                </a:lnTo>
                <a:lnTo>
                  <a:pt x="48267" y="35069"/>
                </a:lnTo>
                <a:lnTo>
                  <a:pt x="49722" y="34970"/>
                </a:lnTo>
                <a:lnTo>
                  <a:pt x="51910" y="34774"/>
                </a:lnTo>
                <a:lnTo>
                  <a:pt x="53366" y="34676"/>
                </a:lnTo>
                <a:lnTo>
                  <a:pt x="54098" y="34658"/>
                </a:lnTo>
                <a:lnTo>
                  <a:pt x="57179" y="34622"/>
                </a:lnTo>
                <a:lnTo>
                  <a:pt x="63349" y="34631"/>
                </a:lnTo>
                <a:lnTo>
                  <a:pt x="66439" y="34631"/>
                </a:lnTo>
                <a:lnTo>
                  <a:pt x="67707" y="34640"/>
                </a:lnTo>
                <a:lnTo>
                  <a:pt x="70252" y="34667"/>
                </a:lnTo>
                <a:lnTo>
                  <a:pt x="72154" y="34604"/>
                </a:lnTo>
                <a:lnTo>
                  <a:pt x="73414" y="34488"/>
                </a:lnTo>
                <a:lnTo>
                  <a:pt x="74664" y="34283"/>
                </a:lnTo>
                <a:lnTo>
                  <a:pt x="75914" y="33979"/>
                </a:lnTo>
                <a:lnTo>
                  <a:pt x="76530" y="33774"/>
                </a:lnTo>
                <a:lnTo>
                  <a:pt x="76905" y="33640"/>
                </a:lnTo>
                <a:lnTo>
                  <a:pt x="77637" y="33345"/>
                </a:lnTo>
                <a:lnTo>
                  <a:pt x="78307" y="32979"/>
                </a:lnTo>
                <a:lnTo>
                  <a:pt x="78763" y="32622"/>
                </a:lnTo>
                <a:lnTo>
                  <a:pt x="79030" y="32336"/>
                </a:lnTo>
                <a:lnTo>
                  <a:pt x="79147" y="32166"/>
                </a:lnTo>
                <a:lnTo>
                  <a:pt x="80522" y="30184"/>
                </a:lnTo>
                <a:lnTo>
                  <a:pt x="81861" y="28175"/>
                </a:lnTo>
                <a:lnTo>
                  <a:pt x="82272" y="27576"/>
                </a:lnTo>
                <a:lnTo>
                  <a:pt x="82879" y="26666"/>
                </a:lnTo>
                <a:lnTo>
                  <a:pt x="83210" y="26032"/>
                </a:lnTo>
                <a:lnTo>
                  <a:pt x="83335" y="25701"/>
                </a:lnTo>
                <a:lnTo>
                  <a:pt x="83460" y="25290"/>
                </a:lnTo>
                <a:lnTo>
                  <a:pt x="83638" y="24460"/>
                </a:lnTo>
                <a:lnTo>
                  <a:pt x="83754" y="23612"/>
                </a:lnTo>
                <a:lnTo>
                  <a:pt x="83817" y="22754"/>
                </a:lnTo>
                <a:lnTo>
                  <a:pt x="83817" y="22335"/>
                </a:lnTo>
                <a:lnTo>
                  <a:pt x="83808" y="20906"/>
                </a:lnTo>
                <a:lnTo>
                  <a:pt x="83656" y="18057"/>
                </a:lnTo>
                <a:lnTo>
                  <a:pt x="83558" y="16637"/>
                </a:lnTo>
                <a:lnTo>
                  <a:pt x="83406" y="14628"/>
                </a:lnTo>
                <a:lnTo>
                  <a:pt x="83067" y="10610"/>
                </a:lnTo>
                <a:lnTo>
                  <a:pt x="82826" y="8609"/>
                </a:lnTo>
                <a:lnTo>
                  <a:pt x="82781" y="8270"/>
                </a:lnTo>
                <a:lnTo>
                  <a:pt x="82656" y="7609"/>
                </a:lnTo>
                <a:lnTo>
                  <a:pt x="82477" y="6966"/>
                </a:lnTo>
                <a:lnTo>
                  <a:pt x="82245" y="6341"/>
                </a:lnTo>
                <a:lnTo>
                  <a:pt x="81968" y="5734"/>
                </a:lnTo>
                <a:lnTo>
                  <a:pt x="81620" y="5162"/>
                </a:lnTo>
                <a:lnTo>
                  <a:pt x="81209" y="4618"/>
                </a:lnTo>
                <a:lnTo>
                  <a:pt x="80736" y="4109"/>
                </a:lnTo>
                <a:lnTo>
                  <a:pt x="80468" y="3867"/>
                </a:lnTo>
                <a:lnTo>
                  <a:pt x="79950" y="3439"/>
                </a:lnTo>
                <a:lnTo>
                  <a:pt x="79138" y="2876"/>
                </a:lnTo>
                <a:lnTo>
                  <a:pt x="78584" y="2537"/>
                </a:lnTo>
                <a:lnTo>
                  <a:pt x="78004" y="2242"/>
                </a:lnTo>
                <a:lnTo>
                  <a:pt x="77396" y="2001"/>
                </a:lnTo>
                <a:lnTo>
                  <a:pt x="76780" y="1796"/>
                </a:lnTo>
                <a:lnTo>
                  <a:pt x="76128" y="1653"/>
                </a:lnTo>
                <a:lnTo>
                  <a:pt x="75789" y="1599"/>
                </a:lnTo>
                <a:lnTo>
                  <a:pt x="74941" y="1483"/>
                </a:lnTo>
                <a:lnTo>
                  <a:pt x="73244" y="1278"/>
                </a:lnTo>
                <a:lnTo>
                  <a:pt x="72396" y="1206"/>
                </a:lnTo>
                <a:lnTo>
                  <a:pt x="68484" y="921"/>
                </a:lnTo>
                <a:lnTo>
                  <a:pt x="60653" y="376"/>
                </a:lnTo>
                <a:lnTo>
                  <a:pt x="56732" y="144"/>
                </a:lnTo>
                <a:lnTo>
                  <a:pt x="55366" y="72"/>
                </a:lnTo>
                <a:lnTo>
                  <a:pt x="52642" y="1"/>
                </a:lnTo>
                <a:close/>
              </a:path>
            </a:pathLst>
          </a:custGeom>
          <a:solidFill>
            <a:srgbClr val="FFDC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2BCA5AD7-F874-429A-8B2C-DC4A7BD371AC}"/>
              </a:ext>
            </a:extLst>
          </p:cNvPr>
          <p:cNvSpPr txBox="1"/>
          <p:nvPr/>
        </p:nvSpPr>
        <p:spPr>
          <a:xfrm>
            <a:off x="2055780" y="3413211"/>
            <a:ext cx="814037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ออมสินมีเงิน 234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แก้วตามีเงินน้อยกว่าออมสิน 30 บาท ดังนั้น แก้วตามีเงิน 234 – 30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ออมสินและแก้วตามีเงินรวมกัน 234 + (234 – 30) บาท ซึ่งเท่ากับ 438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  <a:r>
              <a:rPr kumimoji="0" lang="th-TH" sz="28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 234 + (234 – 30) 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438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1CDEDDB9-1895-4C68-A0D0-1DCB1BC3D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148" y="1776283"/>
            <a:ext cx="2781898" cy="1033980"/>
          </a:xfrm>
          <a:prstGeom prst="rect">
            <a:avLst/>
          </a:prstGeom>
        </p:spPr>
      </p:pic>
      <p:grpSp>
        <p:nvGrpSpPr>
          <p:cNvPr id="50" name="Google Shape;1565;p76">
            <a:extLst>
              <a:ext uri="{FF2B5EF4-FFF2-40B4-BE49-F238E27FC236}">
                <a16:creationId xmlns:a16="http://schemas.microsoft.com/office/drawing/2014/main" id="{1049CB65-F340-46B9-81A7-75C60370BDA4}"/>
              </a:ext>
            </a:extLst>
          </p:cNvPr>
          <p:cNvGrpSpPr/>
          <p:nvPr/>
        </p:nvGrpSpPr>
        <p:grpSpPr>
          <a:xfrm rot="14332112" flipH="1">
            <a:off x="6790170" y="4955905"/>
            <a:ext cx="1277085" cy="477621"/>
            <a:chOff x="3142275" y="4276000"/>
            <a:chExt cx="1235450" cy="462050"/>
          </a:xfrm>
        </p:grpSpPr>
        <p:sp>
          <p:nvSpPr>
            <p:cNvPr id="51" name="Google Shape;1566;p76">
              <a:extLst>
                <a:ext uri="{FF2B5EF4-FFF2-40B4-BE49-F238E27FC236}">
                  <a16:creationId xmlns:a16="http://schemas.microsoft.com/office/drawing/2014/main" id="{4736F9B2-43FA-4503-BAAD-5236703ED2DF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1567;p76">
              <a:extLst>
                <a:ext uri="{FF2B5EF4-FFF2-40B4-BE49-F238E27FC236}">
                  <a16:creationId xmlns:a16="http://schemas.microsoft.com/office/drawing/2014/main" id="{1B3DBE73-C7F1-405C-ACAC-9405E9723917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3" name="Group 116">
            <a:extLst>
              <a:ext uri="{FF2B5EF4-FFF2-40B4-BE49-F238E27FC236}">
                <a16:creationId xmlns:a16="http://schemas.microsoft.com/office/drawing/2014/main" id="{D6EC8373-4895-4D21-9DC0-6FEDA5CDB595}"/>
              </a:ext>
            </a:extLst>
          </p:cNvPr>
          <p:cNvGrpSpPr/>
          <p:nvPr/>
        </p:nvGrpSpPr>
        <p:grpSpPr>
          <a:xfrm>
            <a:off x="5391308" y="5806520"/>
            <a:ext cx="4287467" cy="468000"/>
            <a:chOff x="2260734" y="3333140"/>
            <a:chExt cx="1258313" cy="468000"/>
          </a:xfrm>
          <a:solidFill>
            <a:srgbClr val="FFD2D6"/>
          </a:solidFill>
        </p:grpSpPr>
        <p:sp>
          <p:nvSpPr>
            <p:cNvPr id="54" name="Google Shape;3832;p61">
              <a:extLst>
                <a:ext uri="{FF2B5EF4-FFF2-40B4-BE49-F238E27FC236}">
                  <a16:creationId xmlns:a16="http://schemas.microsoft.com/office/drawing/2014/main" id="{39ED4E90-02C3-4908-A065-C53823A0B900}"/>
                </a:ext>
              </a:extLst>
            </p:cNvPr>
            <p:cNvSpPr/>
            <p:nvPr/>
          </p:nvSpPr>
          <p:spPr>
            <a:xfrm rot="5400000" flipH="1">
              <a:off x="2655891" y="2937983"/>
              <a:ext cx="468000" cy="1258313"/>
            </a:xfrm>
            <a:prstGeom prst="round2SameRect">
              <a:avLst>
                <a:gd name="adj1" fmla="val 17436"/>
                <a:gd name="adj2" fmla="val 1472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Google Shape;3842;p61">
              <a:extLst>
                <a:ext uri="{FF2B5EF4-FFF2-40B4-BE49-F238E27FC236}">
                  <a16:creationId xmlns:a16="http://schemas.microsoft.com/office/drawing/2014/main" id="{339B4084-893B-44E7-B61F-97CBC86A237D}"/>
                </a:ext>
              </a:extLst>
            </p:cNvPr>
            <p:cNvSpPr txBox="1"/>
            <p:nvPr/>
          </p:nvSpPr>
          <p:spPr>
            <a:xfrm>
              <a:off x="2312636" y="3365179"/>
              <a:ext cx="1188273" cy="3950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Prasanmit" panose="02000000000000000000" pitchFamily="2" charset="-34"/>
                  <a:ea typeface="Fira Sans Extra Condensed"/>
                  <a:cs typeface="CmPrasanmit" panose="02000000000000000000" pitchFamily="2" charset="-34"/>
                  <a:sym typeface="Fira Sans Extra Condensed"/>
                </a:rPr>
                <a:t>ใส่วงเล็บเพื่อให้หาผลลัพธ์ในวงเล็บก่อน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endParaRPr>
            </a:p>
          </p:txBody>
        </p:sp>
      </p:grpSp>
      <p:sp>
        <p:nvSpPr>
          <p:cNvPr id="5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99AA2CF-DD93-4A45-B519-FC5C33639604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5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D71146F3-AA99-45E9-B740-873A84543E42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5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96ACC77-BFCB-4EE4-8DDB-D29F29B7FBF0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EBF27F79-0D10-4491-829F-0E2FF2C7522B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60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863892D1-92F9-4B76-9EA0-4DB768E7BD7F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61" name="รูปภาพ 60">
            <a:hlinkClick r:id="rId9" action="ppaction://hlinksldjump"/>
            <a:extLst>
              <a:ext uri="{FF2B5EF4-FFF2-40B4-BE49-F238E27FC236}">
                <a16:creationId xmlns:a16="http://schemas.microsoft.com/office/drawing/2014/main" id="{1B6F5AD9-CCBA-459D-9BEF-1A62725FC02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9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9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99" grpId="0" animBg="1"/>
      <p:bldP spid="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1908547" y="3017331"/>
            <a:ext cx="8443467" cy="1722621"/>
          </a:xfrm>
          <a:custGeom>
            <a:avLst/>
            <a:gdLst>
              <a:gd name="connsiteX0" fmla="*/ 0 w 8443467"/>
              <a:gd name="connsiteY0" fmla="*/ 195483 h 1722621"/>
              <a:gd name="connsiteX1" fmla="*/ 195483 w 8443467"/>
              <a:gd name="connsiteY1" fmla="*/ 0 h 1722621"/>
              <a:gd name="connsiteX2" fmla="*/ 931712 w 8443467"/>
              <a:gd name="connsiteY2" fmla="*/ 0 h 1722621"/>
              <a:gd name="connsiteX3" fmla="*/ 1426365 w 8443467"/>
              <a:gd name="connsiteY3" fmla="*/ 0 h 1722621"/>
              <a:gd name="connsiteX4" fmla="*/ 2162594 w 8443467"/>
              <a:gd name="connsiteY4" fmla="*/ 0 h 1722621"/>
              <a:gd name="connsiteX5" fmla="*/ 2657248 w 8443467"/>
              <a:gd name="connsiteY5" fmla="*/ 0 h 1722621"/>
              <a:gd name="connsiteX6" fmla="*/ 3071376 w 8443467"/>
              <a:gd name="connsiteY6" fmla="*/ 0 h 1722621"/>
              <a:gd name="connsiteX7" fmla="*/ 3807605 w 8443467"/>
              <a:gd name="connsiteY7" fmla="*/ 0 h 1722621"/>
              <a:gd name="connsiteX8" fmla="*/ 4543834 w 8443467"/>
              <a:gd name="connsiteY8" fmla="*/ 0 h 1722621"/>
              <a:gd name="connsiteX9" fmla="*/ 4877437 w 8443467"/>
              <a:gd name="connsiteY9" fmla="*/ 0 h 1722621"/>
              <a:gd name="connsiteX10" fmla="*/ 5613666 w 8443467"/>
              <a:gd name="connsiteY10" fmla="*/ 0 h 1722621"/>
              <a:gd name="connsiteX11" fmla="*/ 6349894 w 8443467"/>
              <a:gd name="connsiteY11" fmla="*/ 0 h 1722621"/>
              <a:gd name="connsiteX12" fmla="*/ 6844548 w 8443467"/>
              <a:gd name="connsiteY12" fmla="*/ 0 h 1722621"/>
              <a:gd name="connsiteX13" fmla="*/ 7580777 w 8443467"/>
              <a:gd name="connsiteY13" fmla="*/ 0 h 1722621"/>
              <a:gd name="connsiteX14" fmla="*/ 8247984 w 8443467"/>
              <a:gd name="connsiteY14" fmla="*/ 0 h 1722621"/>
              <a:gd name="connsiteX15" fmla="*/ 8443467 w 8443467"/>
              <a:gd name="connsiteY15" fmla="*/ 195483 h 1722621"/>
              <a:gd name="connsiteX16" fmla="*/ 8443467 w 8443467"/>
              <a:gd name="connsiteY16" fmla="*/ 626051 h 1722621"/>
              <a:gd name="connsiteX17" fmla="*/ 8443467 w 8443467"/>
              <a:gd name="connsiteY17" fmla="*/ 1043303 h 1722621"/>
              <a:gd name="connsiteX18" fmla="*/ 8443467 w 8443467"/>
              <a:gd name="connsiteY18" fmla="*/ 1527138 h 1722621"/>
              <a:gd name="connsiteX19" fmla="*/ 8247984 w 8443467"/>
              <a:gd name="connsiteY19" fmla="*/ 1722621 h 1722621"/>
              <a:gd name="connsiteX20" fmla="*/ 7511755 w 8443467"/>
              <a:gd name="connsiteY20" fmla="*/ 1722621 h 1722621"/>
              <a:gd name="connsiteX21" fmla="*/ 6856052 w 8443467"/>
              <a:gd name="connsiteY21" fmla="*/ 1722621 h 1722621"/>
              <a:gd name="connsiteX22" fmla="*/ 6200348 w 8443467"/>
              <a:gd name="connsiteY22" fmla="*/ 1722621 h 1722621"/>
              <a:gd name="connsiteX23" fmla="*/ 5464119 w 8443467"/>
              <a:gd name="connsiteY23" fmla="*/ 1722621 h 1722621"/>
              <a:gd name="connsiteX24" fmla="*/ 4727891 w 8443467"/>
              <a:gd name="connsiteY24" fmla="*/ 1722621 h 1722621"/>
              <a:gd name="connsiteX25" fmla="*/ 3991662 w 8443467"/>
              <a:gd name="connsiteY25" fmla="*/ 1722621 h 1722621"/>
              <a:gd name="connsiteX26" fmla="*/ 3335958 w 8443467"/>
              <a:gd name="connsiteY26" fmla="*/ 1722621 h 1722621"/>
              <a:gd name="connsiteX27" fmla="*/ 2841305 w 8443467"/>
              <a:gd name="connsiteY27" fmla="*/ 1722621 h 1722621"/>
              <a:gd name="connsiteX28" fmla="*/ 2266126 w 8443467"/>
              <a:gd name="connsiteY28" fmla="*/ 1722621 h 1722621"/>
              <a:gd name="connsiteX29" fmla="*/ 1932523 w 8443467"/>
              <a:gd name="connsiteY29" fmla="*/ 1722621 h 1722621"/>
              <a:gd name="connsiteX30" fmla="*/ 1437869 w 8443467"/>
              <a:gd name="connsiteY30" fmla="*/ 1722621 h 1722621"/>
              <a:gd name="connsiteX31" fmla="*/ 1023740 w 8443467"/>
              <a:gd name="connsiteY31" fmla="*/ 1722621 h 1722621"/>
              <a:gd name="connsiteX32" fmla="*/ 195483 w 8443467"/>
              <a:gd name="connsiteY32" fmla="*/ 1722621 h 1722621"/>
              <a:gd name="connsiteX33" fmla="*/ 0 w 8443467"/>
              <a:gd name="connsiteY33" fmla="*/ 1527138 h 1722621"/>
              <a:gd name="connsiteX34" fmla="*/ 0 w 8443467"/>
              <a:gd name="connsiteY34" fmla="*/ 1096570 h 1722621"/>
              <a:gd name="connsiteX35" fmla="*/ 0 w 8443467"/>
              <a:gd name="connsiteY35" fmla="*/ 679318 h 1722621"/>
              <a:gd name="connsiteX36" fmla="*/ 0 w 8443467"/>
              <a:gd name="connsiteY36" fmla="*/ 195483 h 172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443467" h="1722621" fill="none" extrusionOk="0">
                <a:moveTo>
                  <a:pt x="0" y="195483"/>
                </a:moveTo>
                <a:cubicBezTo>
                  <a:pt x="5514" y="95490"/>
                  <a:pt x="59119" y="-6722"/>
                  <a:pt x="195483" y="0"/>
                </a:cubicBezTo>
                <a:cubicBezTo>
                  <a:pt x="417051" y="-82389"/>
                  <a:pt x="780197" y="25736"/>
                  <a:pt x="931712" y="0"/>
                </a:cubicBezTo>
                <a:cubicBezTo>
                  <a:pt x="1083227" y="-25736"/>
                  <a:pt x="1200165" y="29595"/>
                  <a:pt x="1426365" y="0"/>
                </a:cubicBezTo>
                <a:cubicBezTo>
                  <a:pt x="1652565" y="-29595"/>
                  <a:pt x="1922462" y="55951"/>
                  <a:pt x="2162594" y="0"/>
                </a:cubicBezTo>
                <a:cubicBezTo>
                  <a:pt x="2402726" y="-55951"/>
                  <a:pt x="2478662" y="27422"/>
                  <a:pt x="2657248" y="0"/>
                </a:cubicBezTo>
                <a:cubicBezTo>
                  <a:pt x="2835834" y="-27422"/>
                  <a:pt x="2973536" y="31435"/>
                  <a:pt x="3071376" y="0"/>
                </a:cubicBezTo>
                <a:cubicBezTo>
                  <a:pt x="3169216" y="-31435"/>
                  <a:pt x="3528416" y="85247"/>
                  <a:pt x="3807605" y="0"/>
                </a:cubicBezTo>
                <a:cubicBezTo>
                  <a:pt x="4086794" y="-85247"/>
                  <a:pt x="4212070" y="2023"/>
                  <a:pt x="4543834" y="0"/>
                </a:cubicBezTo>
                <a:cubicBezTo>
                  <a:pt x="4875598" y="-2023"/>
                  <a:pt x="4795339" y="39275"/>
                  <a:pt x="4877437" y="0"/>
                </a:cubicBezTo>
                <a:cubicBezTo>
                  <a:pt x="4959535" y="-39275"/>
                  <a:pt x="5313066" y="48632"/>
                  <a:pt x="5613666" y="0"/>
                </a:cubicBezTo>
                <a:cubicBezTo>
                  <a:pt x="5914266" y="-48632"/>
                  <a:pt x="6115808" y="23624"/>
                  <a:pt x="6349894" y="0"/>
                </a:cubicBezTo>
                <a:cubicBezTo>
                  <a:pt x="6583980" y="-23624"/>
                  <a:pt x="6656249" y="57922"/>
                  <a:pt x="6844548" y="0"/>
                </a:cubicBezTo>
                <a:cubicBezTo>
                  <a:pt x="7032847" y="-57922"/>
                  <a:pt x="7349686" y="75498"/>
                  <a:pt x="7580777" y="0"/>
                </a:cubicBezTo>
                <a:cubicBezTo>
                  <a:pt x="7811868" y="-75498"/>
                  <a:pt x="8038404" y="66815"/>
                  <a:pt x="8247984" y="0"/>
                </a:cubicBezTo>
                <a:cubicBezTo>
                  <a:pt x="8351361" y="1837"/>
                  <a:pt x="8451885" y="84596"/>
                  <a:pt x="8443467" y="195483"/>
                </a:cubicBezTo>
                <a:cubicBezTo>
                  <a:pt x="8462900" y="282794"/>
                  <a:pt x="8439220" y="431268"/>
                  <a:pt x="8443467" y="626051"/>
                </a:cubicBezTo>
                <a:cubicBezTo>
                  <a:pt x="8447714" y="820834"/>
                  <a:pt x="8425549" y="934181"/>
                  <a:pt x="8443467" y="1043303"/>
                </a:cubicBezTo>
                <a:cubicBezTo>
                  <a:pt x="8461385" y="1152425"/>
                  <a:pt x="8440031" y="1392884"/>
                  <a:pt x="8443467" y="1527138"/>
                </a:cubicBezTo>
                <a:cubicBezTo>
                  <a:pt x="8420720" y="1615010"/>
                  <a:pt x="8368342" y="1748309"/>
                  <a:pt x="8247984" y="1722621"/>
                </a:cubicBezTo>
                <a:cubicBezTo>
                  <a:pt x="7898566" y="1768523"/>
                  <a:pt x="7749351" y="1712475"/>
                  <a:pt x="7511755" y="1722621"/>
                </a:cubicBezTo>
                <a:cubicBezTo>
                  <a:pt x="7274159" y="1732767"/>
                  <a:pt x="6995272" y="1716557"/>
                  <a:pt x="6856052" y="1722621"/>
                </a:cubicBezTo>
                <a:cubicBezTo>
                  <a:pt x="6716832" y="1728685"/>
                  <a:pt x="6451258" y="1647039"/>
                  <a:pt x="6200348" y="1722621"/>
                </a:cubicBezTo>
                <a:cubicBezTo>
                  <a:pt x="5949438" y="1798203"/>
                  <a:pt x="5804811" y="1648888"/>
                  <a:pt x="5464119" y="1722621"/>
                </a:cubicBezTo>
                <a:cubicBezTo>
                  <a:pt x="5123427" y="1796354"/>
                  <a:pt x="5082716" y="1716434"/>
                  <a:pt x="4727891" y="1722621"/>
                </a:cubicBezTo>
                <a:cubicBezTo>
                  <a:pt x="4373066" y="1728808"/>
                  <a:pt x="4200453" y="1720560"/>
                  <a:pt x="3991662" y="1722621"/>
                </a:cubicBezTo>
                <a:cubicBezTo>
                  <a:pt x="3782871" y="1724682"/>
                  <a:pt x="3474429" y="1717371"/>
                  <a:pt x="3335958" y="1722621"/>
                </a:cubicBezTo>
                <a:cubicBezTo>
                  <a:pt x="3197487" y="1727871"/>
                  <a:pt x="2998209" y="1669972"/>
                  <a:pt x="2841305" y="1722621"/>
                </a:cubicBezTo>
                <a:cubicBezTo>
                  <a:pt x="2684401" y="1775270"/>
                  <a:pt x="2483384" y="1697891"/>
                  <a:pt x="2266126" y="1722621"/>
                </a:cubicBezTo>
                <a:cubicBezTo>
                  <a:pt x="2048868" y="1747351"/>
                  <a:pt x="2022451" y="1717764"/>
                  <a:pt x="1932523" y="1722621"/>
                </a:cubicBezTo>
                <a:cubicBezTo>
                  <a:pt x="1842595" y="1727478"/>
                  <a:pt x="1659492" y="1664712"/>
                  <a:pt x="1437869" y="1722621"/>
                </a:cubicBezTo>
                <a:cubicBezTo>
                  <a:pt x="1216246" y="1780530"/>
                  <a:pt x="1107695" y="1717884"/>
                  <a:pt x="1023740" y="1722621"/>
                </a:cubicBezTo>
                <a:cubicBezTo>
                  <a:pt x="939785" y="1727358"/>
                  <a:pt x="439880" y="1696488"/>
                  <a:pt x="195483" y="1722621"/>
                </a:cubicBezTo>
                <a:cubicBezTo>
                  <a:pt x="87756" y="1729115"/>
                  <a:pt x="-11009" y="1632881"/>
                  <a:pt x="0" y="1527138"/>
                </a:cubicBezTo>
                <a:cubicBezTo>
                  <a:pt x="-39931" y="1371672"/>
                  <a:pt x="42273" y="1258369"/>
                  <a:pt x="0" y="1096570"/>
                </a:cubicBezTo>
                <a:cubicBezTo>
                  <a:pt x="-42273" y="934771"/>
                  <a:pt x="31417" y="860735"/>
                  <a:pt x="0" y="679318"/>
                </a:cubicBezTo>
                <a:cubicBezTo>
                  <a:pt x="-31417" y="497901"/>
                  <a:pt x="13031" y="301137"/>
                  <a:pt x="0" y="195483"/>
                </a:cubicBezTo>
                <a:close/>
              </a:path>
              <a:path w="8443467" h="1722621" stroke="0" extrusionOk="0">
                <a:moveTo>
                  <a:pt x="0" y="195483"/>
                </a:moveTo>
                <a:cubicBezTo>
                  <a:pt x="13250" y="114502"/>
                  <a:pt x="96517" y="405"/>
                  <a:pt x="195483" y="0"/>
                </a:cubicBezTo>
                <a:cubicBezTo>
                  <a:pt x="325610" y="-18223"/>
                  <a:pt x="418552" y="17295"/>
                  <a:pt x="529087" y="0"/>
                </a:cubicBezTo>
                <a:cubicBezTo>
                  <a:pt x="639622" y="-17295"/>
                  <a:pt x="865509" y="33560"/>
                  <a:pt x="1104265" y="0"/>
                </a:cubicBezTo>
                <a:cubicBezTo>
                  <a:pt x="1343021" y="-33560"/>
                  <a:pt x="1417546" y="21280"/>
                  <a:pt x="1518394" y="0"/>
                </a:cubicBezTo>
                <a:cubicBezTo>
                  <a:pt x="1619242" y="-21280"/>
                  <a:pt x="1827934" y="57196"/>
                  <a:pt x="2093573" y="0"/>
                </a:cubicBezTo>
                <a:cubicBezTo>
                  <a:pt x="2359212" y="-57196"/>
                  <a:pt x="2590041" y="25192"/>
                  <a:pt x="2749276" y="0"/>
                </a:cubicBezTo>
                <a:cubicBezTo>
                  <a:pt x="2908511" y="-25192"/>
                  <a:pt x="3061251" y="42143"/>
                  <a:pt x="3163405" y="0"/>
                </a:cubicBezTo>
                <a:cubicBezTo>
                  <a:pt x="3265559" y="-42143"/>
                  <a:pt x="3414011" y="20154"/>
                  <a:pt x="3658058" y="0"/>
                </a:cubicBezTo>
                <a:cubicBezTo>
                  <a:pt x="3902105" y="-20154"/>
                  <a:pt x="3940183" y="33440"/>
                  <a:pt x="4072187" y="0"/>
                </a:cubicBezTo>
                <a:cubicBezTo>
                  <a:pt x="4204191" y="-33440"/>
                  <a:pt x="4480189" y="39716"/>
                  <a:pt x="4647366" y="0"/>
                </a:cubicBezTo>
                <a:cubicBezTo>
                  <a:pt x="4814543" y="-39716"/>
                  <a:pt x="5013748" y="68446"/>
                  <a:pt x="5303069" y="0"/>
                </a:cubicBezTo>
                <a:cubicBezTo>
                  <a:pt x="5592390" y="-68446"/>
                  <a:pt x="5692804" y="10298"/>
                  <a:pt x="5797723" y="0"/>
                </a:cubicBezTo>
                <a:cubicBezTo>
                  <a:pt x="5902642" y="-10298"/>
                  <a:pt x="6185467" y="7347"/>
                  <a:pt x="6372902" y="0"/>
                </a:cubicBezTo>
                <a:cubicBezTo>
                  <a:pt x="6560337" y="-7347"/>
                  <a:pt x="6693067" y="14718"/>
                  <a:pt x="6787030" y="0"/>
                </a:cubicBezTo>
                <a:cubicBezTo>
                  <a:pt x="6880993" y="-14718"/>
                  <a:pt x="7344678" y="36856"/>
                  <a:pt x="7523259" y="0"/>
                </a:cubicBezTo>
                <a:cubicBezTo>
                  <a:pt x="7701840" y="-36856"/>
                  <a:pt x="8040731" y="43255"/>
                  <a:pt x="8247984" y="0"/>
                </a:cubicBezTo>
                <a:cubicBezTo>
                  <a:pt x="8356563" y="4162"/>
                  <a:pt x="8437267" y="92883"/>
                  <a:pt x="8443467" y="195483"/>
                </a:cubicBezTo>
                <a:cubicBezTo>
                  <a:pt x="8459782" y="408108"/>
                  <a:pt x="8409777" y="476986"/>
                  <a:pt x="8443467" y="666001"/>
                </a:cubicBezTo>
                <a:cubicBezTo>
                  <a:pt x="8477157" y="855016"/>
                  <a:pt x="8405538" y="881751"/>
                  <a:pt x="8443467" y="1069936"/>
                </a:cubicBezTo>
                <a:cubicBezTo>
                  <a:pt x="8481396" y="1258122"/>
                  <a:pt x="8436812" y="1319349"/>
                  <a:pt x="8443467" y="1527138"/>
                </a:cubicBezTo>
                <a:cubicBezTo>
                  <a:pt x="8427256" y="1652738"/>
                  <a:pt x="8372249" y="1712237"/>
                  <a:pt x="8247984" y="1722621"/>
                </a:cubicBezTo>
                <a:cubicBezTo>
                  <a:pt x="8143491" y="1733034"/>
                  <a:pt x="7989513" y="1675689"/>
                  <a:pt x="7833855" y="1722621"/>
                </a:cubicBezTo>
                <a:cubicBezTo>
                  <a:pt x="7678197" y="1769553"/>
                  <a:pt x="7448735" y="1699003"/>
                  <a:pt x="7258677" y="1722621"/>
                </a:cubicBezTo>
                <a:cubicBezTo>
                  <a:pt x="7068619" y="1746239"/>
                  <a:pt x="6994561" y="1697823"/>
                  <a:pt x="6925073" y="1722621"/>
                </a:cubicBezTo>
                <a:cubicBezTo>
                  <a:pt x="6855585" y="1747419"/>
                  <a:pt x="6611028" y="1679209"/>
                  <a:pt x="6430419" y="1722621"/>
                </a:cubicBezTo>
                <a:cubicBezTo>
                  <a:pt x="6249810" y="1766033"/>
                  <a:pt x="6058535" y="1705875"/>
                  <a:pt x="5855241" y="1722621"/>
                </a:cubicBezTo>
                <a:cubicBezTo>
                  <a:pt x="5651947" y="1739367"/>
                  <a:pt x="5631399" y="1708167"/>
                  <a:pt x="5521637" y="1722621"/>
                </a:cubicBezTo>
                <a:cubicBezTo>
                  <a:pt x="5411875" y="1737075"/>
                  <a:pt x="5228977" y="1701287"/>
                  <a:pt x="5107509" y="1722621"/>
                </a:cubicBezTo>
                <a:cubicBezTo>
                  <a:pt x="4986041" y="1743955"/>
                  <a:pt x="4842702" y="1712949"/>
                  <a:pt x="4773905" y="1722621"/>
                </a:cubicBezTo>
                <a:cubicBezTo>
                  <a:pt x="4705108" y="1732293"/>
                  <a:pt x="4386021" y="1680056"/>
                  <a:pt x="4037676" y="1722621"/>
                </a:cubicBezTo>
                <a:cubicBezTo>
                  <a:pt x="3689331" y="1765186"/>
                  <a:pt x="3610453" y="1714470"/>
                  <a:pt x="3381973" y="1722621"/>
                </a:cubicBezTo>
                <a:cubicBezTo>
                  <a:pt x="3153493" y="1730772"/>
                  <a:pt x="3117207" y="1672999"/>
                  <a:pt x="2967844" y="1722621"/>
                </a:cubicBezTo>
                <a:cubicBezTo>
                  <a:pt x="2818481" y="1772243"/>
                  <a:pt x="2570595" y="1666678"/>
                  <a:pt x="2392665" y="1722621"/>
                </a:cubicBezTo>
                <a:cubicBezTo>
                  <a:pt x="2214735" y="1778564"/>
                  <a:pt x="2106535" y="1685199"/>
                  <a:pt x="1978537" y="1722621"/>
                </a:cubicBezTo>
                <a:cubicBezTo>
                  <a:pt x="1850539" y="1760043"/>
                  <a:pt x="1711994" y="1722490"/>
                  <a:pt x="1483883" y="1722621"/>
                </a:cubicBezTo>
                <a:cubicBezTo>
                  <a:pt x="1255772" y="1722752"/>
                  <a:pt x="980475" y="1668583"/>
                  <a:pt x="828180" y="1722621"/>
                </a:cubicBezTo>
                <a:cubicBezTo>
                  <a:pt x="675885" y="1776659"/>
                  <a:pt x="488504" y="1690766"/>
                  <a:pt x="195483" y="1722621"/>
                </a:cubicBezTo>
                <a:cubicBezTo>
                  <a:pt x="62361" y="1738538"/>
                  <a:pt x="2258" y="1618984"/>
                  <a:pt x="0" y="1527138"/>
                </a:cubicBezTo>
                <a:cubicBezTo>
                  <a:pt x="-24992" y="1389903"/>
                  <a:pt x="33762" y="1205685"/>
                  <a:pt x="0" y="1083253"/>
                </a:cubicBezTo>
                <a:cubicBezTo>
                  <a:pt x="-33762" y="960822"/>
                  <a:pt x="915" y="834398"/>
                  <a:pt x="0" y="639368"/>
                </a:cubicBezTo>
                <a:cubicBezTo>
                  <a:pt x="-915" y="444338"/>
                  <a:pt x="15735" y="326502"/>
                  <a:pt x="0" y="195483"/>
                </a:cubicBezTo>
                <a:close/>
              </a:path>
            </a:pathLst>
          </a:custGeom>
          <a:solidFill>
            <a:srgbClr val="D9E8FF"/>
          </a:solidFill>
          <a:ln w="127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3"/>
            <a:ext cx="6934615" cy="148258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656193" y="877206"/>
            <a:ext cx="66575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พ่อเก็บข้าวโพดได้ 183 ฝัก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ทำเป็นมัด มัดละ 3 ฝัก ขายข้าวโพด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มัดละ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20 บาท ได้เงินทั้งหมด 1,220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เขียนประโยคสัญลักษณ์ได้อย่างไร</a:t>
            </a: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2BCA5AD7-F874-429A-8B2C-DC4A7BD371AC}"/>
              </a:ext>
            </a:extLst>
          </p:cNvPr>
          <p:cNvSpPr txBox="1"/>
          <p:nvPr/>
        </p:nvSpPr>
        <p:spPr>
          <a:xfrm>
            <a:off x="2264223" y="3176971"/>
            <a:ext cx="80877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ข้าวข้าวโพด 183 ฝัก ทำเป็นมัด มัดละ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 ฝัก ได้ข้าวโพด 183 ÷ 3 มัด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19138" algn="l"/>
              </a:tabLst>
              <a:defRPr/>
            </a:pPr>
            <a:r>
              <a:rPr lang="th-TH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	ขายมัดละ 20 บาท ได้เงิน (183 ÷ 3) × 20 ซึ่งเท่ากับ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1,220 บาท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lvl="0">
              <a:tabLst>
                <a:tab pos="719138" algn="l"/>
              </a:tabLst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(183 ÷ 3) × 20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1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,220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9" name="Google Shape;1565;p76">
            <a:extLst>
              <a:ext uri="{FF2B5EF4-FFF2-40B4-BE49-F238E27FC236}">
                <a16:creationId xmlns:a16="http://schemas.microsoft.com/office/drawing/2014/main" id="{47F92EC5-30BC-4DE0-9E33-9CD9665B4152}"/>
              </a:ext>
            </a:extLst>
          </p:cNvPr>
          <p:cNvGrpSpPr/>
          <p:nvPr/>
        </p:nvGrpSpPr>
        <p:grpSpPr>
          <a:xfrm rot="14332112" flipH="1">
            <a:off x="6688968" y="4300706"/>
            <a:ext cx="1277085" cy="477621"/>
            <a:chOff x="3142275" y="4276000"/>
            <a:chExt cx="1235450" cy="462050"/>
          </a:xfrm>
        </p:grpSpPr>
        <p:sp>
          <p:nvSpPr>
            <p:cNvPr id="10" name="Google Shape;1566;p76">
              <a:extLst>
                <a:ext uri="{FF2B5EF4-FFF2-40B4-BE49-F238E27FC236}">
                  <a16:creationId xmlns:a16="http://schemas.microsoft.com/office/drawing/2014/main" id="{F57DB239-7F5D-4322-9A79-5C289A451DDB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1567;p76">
              <a:extLst>
                <a:ext uri="{FF2B5EF4-FFF2-40B4-BE49-F238E27FC236}">
                  <a16:creationId xmlns:a16="http://schemas.microsoft.com/office/drawing/2014/main" id="{5BC2C694-646B-4060-A466-0EFDA22D1226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3145;p49">
            <a:extLst>
              <a:ext uri="{FF2B5EF4-FFF2-40B4-BE49-F238E27FC236}">
                <a16:creationId xmlns:a16="http://schemas.microsoft.com/office/drawing/2014/main" id="{809EB530-341A-4AEF-A474-CC6BF3F67BC6}"/>
              </a:ext>
            </a:extLst>
          </p:cNvPr>
          <p:cNvGrpSpPr/>
          <p:nvPr/>
        </p:nvGrpSpPr>
        <p:grpSpPr>
          <a:xfrm>
            <a:off x="1656193" y="2734677"/>
            <a:ext cx="1323967" cy="1224348"/>
            <a:chOff x="6388675" y="2132175"/>
            <a:chExt cx="805725" cy="745100"/>
          </a:xfrm>
        </p:grpSpPr>
        <p:sp>
          <p:nvSpPr>
            <p:cNvPr id="13" name="Google Shape;3146;p49">
              <a:extLst>
                <a:ext uri="{FF2B5EF4-FFF2-40B4-BE49-F238E27FC236}">
                  <a16:creationId xmlns:a16="http://schemas.microsoft.com/office/drawing/2014/main" id="{031697E8-3DE3-40B0-8810-4AE8A16A1B3F}"/>
                </a:ext>
              </a:extLst>
            </p:cNvPr>
            <p:cNvSpPr/>
            <p:nvPr/>
          </p:nvSpPr>
          <p:spPr>
            <a:xfrm>
              <a:off x="6388675" y="2132175"/>
              <a:ext cx="805725" cy="745100"/>
            </a:xfrm>
            <a:custGeom>
              <a:avLst/>
              <a:gdLst/>
              <a:ahLst/>
              <a:cxnLst/>
              <a:rect l="l" t="t" r="r" b="b"/>
              <a:pathLst>
                <a:path w="32229" h="29804" extrusionOk="0">
                  <a:moveTo>
                    <a:pt x="15692" y="0"/>
                  </a:moveTo>
                  <a:cubicBezTo>
                    <a:pt x="15494" y="0"/>
                    <a:pt x="15292" y="4"/>
                    <a:pt x="15094" y="11"/>
                  </a:cubicBezTo>
                  <a:cubicBezTo>
                    <a:pt x="15071" y="11"/>
                    <a:pt x="15048" y="14"/>
                    <a:pt x="15021" y="14"/>
                  </a:cubicBezTo>
                  <a:cubicBezTo>
                    <a:pt x="14152" y="51"/>
                    <a:pt x="13280" y="168"/>
                    <a:pt x="12435" y="359"/>
                  </a:cubicBezTo>
                  <a:cubicBezTo>
                    <a:pt x="12418" y="363"/>
                    <a:pt x="12398" y="366"/>
                    <a:pt x="12378" y="369"/>
                  </a:cubicBezTo>
                  <a:cubicBezTo>
                    <a:pt x="11741" y="514"/>
                    <a:pt x="11098" y="708"/>
                    <a:pt x="10460" y="943"/>
                  </a:cubicBezTo>
                  <a:cubicBezTo>
                    <a:pt x="10434" y="952"/>
                    <a:pt x="10403" y="963"/>
                    <a:pt x="10376" y="977"/>
                  </a:cubicBezTo>
                  <a:cubicBezTo>
                    <a:pt x="10339" y="990"/>
                    <a:pt x="10306" y="1003"/>
                    <a:pt x="10269" y="1017"/>
                  </a:cubicBezTo>
                  <a:cubicBezTo>
                    <a:pt x="10239" y="1027"/>
                    <a:pt x="10212" y="1037"/>
                    <a:pt x="10192" y="1047"/>
                  </a:cubicBezTo>
                  <a:cubicBezTo>
                    <a:pt x="9997" y="1121"/>
                    <a:pt x="9806" y="1201"/>
                    <a:pt x="9609" y="1291"/>
                  </a:cubicBezTo>
                  <a:cubicBezTo>
                    <a:pt x="9609" y="1291"/>
                    <a:pt x="9564" y="1308"/>
                    <a:pt x="9558" y="1311"/>
                  </a:cubicBezTo>
                  <a:cubicBezTo>
                    <a:pt x="9273" y="1439"/>
                    <a:pt x="9021" y="1563"/>
                    <a:pt x="8784" y="1687"/>
                  </a:cubicBezTo>
                  <a:cubicBezTo>
                    <a:pt x="8756" y="1701"/>
                    <a:pt x="8727" y="1717"/>
                    <a:pt x="8693" y="1734"/>
                  </a:cubicBezTo>
                  <a:cubicBezTo>
                    <a:pt x="7774" y="2220"/>
                    <a:pt x="6899" y="2808"/>
                    <a:pt x="6097" y="3481"/>
                  </a:cubicBezTo>
                  <a:cubicBezTo>
                    <a:pt x="6087" y="3488"/>
                    <a:pt x="6067" y="3501"/>
                    <a:pt x="6047" y="3525"/>
                  </a:cubicBezTo>
                  <a:cubicBezTo>
                    <a:pt x="6003" y="3559"/>
                    <a:pt x="5959" y="3596"/>
                    <a:pt x="5919" y="3633"/>
                  </a:cubicBezTo>
                  <a:cubicBezTo>
                    <a:pt x="5899" y="3649"/>
                    <a:pt x="5879" y="3666"/>
                    <a:pt x="5856" y="3686"/>
                  </a:cubicBezTo>
                  <a:cubicBezTo>
                    <a:pt x="5835" y="3706"/>
                    <a:pt x="5812" y="3726"/>
                    <a:pt x="5789" y="3746"/>
                  </a:cubicBezTo>
                  <a:cubicBezTo>
                    <a:pt x="5433" y="4062"/>
                    <a:pt x="5091" y="4393"/>
                    <a:pt x="4776" y="4735"/>
                  </a:cubicBezTo>
                  <a:cubicBezTo>
                    <a:pt x="4712" y="4803"/>
                    <a:pt x="4652" y="4870"/>
                    <a:pt x="4591" y="4936"/>
                  </a:cubicBezTo>
                  <a:cubicBezTo>
                    <a:pt x="4571" y="4957"/>
                    <a:pt x="4551" y="4981"/>
                    <a:pt x="4531" y="5001"/>
                  </a:cubicBezTo>
                  <a:cubicBezTo>
                    <a:pt x="4528" y="5004"/>
                    <a:pt x="4528" y="5007"/>
                    <a:pt x="4524" y="5011"/>
                  </a:cubicBezTo>
                  <a:cubicBezTo>
                    <a:pt x="3938" y="5671"/>
                    <a:pt x="3401" y="6402"/>
                    <a:pt x="2928" y="7180"/>
                  </a:cubicBezTo>
                  <a:cubicBezTo>
                    <a:pt x="2908" y="7210"/>
                    <a:pt x="2888" y="7244"/>
                    <a:pt x="2871" y="7278"/>
                  </a:cubicBezTo>
                  <a:cubicBezTo>
                    <a:pt x="2871" y="7278"/>
                    <a:pt x="2837" y="7328"/>
                    <a:pt x="2834" y="7335"/>
                  </a:cubicBezTo>
                  <a:cubicBezTo>
                    <a:pt x="2522" y="7865"/>
                    <a:pt x="2240" y="8417"/>
                    <a:pt x="1999" y="8978"/>
                  </a:cubicBezTo>
                  <a:cubicBezTo>
                    <a:pt x="1332" y="9072"/>
                    <a:pt x="748" y="9474"/>
                    <a:pt x="466" y="10034"/>
                  </a:cubicBezTo>
                  <a:cubicBezTo>
                    <a:pt x="161" y="10641"/>
                    <a:pt x="218" y="11403"/>
                    <a:pt x="618" y="12016"/>
                  </a:cubicBezTo>
                  <a:cubicBezTo>
                    <a:pt x="635" y="12047"/>
                    <a:pt x="655" y="12073"/>
                    <a:pt x="675" y="12100"/>
                  </a:cubicBezTo>
                  <a:cubicBezTo>
                    <a:pt x="420" y="12348"/>
                    <a:pt x="239" y="12650"/>
                    <a:pt x="158" y="12975"/>
                  </a:cubicBezTo>
                  <a:cubicBezTo>
                    <a:pt x="0" y="13602"/>
                    <a:pt x="232" y="14266"/>
                    <a:pt x="731" y="14625"/>
                  </a:cubicBezTo>
                  <a:cubicBezTo>
                    <a:pt x="745" y="14635"/>
                    <a:pt x="758" y="14645"/>
                    <a:pt x="775" y="14655"/>
                  </a:cubicBezTo>
                  <a:cubicBezTo>
                    <a:pt x="728" y="17476"/>
                    <a:pt x="1469" y="20222"/>
                    <a:pt x="2935" y="22640"/>
                  </a:cubicBezTo>
                  <a:cubicBezTo>
                    <a:pt x="2955" y="22674"/>
                    <a:pt x="2978" y="22708"/>
                    <a:pt x="3002" y="22744"/>
                  </a:cubicBezTo>
                  <a:lnTo>
                    <a:pt x="3019" y="22771"/>
                  </a:lnTo>
                  <a:cubicBezTo>
                    <a:pt x="3438" y="23445"/>
                    <a:pt x="3910" y="24085"/>
                    <a:pt x="4421" y="24672"/>
                  </a:cubicBezTo>
                  <a:cubicBezTo>
                    <a:pt x="4441" y="24700"/>
                    <a:pt x="4470" y="24733"/>
                    <a:pt x="4504" y="24766"/>
                  </a:cubicBezTo>
                  <a:cubicBezTo>
                    <a:pt x="5295" y="25665"/>
                    <a:pt x="6208" y="26477"/>
                    <a:pt x="7217" y="27170"/>
                  </a:cubicBezTo>
                  <a:cubicBezTo>
                    <a:pt x="7230" y="27181"/>
                    <a:pt x="7247" y="27191"/>
                    <a:pt x="7261" y="27201"/>
                  </a:cubicBezTo>
                  <a:cubicBezTo>
                    <a:pt x="7264" y="27201"/>
                    <a:pt x="7267" y="27204"/>
                    <a:pt x="7267" y="27204"/>
                  </a:cubicBezTo>
                  <a:cubicBezTo>
                    <a:pt x="7479" y="27348"/>
                    <a:pt x="7704" y="27492"/>
                    <a:pt x="7955" y="27647"/>
                  </a:cubicBezTo>
                  <a:cubicBezTo>
                    <a:pt x="7972" y="27657"/>
                    <a:pt x="7999" y="27674"/>
                    <a:pt x="8029" y="27690"/>
                  </a:cubicBezTo>
                  <a:cubicBezTo>
                    <a:pt x="8055" y="27707"/>
                    <a:pt x="8083" y="27724"/>
                    <a:pt x="8106" y="27738"/>
                  </a:cubicBezTo>
                  <a:cubicBezTo>
                    <a:pt x="8693" y="28083"/>
                    <a:pt x="9307" y="28391"/>
                    <a:pt x="9937" y="28653"/>
                  </a:cubicBezTo>
                  <a:cubicBezTo>
                    <a:pt x="9960" y="28663"/>
                    <a:pt x="9980" y="28673"/>
                    <a:pt x="10001" y="28680"/>
                  </a:cubicBezTo>
                  <a:cubicBezTo>
                    <a:pt x="10366" y="28831"/>
                    <a:pt x="10728" y="28965"/>
                    <a:pt x="11077" y="29076"/>
                  </a:cubicBezTo>
                  <a:cubicBezTo>
                    <a:pt x="11084" y="29079"/>
                    <a:pt x="11138" y="29096"/>
                    <a:pt x="11151" y="29099"/>
                  </a:cubicBezTo>
                  <a:cubicBezTo>
                    <a:pt x="12281" y="29464"/>
                    <a:pt x="13458" y="29686"/>
                    <a:pt x="14649" y="29766"/>
                  </a:cubicBezTo>
                  <a:cubicBezTo>
                    <a:pt x="14655" y="29766"/>
                    <a:pt x="14715" y="29773"/>
                    <a:pt x="14723" y="29773"/>
                  </a:cubicBezTo>
                  <a:cubicBezTo>
                    <a:pt x="14850" y="29780"/>
                    <a:pt x="14977" y="29786"/>
                    <a:pt x="15105" y="29793"/>
                  </a:cubicBezTo>
                  <a:lnTo>
                    <a:pt x="15155" y="29793"/>
                  </a:lnTo>
                  <a:cubicBezTo>
                    <a:pt x="15323" y="29800"/>
                    <a:pt x="15490" y="29803"/>
                    <a:pt x="15658" y="29803"/>
                  </a:cubicBezTo>
                  <a:cubicBezTo>
                    <a:pt x="15990" y="29803"/>
                    <a:pt x="16319" y="29790"/>
                    <a:pt x="16641" y="29770"/>
                  </a:cubicBezTo>
                  <a:cubicBezTo>
                    <a:pt x="16664" y="29770"/>
                    <a:pt x="16687" y="29766"/>
                    <a:pt x="16711" y="29766"/>
                  </a:cubicBezTo>
                  <a:cubicBezTo>
                    <a:pt x="17029" y="29743"/>
                    <a:pt x="17351" y="29710"/>
                    <a:pt x="17660" y="29666"/>
                  </a:cubicBezTo>
                  <a:lnTo>
                    <a:pt x="17664" y="29666"/>
                  </a:lnTo>
                  <a:cubicBezTo>
                    <a:pt x="17684" y="29662"/>
                    <a:pt x="17710" y="29659"/>
                    <a:pt x="17738" y="29656"/>
                  </a:cubicBezTo>
                  <a:cubicBezTo>
                    <a:pt x="18699" y="29521"/>
                    <a:pt x="19662" y="29290"/>
                    <a:pt x="20598" y="28961"/>
                  </a:cubicBezTo>
                  <a:cubicBezTo>
                    <a:pt x="20598" y="28961"/>
                    <a:pt x="20642" y="28948"/>
                    <a:pt x="20651" y="28941"/>
                  </a:cubicBezTo>
                  <a:cubicBezTo>
                    <a:pt x="20685" y="28931"/>
                    <a:pt x="20819" y="28881"/>
                    <a:pt x="20819" y="28881"/>
                  </a:cubicBezTo>
                  <a:cubicBezTo>
                    <a:pt x="20849" y="28871"/>
                    <a:pt x="20880" y="28861"/>
                    <a:pt x="20906" y="28851"/>
                  </a:cubicBezTo>
                  <a:cubicBezTo>
                    <a:pt x="21446" y="28647"/>
                    <a:pt x="21973" y="28415"/>
                    <a:pt x="22469" y="28160"/>
                  </a:cubicBezTo>
                  <a:cubicBezTo>
                    <a:pt x="22502" y="28147"/>
                    <a:pt x="22533" y="28130"/>
                    <a:pt x="22563" y="28113"/>
                  </a:cubicBezTo>
                  <a:cubicBezTo>
                    <a:pt x="22861" y="27959"/>
                    <a:pt x="23160" y="27788"/>
                    <a:pt x="23455" y="27610"/>
                  </a:cubicBezTo>
                  <a:cubicBezTo>
                    <a:pt x="23472" y="27600"/>
                    <a:pt x="23492" y="27587"/>
                    <a:pt x="23508" y="27573"/>
                  </a:cubicBezTo>
                  <a:cubicBezTo>
                    <a:pt x="24465" y="26986"/>
                    <a:pt x="25350" y="26285"/>
                    <a:pt x="26148" y="25500"/>
                  </a:cubicBezTo>
                  <a:cubicBezTo>
                    <a:pt x="26155" y="25491"/>
                    <a:pt x="26222" y="25427"/>
                    <a:pt x="26222" y="25427"/>
                  </a:cubicBezTo>
                  <a:cubicBezTo>
                    <a:pt x="26249" y="25400"/>
                    <a:pt x="26269" y="25376"/>
                    <a:pt x="26285" y="25360"/>
                  </a:cubicBezTo>
                  <a:cubicBezTo>
                    <a:pt x="27137" y="24498"/>
                    <a:pt x="27882" y="23525"/>
                    <a:pt x="28506" y="22466"/>
                  </a:cubicBezTo>
                  <a:cubicBezTo>
                    <a:pt x="28539" y="22415"/>
                    <a:pt x="28566" y="22362"/>
                    <a:pt x="28596" y="22312"/>
                  </a:cubicBezTo>
                  <a:cubicBezTo>
                    <a:pt x="28599" y="22305"/>
                    <a:pt x="28630" y="22258"/>
                    <a:pt x="28630" y="22258"/>
                  </a:cubicBezTo>
                  <a:cubicBezTo>
                    <a:pt x="28639" y="22241"/>
                    <a:pt x="28650" y="22225"/>
                    <a:pt x="28656" y="22208"/>
                  </a:cubicBezTo>
                  <a:cubicBezTo>
                    <a:pt x="28656" y="22208"/>
                    <a:pt x="28740" y="22056"/>
                    <a:pt x="28754" y="22030"/>
                  </a:cubicBezTo>
                  <a:cubicBezTo>
                    <a:pt x="28770" y="22003"/>
                    <a:pt x="28784" y="21979"/>
                    <a:pt x="28797" y="21953"/>
                  </a:cubicBezTo>
                  <a:cubicBezTo>
                    <a:pt x="29840" y="20011"/>
                    <a:pt x="30430" y="17915"/>
                    <a:pt x="30551" y="15726"/>
                  </a:cubicBezTo>
                  <a:cubicBezTo>
                    <a:pt x="30551" y="15698"/>
                    <a:pt x="30555" y="15672"/>
                    <a:pt x="30555" y="15645"/>
                  </a:cubicBezTo>
                  <a:lnTo>
                    <a:pt x="30555" y="15625"/>
                  </a:lnTo>
                  <a:cubicBezTo>
                    <a:pt x="30571" y="15313"/>
                    <a:pt x="30575" y="14997"/>
                    <a:pt x="30571" y="14686"/>
                  </a:cubicBezTo>
                  <a:cubicBezTo>
                    <a:pt x="30840" y="14662"/>
                    <a:pt x="31262" y="14585"/>
                    <a:pt x="31604" y="14280"/>
                  </a:cubicBezTo>
                  <a:cubicBezTo>
                    <a:pt x="32067" y="13870"/>
                    <a:pt x="32228" y="13190"/>
                    <a:pt x="32010" y="12579"/>
                  </a:cubicBezTo>
                  <a:cubicBezTo>
                    <a:pt x="31896" y="12265"/>
                    <a:pt x="31688" y="11983"/>
                    <a:pt x="31410" y="11762"/>
                  </a:cubicBezTo>
                  <a:cubicBezTo>
                    <a:pt x="31426" y="11731"/>
                    <a:pt x="31443" y="11701"/>
                    <a:pt x="31460" y="11674"/>
                  </a:cubicBezTo>
                  <a:cubicBezTo>
                    <a:pt x="31792" y="11020"/>
                    <a:pt x="31775" y="10259"/>
                    <a:pt x="31410" y="9685"/>
                  </a:cubicBezTo>
                  <a:cubicBezTo>
                    <a:pt x="31071" y="9146"/>
                    <a:pt x="30430" y="8800"/>
                    <a:pt x="29743" y="8784"/>
                  </a:cubicBezTo>
                  <a:lnTo>
                    <a:pt x="29679" y="8784"/>
                  </a:lnTo>
                  <a:cubicBezTo>
                    <a:pt x="29545" y="8784"/>
                    <a:pt x="29411" y="8793"/>
                    <a:pt x="29274" y="8817"/>
                  </a:cubicBezTo>
                  <a:cubicBezTo>
                    <a:pt x="28549" y="7194"/>
                    <a:pt x="27553" y="5732"/>
                    <a:pt x="26302" y="4461"/>
                  </a:cubicBezTo>
                  <a:cubicBezTo>
                    <a:pt x="26282" y="4437"/>
                    <a:pt x="26255" y="4407"/>
                    <a:pt x="26215" y="4370"/>
                  </a:cubicBezTo>
                  <a:cubicBezTo>
                    <a:pt x="26155" y="4310"/>
                    <a:pt x="26091" y="4249"/>
                    <a:pt x="26031" y="4189"/>
                  </a:cubicBezTo>
                  <a:cubicBezTo>
                    <a:pt x="25920" y="4082"/>
                    <a:pt x="25809" y="3981"/>
                    <a:pt x="25706" y="3887"/>
                  </a:cubicBezTo>
                  <a:cubicBezTo>
                    <a:pt x="25695" y="3877"/>
                    <a:pt x="25686" y="3867"/>
                    <a:pt x="25678" y="3860"/>
                  </a:cubicBezTo>
                  <a:cubicBezTo>
                    <a:pt x="25641" y="3827"/>
                    <a:pt x="25605" y="3794"/>
                    <a:pt x="25568" y="3760"/>
                  </a:cubicBezTo>
                  <a:cubicBezTo>
                    <a:pt x="25537" y="3733"/>
                    <a:pt x="25504" y="3706"/>
                    <a:pt x="25474" y="3679"/>
                  </a:cubicBezTo>
                  <a:cubicBezTo>
                    <a:pt x="25229" y="3464"/>
                    <a:pt x="24988" y="3266"/>
                    <a:pt x="24746" y="3085"/>
                  </a:cubicBezTo>
                  <a:cubicBezTo>
                    <a:pt x="24280" y="2723"/>
                    <a:pt x="23770" y="2381"/>
                    <a:pt x="23237" y="2066"/>
                  </a:cubicBezTo>
                  <a:cubicBezTo>
                    <a:pt x="22996" y="1922"/>
                    <a:pt x="22741" y="1781"/>
                    <a:pt x="22459" y="1637"/>
                  </a:cubicBezTo>
                  <a:cubicBezTo>
                    <a:pt x="22449" y="1633"/>
                    <a:pt x="22406" y="1610"/>
                    <a:pt x="22392" y="1604"/>
                  </a:cubicBezTo>
                  <a:cubicBezTo>
                    <a:pt x="22338" y="1576"/>
                    <a:pt x="22281" y="1546"/>
                    <a:pt x="22225" y="1520"/>
                  </a:cubicBezTo>
                  <a:cubicBezTo>
                    <a:pt x="22194" y="1503"/>
                    <a:pt x="22160" y="1486"/>
                    <a:pt x="22124" y="1472"/>
                  </a:cubicBezTo>
                  <a:cubicBezTo>
                    <a:pt x="21822" y="1325"/>
                    <a:pt x="21504" y="1184"/>
                    <a:pt x="21182" y="1057"/>
                  </a:cubicBezTo>
                  <a:cubicBezTo>
                    <a:pt x="21165" y="1050"/>
                    <a:pt x="21145" y="1040"/>
                    <a:pt x="21124" y="1033"/>
                  </a:cubicBezTo>
                  <a:cubicBezTo>
                    <a:pt x="21111" y="1027"/>
                    <a:pt x="21101" y="1023"/>
                    <a:pt x="21087" y="1020"/>
                  </a:cubicBezTo>
                  <a:cubicBezTo>
                    <a:pt x="20118" y="638"/>
                    <a:pt x="19099" y="359"/>
                    <a:pt x="18060" y="188"/>
                  </a:cubicBezTo>
                  <a:cubicBezTo>
                    <a:pt x="18056" y="188"/>
                    <a:pt x="18023" y="185"/>
                    <a:pt x="18012" y="181"/>
                  </a:cubicBezTo>
                  <a:cubicBezTo>
                    <a:pt x="17375" y="81"/>
                    <a:pt x="16711" y="20"/>
                    <a:pt x="16037" y="4"/>
                  </a:cubicBezTo>
                  <a:cubicBezTo>
                    <a:pt x="16031" y="4"/>
                    <a:pt x="15973" y="0"/>
                    <a:pt x="15967" y="0"/>
                  </a:cubicBezTo>
                  <a:close/>
                </a:path>
              </a:pathLst>
            </a:custGeom>
            <a:solidFill>
              <a:srgbClr val="FFFEFD"/>
            </a:solidFill>
            <a:ln w="19050" cap="flat" cmpd="sng">
              <a:solidFill>
                <a:srgbClr val="5234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3147;p49">
              <a:extLst>
                <a:ext uri="{FF2B5EF4-FFF2-40B4-BE49-F238E27FC236}">
                  <a16:creationId xmlns:a16="http://schemas.microsoft.com/office/drawing/2014/main" id="{24D9CC02-F7C7-4D79-8604-A456B307447D}"/>
                </a:ext>
              </a:extLst>
            </p:cNvPr>
            <p:cNvSpPr/>
            <p:nvPr/>
          </p:nvSpPr>
          <p:spPr>
            <a:xfrm>
              <a:off x="6428250" y="2154300"/>
              <a:ext cx="709625" cy="700800"/>
            </a:xfrm>
            <a:custGeom>
              <a:avLst/>
              <a:gdLst/>
              <a:ahLst/>
              <a:cxnLst/>
              <a:rect l="l" t="t" r="r" b="b"/>
              <a:pathLst>
                <a:path w="28385" h="28032" extrusionOk="0">
                  <a:moveTo>
                    <a:pt x="14207" y="1"/>
                  </a:moveTo>
                  <a:cubicBezTo>
                    <a:pt x="14020" y="1"/>
                    <a:pt x="13834" y="4"/>
                    <a:pt x="13646" y="11"/>
                  </a:cubicBezTo>
                  <a:cubicBezTo>
                    <a:pt x="13632" y="11"/>
                    <a:pt x="13623" y="11"/>
                    <a:pt x="13609" y="14"/>
                  </a:cubicBezTo>
                  <a:cubicBezTo>
                    <a:pt x="12777" y="47"/>
                    <a:pt x="11952" y="158"/>
                    <a:pt x="11144" y="340"/>
                  </a:cubicBezTo>
                  <a:cubicBezTo>
                    <a:pt x="11134" y="343"/>
                    <a:pt x="11120" y="346"/>
                    <a:pt x="11111" y="346"/>
                  </a:cubicBezTo>
                  <a:cubicBezTo>
                    <a:pt x="10484" y="487"/>
                    <a:pt x="9870" y="675"/>
                    <a:pt x="9269" y="900"/>
                  </a:cubicBezTo>
                  <a:cubicBezTo>
                    <a:pt x="9256" y="903"/>
                    <a:pt x="9246" y="906"/>
                    <a:pt x="9236" y="913"/>
                  </a:cubicBezTo>
                  <a:cubicBezTo>
                    <a:pt x="9189" y="929"/>
                    <a:pt x="9142" y="946"/>
                    <a:pt x="9098" y="966"/>
                  </a:cubicBezTo>
                  <a:cubicBezTo>
                    <a:pt x="9085" y="970"/>
                    <a:pt x="9075" y="973"/>
                    <a:pt x="9061" y="980"/>
                  </a:cubicBezTo>
                  <a:cubicBezTo>
                    <a:pt x="8871" y="1053"/>
                    <a:pt x="8679" y="1134"/>
                    <a:pt x="8488" y="1218"/>
                  </a:cubicBezTo>
                  <a:lnTo>
                    <a:pt x="8455" y="1231"/>
                  </a:lnTo>
                  <a:cubicBezTo>
                    <a:pt x="8196" y="1349"/>
                    <a:pt x="7941" y="1473"/>
                    <a:pt x="7693" y="1604"/>
                  </a:cubicBezTo>
                  <a:cubicBezTo>
                    <a:pt x="7680" y="1610"/>
                    <a:pt x="7667" y="1614"/>
                    <a:pt x="7656" y="1624"/>
                  </a:cubicBezTo>
                  <a:cubicBezTo>
                    <a:pt x="6785" y="2080"/>
                    <a:pt x="5960" y="2633"/>
                    <a:pt x="5195" y="3274"/>
                  </a:cubicBezTo>
                  <a:cubicBezTo>
                    <a:pt x="5185" y="3284"/>
                    <a:pt x="5175" y="3291"/>
                    <a:pt x="5168" y="3297"/>
                  </a:cubicBezTo>
                  <a:cubicBezTo>
                    <a:pt x="5118" y="3341"/>
                    <a:pt x="5068" y="3381"/>
                    <a:pt x="5017" y="3425"/>
                  </a:cubicBezTo>
                  <a:cubicBezTo>
                    <a:pt x="5007" y="3432"/>
                    <a:pt x="4997" y="3441"/>
                    <a:pt x="4987" y="3452"/>
                  </a:cubicBezTo>
                  <a:cubicBezTo>
                    <a:pt x="4963" y="3475"/>
                    <a:pt x="4940" y="3495"/>
                    <a:pt x="4913" y="3519"/>
                  </a:cubicBezTo>
                  <a:cubicBezTo>
                    <a:pt x="4578" y="3814"/>
                    <a:pt x="4256" y="4126"/>
                    <a:pt x="3947" y="4461"/>
                  </a:cubicBezTo>
                  <a:cubicBezTo>
                    <a:pt x="3884" y="4525"/>
                    <a:pt x="3827" y="4592"/>
                    <a:pt x="3766" y="4659"/>
                  </a:cubicBezTo>
                  <a:cubicBezTo>
                    <a:pt x="3756" y="4669"/>
                    <a:pt x="3743" y="4682"/>
                    <a:pt x="3733" y="4695"/>
                  </a:cubicBezTo>
                  <a:cubicBezTo>
                    <a:pt x="3169" y="5326"/>
                    <a:pt x="2656" y="6023"/>
                    <a:pt x="2203" y="6775"/>
                  </a:cubicBezTo>
                  <a:cubicBezTo>
                    <a:pt x="2190" y="6792"/>
                    <a:pt x="2180" y="6808"/>
                    <a:pt x="2174" y="6828"/>
                  </a:cubicBezTo>
                  <a:cubicBezTo>
                    <a:pt x="2157" y="6852"/>
                    <a:pt x="2143" y="6876"/>
                    <a:pt x="2126" y="6899"/>
                  </a:cubicBezTo>
                  <a:cubicBezTo>
                    <a:pt x="1798" y="7459"/>
                    <a:pt x="1510" y="8032"/>
                    <a:pt x="1268" y="8616"/>
                  </a:cubicBezTo>
                  <a:cubicBezTo>
                    <a:pt x="1258" y="8636"/>
                    <a:pt x="1248" y="8659"/>
                    <a:pt x="1241" y="8679"/>
                  </a:cubicBezTo>
                  <a:cubicBezTo>
                    <a:pt x="688" y="10018"/>
                    <a:pt x="355" y="11406"/>
                    <a:pt x="239" y="12798"/>
                  </a:cubicBezTo>
                  <a:cubicBezTo>
                    <a:pt x="231" y="12841"/>
                    <a:pt x="228" y="12885"/>
                    <a:pt x="228" y="12929"/>
                  </a:cubicBezTo>
                  <a:cubicBezTo>
                    <a:pt x="0" y="15859"/>
                    <a:pt x="705" y="18794"/>
                    <a:pt x="2227" y="21303"/>
                  </a:cubicBezTo>
                  <a:cubicBezTo>
                    <a:pt x="2251" y="21343"/>
                    <a:pt x="2274" y="21380"/>
                    <a:pt x="2301" y="21420"/>
                  </a:cubicBezTo>
                  <a:cubicBezTo>
                    <a:pt x="2689" y="22047"/>
                    <a:pt x="3136" y="22654"/>
                    <a:pt x="3629" y="23221"/>
                  </a:cubicBezTo>
                  <a:cubicBezTo>
                    <a:pt x="3642" y="23238"/>
                    <a:pt x="3655" y="23251"/>
                    <a:pt x="3672" y="23267"/>
                  </a:cubicBezTo>
                  <a:cubicBezTo>
                    <a:pt x="4417" y="24120"/>
                    <a:pt x="5282" y="24891"/>
                    <a:pt x="6251" y="25558"/>
                  </a:cubicBezTo>
                  <a:cubicBezTo>
                    <a:pt x="6268" y="25568"/>
                    <a:pt x="6282" y="25578"/>
                    <a:pt x="6295" y="25588"/>
                  </a:cubicBezTo>
                  <a:cubicBezTo>
                    <a:pt x="6509" y="25733"/>
                    <a:pt x="6731" y="25873"/>
                    <a:pt x="6952" y="26011"/>
                  </a:cubicBezTo>
                  <a:cubicBezTo>
                    <a:pt x="6969" y="26021"/>
                    <a:pt x="6986" y="26031"/>
                    <a:pt x="7003" y="26038"/>
                  </a:cubicBezTo>
                  <a:cubicBezTo>
                    <a:pt x="7029" y="26054"/>
                    <a:pt x="7056" y="26075"/>
                    <a:pt x="7086" y="26088"/>
                  </a:cubicBezTo>
                  <a:cubicBezTo>
                    <a:pt x="7653" y="26423"/>
                    <a:pt x="8233" y="26712"/>
                    <a:pt x="8823" y="26960"/>
                  </a:cubicBezTo>
                  <a:cubicBezTo>
                    <a:pt x="8840" y="26966"/>
                    <a:pt x="8854" y="26974"/>
                    <a:pt x="8871" y="26977"/>
                  </a:cubicBezTo>
                  <a:cubicBezTo>
                    <a:pt x="9206" y="27118"/>
                    <a:pt x="9544" y="27242"/>
                    <a:pt x="9886" y="27352"/>
                  </a:cubicBezTo>
                  <a:cubicBezTo>
                    <a:pt x="9900" y="27356"/>
                    <a:pt x="9913" y="27362"/>
                    <a:pt x="9927" y="27366"/>
                  </a:cubicBezTo>
                  <a:cubicBezTo>
                    <a:pt x="11024" y="27718"/>
                    <a:pt x="12143" y="27929"/>
                    <a:pt x="13267" y="28000"/>
                  </a:cubicBezTo>
                  <a:cubicBezTo>
                    <a:pt x="13280" y="28003"/>
                    <a:pt x="13293" y="28003"/>
                    <a:pt x="13307" y="28003"/>
                  </a:cubicBezTo>
                  <a:cubicBezTo>
                    <a:pt x="13428" y="28009"/>
                    <a:pt x="13549" y="28020"/>
                    <a:pt x="13669" y="28023"/>
                  </a:cubicBezTo>
                  <a:lnTo>
                    <a:pt x="13706" y="28023"/>
                  </a:lnTo>
                  <a:cubicBezTo>
                    <a:pt x="13871" y="28029"/>
                    <a:pt x="14036" y="28032"/>
                    <a:pt x="14201" y="28032"/>
                  </a:cubicBezTo>
                  <a:cubicBezTo>
                    <a:pt x="14512" y="28032"/>
                    <a:pt x="14823" y="28021"/>
                    <a:pt x="15135" y="28000"/>
                  </a:cubicBezTo>
                  <a:cubicBezTo>
                    <a:pt x="15145" y="28000"/>
                    <a:pt x="15158" y="28000"/>
                    <a:pt x="15172" y="27996"/>
                  </a:cubicBezTo>
                  <a:cubicBezTo>
                    <a:pt x="15474" y="27976"/>
                    <a:pt x="15776" y="27946"/>
                    <a:pt x="16074" y="27906"/>
                  </a:cubicBezTo>
                  <a:cubicBezTo>
                    <a:pt x="16084" y="27902"/>
                    <a:pt x="16097" y="27902"/>
                    <a:pt x="16110" y="27899"/>
                  </a:cubicBezTo>
                  <a:cubicBezTo>
                    <a:pt x="17036" y="27771"/>
                    <a:pt x="17949" y="27550"/>
                    <a:pt x="18834" y="27242"/>
                  </a:cubicBezTo>
                  <a:cubicBezTo>
                    <a:pt x="18844" y="27238"/>
                    <a:pt x="18854" y="27235"/>
                    <a:pt x="18867" y="27231"/>
                  </a:cubicBezTo>
                  <a:cubicBezTo>
                    <a:pt x="18935" y="27205"/>
                    <a:pt x="19001" y="27181"/>
                    <a:pt x="19072" y="27158"/>
                  </a:cubicBezTo>
                  <a:cubicBezTo>
                    <a:pt x="19082" y="27155"/>
                    <a:pt x="19096" y="27147"/>
                    <a:pt x="19102" y="27144"/>
                  </a:cubicBezTo>
                  <a:cubicBezTo>
                    <a:pt x="19615" y="26954"/>
                    <a:pt x="20118" y="26732"/>
                    <a:pt x="20608" y="26480"/>
                  </a:cubicBezTo>
                  <a:cubicBezTo>
                    <a:pt x="20618" y="26477"/>
                    <a:pt x="20631" y="26471"/>
                    <a:pt x="20645" y="26463"/>
                  </a:cubicBezTo>
                  <a:cubicBezTo>
                    <a:pt x="20947" y="26310"/>
                    <a:pt x="21241" y="26141"/>
                    <a:pt x="21530" y="25964"/>
                  </a:cubicBezTo>
                  <a:cubicBezTo>
                    <a:pt x="21540" y="25957"/>
                    <a:pt x="21550" y="25954"/>
                    <a:pt x="21560" y="25943"/>
                  </a:cubicBezTo>
                  <a:cubicBezTo>
                    <a:pt x="22462" y="25390"/>
                    <a:pt x="23304" y="24730"/>
                    <a:pt x="24072" y="23965"/>
                  </a:cubicBezTo>
                  <a:cubicBezTo>
                    <a:pt x="24082" y="23959"/>
                    <a:pt x="24092" y="23948"/>
                    <a:pt x="24103" y="23939"/>
                  </a:cubicBezTo>
                  <a:cubicBezTo>
                    <a:pt x="24115" y="23925"/>
                    <a:pt x="24126" y="23915"/>
                    <a:pt x="24139" y="23902"/>
                  </a:cubicBezTo>
                  <a:lnTo>
                    <a:pt x="24169" y="23871"/>
                  </a:lnTo>
                  <a:cubicBezTo>
                    <a:pt x="24964" y="23066"/>
                    <a:pt x="25675" y="22151"/>
                    <a:pt x="26276" y="21131"/>
                  </a:cubicBezTo>
                  <a:cubicBezTo>
                    <a:pt x="26309" y="21074"/>
                    <a:pt x="26339" y="21018"/>
                    <a:pt x="26372" y="20961"/>
                  </a:cubicBezTo>
                  <a:lnTo>
                    <a:pt x="26406" y="20907"/>
                  </a:lnTo>
                  <a:cubicBezTo>
                    <a:pt x="26443" y="20840"/>
                    <a:pt x="26480" y="20769"/>
                    <a:pt x="26517" y="20702"/>
                  </a:cubicBezTo>
                  <a:cubicBezTo>
                    <a:pt x="26523" y="20692"/>
                    <a:pt x="26530" y="20679"/>
                    <a:pt x="26537" y="20668"/>
                  </a:cubicBezTo>
                  <a:cubicBezTo>
                    <a:pt x="27546" y="18794"/>
                    <a:pt x="28090" y="16785"/>
                    <a:pt x="28197" y="14780"/>
                  </a:cubicBezTo>
                  <a:cubicBezTo>
                    <a:pt x="28200" y="14753"/>
                    <a:pt x="28200" y="14723"/>
                    <a:pt x="28200" y="14696"/>
                  </a:cubicBezTo>
                  <a:cubicBezTo>
                    <a:pt x="28384" y="10832"/>
                    <a:pt x="26960" y="6986"/>
                    <a:pt x="24179" y="4176"/>
                  </a:cubicBezTo>
                  <a:cubicBezTo>
                    <a:pt x="24169" y="4159"/>
                    <a:pt x="24156" y="4146"/>
                    <a:pt x="24143" y="4136"/>
                  </a:cubicBezTo>
                  <a:cubicBezTo>
                    <a:pt x="24078" y="4072"/>
                    <a:pt x="24012" y="4005"/>
                    <a:pt x="23945" y="3944"/>
                  </a:cubicBezTo>
                  <a:cubicBezTo>
                    <a:pt x="23804" y="3804"/>
                    <a:pt x="23660" y="3666"/>
                    <a:pt x="23509" y="3536"/>
                  </a:cubicBezTo>
                  <a:cubicBezTo>
                    <a:pt x="23485" y="3512"/>
                    <a:pt x="23455" y="3488"/>
                    <a:pt x="23428" y="3468"/>
                  </a:cubicBezTo>
                  <a:cubicBezTo>
                    <a:pt x="23207" y="3271"/>
                    <a:pt x="22976" y="3082"/>
                    <a:pt x="22737" y="2901"/>
                  </a:cubicBezTo>
                  <a:cubicBezTo>
                    <a:pt x="22288" y="2556"/>
                    <a:pt x="21815" y="2237"/>
                    <a:pt x="21319" y="1943"/>
                  </a:cubicBezTo>
                  <a:cubicBezTo>
                    <a:pt x="21077" y="1798"/>
                    <a:pt x="20829" y="1664"/>
                    <a:pt x="20585" y="1540"/>
                  </a:cubicBezTo>
                  <a:cubicBezTo>
                    <a:pt x="20571" y="1533"/>
                    <a:pt x="20557" y="1527"/>
                    <a:pt x="20544" y="1520"/>
                  </a:cubicBezTo>
                  <a:cubicBezTo>
                    <a:pt x="20477" y="1483"/>
                    <a:pt x="20410" y="1453"/>
                    <a:pt x="20343" y="1420"/>
                  </a:cubicBezTo>
                  <a:cubicBezTo>
                    <a:pt x="20329" y="1409"/>
                    <a:pt x="20312" y="1403"/>
                    <a:pt x="20296" y="1395"/>
                  </a:cubicBezTo>
                  <a:cubicBezTo>
                    <a:pt x="19984" y="1245"/>
                    <a:pt x="19672" y="1107"/>
                    <a:pt x="19357" y="983"/>
                  </a:cubicBezTo>
                  <a:cubicBezTo>
                    <a:pt x="19347" y="977"/>
                    <a:pt x="19334" y="973"/>
                    <a:pt x="19320" y="970"/>
                  </a:cubicBezTo>
                  <a:cubicBezTo>
                    <a:pt x="18381" y="598"/>
                    <a:pt x="17415" y="336"/>
                    <a:pt x="16446" y="179"/>
                  </a:cubicBezTo>
                  <a:cubicBezTo>
                    <a:pt x="16432" y="175"/>
                    <a:pt x="16423" y="175"/>
                    <a:pt x="16409" y="172"/>
                  </a:cubicBezTo>
                  <a:cubicBezTo>
                    <a:pt x="15792" y="75"/>
                    <a:pt x="15165" y="18"/>
                    <a:pt x="14545" y="4"/>
                  </a:cubicBezTo>
                  <a:lnTo>
                    <a:pt x="14508" y="4"/>
                  </a:lnTo>
                  <a:cubicBezTo>
                    <a:pt x="14407" y="2"/>
                    <a:pt x="14307" y="1"/>
                    <a:pt x="14207" y="1"/>
                  </a:cubicBezTo>
                  <a:close/>
                </a:path>
              </a:pathLst>
            </a:custGeom>
            <a:solidFill>
              <a:srgbClr val="6D80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3148;p49">
              <a:extLst>
                <a:ext uri="{FF2B5EF4-FFF2-40B4-BE49-F238E27FC236}">
                  <a16:creationId xmlns:a16="http://schemas.microsoft.com/office/drawing/2014/main" id="{0AA8D085-2085-469C-8506-49CDE61E93A8}"/>
                </a:ext>
              </a:extLst>
            </p:cNvPr>
            <p:cNvSpPr/>
            <p:nvPr/>
          </p:nvSpPr>
          <p:spPr>
            <a:xfrm>
              <a:off x="6482575" y="2323675"/>
              <a:ext cx="37500" cy="412325"/>
            </a:xfrm>
            <a:custGeom>
              <a:avLst/>
              <a:gdLst/>
              <a:ahLst/>
              <a:cxnLst/>
              <a:rect l="l" t="t" r="r" b="b"/>
              <a:pathLst>
                <a:path w="1500" h="16493" extrusionOk="0">
                  <a:moveTo>
                    <a:pt x="30" y="0"/>
                  </a:moveTo>
                  <a:cubicBezTo>
                    <a:pt x="17" y="17"/>
                    <a:pt x="7" y="33"/>
                    <a:pt x="1" y="53"/>
                  </a:cubicBezTo>
                  <a:cubicBezTo>
                    <a:pt x="443" y="5513"/>
                    <a:pt x="929" y="10993"/>
                    <a:pt x="1456" y="16446"/>
                  </a:cubicBezTo>
                  <a:cubicBezTo>
                    <a:pt x="1469" y="16463"/>
                    <a:pt x="1482" y="16479"/>
                    <a:pt x="1499" y="16492"/>
                  </a:cubicBezTo>
                  <a:cubicBezTo>
                    <a:pt x="970" y="11006"/>
                    <a:pt x="476" y="5493"/>
                    <a:pt x="3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3149;p49">
              <a:extLst>
                <a:ext uri="{FF2B5EF4-FFF2-40B4-BE49-F238E27FC236}">
                  <a16:creationId xmlns:a16="http://schemas.microsoft.com/office/drawing/2014/main" id="{2B47951F-946E-4AEF-ABC5-AFC982EED889}"/>
                </a:ext>
              </a:extLst>
            </p:cNvPr>
            <p:cNvSpPr/>
            <p:nvPr/>
          </p:nvSpPr>
          <p:spPr>
            <a:xfrm>
              <a:off x="6521550" y="2270775"/>
              <a:ext cx="64100" cy="523250"/>
            </a:xfrm>
            <a:custGeom>
              <a:avLst/>
              <a:gdLst/>
              <a:ahLst/>
              <a:cxnLst/>
              <a:rect l="l" t="t" r="r" b="b"/>
              <a:pathLst>
                <a:path w="2564" h="20930" extrusionOk="0">
                  <a:moveTo>
                    <a:pt x="34" y="0"/>
                  </a:moveTo>
                  <a:cubicBezTo>
                    <a:pt x="21" y="10"/>
                    <a:pt x="11" y="23"/>
                    <a:pt x="1" y="36"/>
                  </a:cubicBezTo>
                  <a:cubicBezTo>
                    <a:pt x="350" y="2605"/>
                    <a:pt x="558" y="5198"/>
                    <a:pt x="762" y="7747"/>
                  </a:cubicBezTo>
                  <a:cubicBezTo>
                    <a:pt x="1114" y="12106"/>
                    <a:pt x="1473" y="16600"/>
                    <a:pt x="2519" y="20899"/>
                  </a:cubicBezTo>
                  <a:cubicBezTo>
                    <a:pt x="2533" y="20909"/>
                    <a:pt x="2550" y="20919"/>
                    <a:pt x="2563" y="20929"/>
                  </a:cubicBezTo>
                  <a:cubicBezTo>
                    <a:pt x="1513" y="16620"/>
                    <a:pt x="1151" y="12116"/>
                    <a:pt x="799" y="7747"/>
                  </a:cubicBezTo>
                  <a:cubicBezTo>
                    <a:pt x="591" y="5184"/>
                    <a:pt x="383" y="2582"/>
                    <a:pt x="3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3150;p49">
              <a:extLst>
                <a:ext uri="{FF2B5EF4-FFF2-40B4-BE49-F238E27FC236}">
                  <a16:creationId xmlns:a16="http://schemas.microsoft.com/office/drawing/2014/main" id="{374EB0C9-09F4-48EB-A1F4-CEDA04FAEB8B}"/>
                </a:ext>
              </a:extLst>
            </p:cNvPr>
            <p:cNvSpPr/>
            <p:nvPr/>
          </p:nvSpPr>
          <p:spPr>
            <a:xfrm>
              <a:off x="6619650" y="2194375"/>
              <a:ext cx="56775" cy="644075"/>
            </a:xfrm>
            <a:custGeom>
              <a:avLst/>
              <a:gdLst/>
              <a:ahLst/>
              <a:cxnLst/>
              <a:rect l="l" t="t" r="r" b="b"/>
              <a:pathLst>
                <a:path w="2271" h="25763" extrusionOk="0">
                  <a:moveTo>
                    <a:pt x="37" y="1"/>
                  </a:moveTo>
                  <a:cubicBezTo>
                    <a:pt x="24" y="7"/>
                    <a:pt x="11" y="11"/>
                    <a:pt x="0" y="18"/>
                  </a:cubicBezTo>
                  <a:cubicBezTo>
                    <a:pt x="222" y="4981"/>
                    <a:pt x="732" y="9947"/>
                    <a:pt x="1228" y="14787"/>
                  </a:cubicBezTo>
                  <a:cubicBezTo>
                    <a:pt x="1593" y="18381"/>
                    <a:pt x="1972" y="22067"/>
                    <a:pt x="2230" y="25749"/>
                  </a:cubicBezTo>
                  <a:cubicBezTo>
                    <a:pt x="2244" y="25756"/>
                    <a:pt x="2257" y="25759"/>
                    <a:pt x="2271" y="25763"/>
                  </a:cubicBezTo>
                  <a:cubicBezTo>
                    <a:pt x="2009" y="22074"/>
                    <a:pt x="1630" y="18385"/>
                    <a:pt x="1265" y="14783"/>
                  </a:cubicBezTo>
                  <a:cubicBezTo>
                    <a:pt x="765" y="9938"/>
                    <a:pt x="259" y="4968"/>
                    <a:pt x="3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3151;p49">
              <a:extLst>
                <a:ext uri="{FF2B5EF4-FFF2-40B4-BE49-F238E27FC236}">
                  <a16:creationId xmlns:a16="http://schemas.microsoft.com/office/drawing/2014/main" id="{A7BD77A9-A28E-4AA3-AABD-FA875110FDF2}"/>
                </a:ext>
              </a:extLst>
            </p:cNvPr>
            <p:cNvSpPr/>
            <p:nvPr/>
          </p:nvSpPr>
          <p:spPr>
            <a:xfrm>
              <a:off x="6654775" y="2178450"/>
              <a:ext cx="106175" cy="675950"/>
            </a:xfrm>
            <a:custGeom>
              <a:avLst/>
              <a:gdLst/>
              <a:ahLst/>
              <a:cxnLst/>
              <a:rect l="l" t="t" r="r" b="b"/>
              <a:pathLst>
                <a:path w="4247" h="27038" extrusionOk="0">
                  <a:moveTo>
                    <a:pt x="37" y="0"/>
                  </a:moveTo>
                  <a:cubicBezTo>
                    <a:pt x="24" y="4"/>
                    <a:pt x="14" y="7"/>
                    <a:pt x="0" y="14"/>
                  </a:cubicBezTo>
                  <a:cubicBezTo>
                    <a:pt x="755" y="6583"/>
                    <a:pt x="1664" y="13194"/>
                    <a:pt x="2714" y="19702"/>
                  </a:cubicBezTo>
                  <a:cubicBezTo>
                    <a:pt x="3119" y="22205"/>
                    <a:pt x="3539" y="24655"/>
                    <a:pt x="4206" y="27034"/>
                  </a:cubicBezTo>
                  <a:cubicBezTo>
                    <a:pt x="4219" y="27037"/>
                    <a:pt x="4232" y="27037"/>
                    <a:pt x="4246" y="27037"/>
                  </a:cubicBezTo>
                  <a:cubicBezTo>
                    <a:pt x="3579" y="24655"/>
                    <a:pt x="3156" y="22205"/>
                    <a:pt x="2751" y="19696"/>
                  </a:cubicBezTo>
                  <a:cubicBezTo>
                    <a:pt x="1701" y="13183"/>
                    <a:pt x="788" y="6574"/>
                    <a:pt x="37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3152;p49">
              <a:extLst>
                <a:ext uri="{FF2B5EF4-FFF2-40B4-BE49-F238E27FC236}">
                  <a16:creationId xmlns:a16="http://schemas.microsoft.com/office/drawing/2014/main" id="{9020A4DE-68C6-4FB6-B8D1-277167571BC3}"/>
                </a:ext>
              </a:extLst>
            </p:cNvPr>
            <p:cNvSpPr/>
            <p:nvPr/>
          </p:nvSpPr>
          <p:spPr>
            <a:xfrm>
              <a:off x="6786725" y="2154300"/>
              <a:ext cx="44300" cy="697650"/>
            </a:xfrm>
            <a:custGeom>
              <a:avLst/>
              <a:gdLst/>
              <a:ahLst/>
              <a:cxnLst/>
              <a:rect l="l" t="t" r="r" b="b"/>
              <a:pathLst>
                <a:path w="1772" h="27906" extrusionOk="0">
                  <a:moveTo>
                    <a:pt x="169" y="1"/>
                  </a:moveTo>
                  <a:cubicBezTo>
                    <a:pt x="1" y="5500"/>
                    <a:pt x="491" y="11047"/>
                    <a:pt x="966" y="16437"/>
                  </a:cubicBezTo>
                  <a:cubicBezTo>
                    <a:pt x="1242" y="19525"/>
                    <a:pt x="1523" y="22721"/>
                    <a:pt x="1678" y="25867"/>
                  </a:cubicBezTo>
                  <a:cubicBezTo>
                    <a:pt x="1711" y="26537"/>
                    <a:pt x="1738" y="27222"/>
                    <a:pt x="1735" y="27906"/>
                  </a:cubicBezTo>
                  <a:cubicBezTo>
                    <a:pt x="1745" y="27902"/>
                    <a:pt x="1758" y="27902"/>
                    <a:pt x="1771" y="27899"/>
                  </a:cubicBezTo>
                  <a:cubicBezTo>
                    <a:pt x="1771" y="27215"/>
                    <a:pt x="1745" y="26534"/>
                    <a:pt x="1711" y="25863"/>
                  </a:cubicBezTo>
                  <a:cubicBezTo>
                    <a:pt x="1560" y="22721"/>
                    <a:pt x="1276" y="19522"/>
                    <a:pt x="1004" y="16433"/>
                  </a:cubicBezTo>
                  <a:cubicBezTo>
                    <a:pt x="528" y="11044"/>
                    <a:pt x="38" y="5500"/>
                    <a:pt x="206" y="4"/>
                  </a:cubicBezTo>
                  <a:cubicBezTo>
                    <a:pt x="195" y="4"/>
                    <a:pt x="182" y="1"/>
                    <a:pt x="169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3153;p49">
              <a:extLst>
                <a:ext uri="{FF2B5EF4-FFF2-40B4-BE49-F238E27FC236}">
                  <a16:creationId xmlns:a16="http://schemas.microsoft.com/office/drawing/2014/main" id="{2FE95440-D4E1-49F4-9FFF-2A83AF118991}"/>
                </a:ext>
              </a:extLst>
            </p:cNvPr>
            <p:cNvSpPr/>
            <p:nvPr/>
          </p:nvSpPr>
          <p:spPr>
            <a:xfrm>
              <a:off x="6838450" y="2158600"/>
              <a:ext cx="61475" cy="676750"/>
            </a:xfrm>
            <a:custGeom>
              <a:avLst/>
              <a:gdLst/>
              <a:ahLst/>
              <a:cxnLst/>
              <a:rect l="l" t="t" r="r" b="b"/>
              <a:pathLst>
                <a:path w="2459" h="27070" extrusionOk="0">
                  <a:moveTo>
                    <a:pt x="1" y="0"/>
                  </a:moveTo>
                  <a:lnTo>
                    <a:pt x="1" y="0"/>
                  </a:lnTo>
                  <a:cubicBezTo>
                    <a:pt x="199" y="7267"/>
                    <a:pt x="722" y="14608"/>
                    <a:pt x="1564" y="21828"/>
                  </a:cubicBezTo>
                  <a:cubicBezTo>
                    <a:pt x="1775" y="23622"/>
                    <a:pt x="2007" y="25383"/>
                    <a:pt x="2426" y="27070"/>
                  </a:cubicBezTo>
                  <a:cubicBezTo>
                    <a:pt x="2436" y="27066"/>
                    <a:pt x="2446" y="27063"/>
                    <a:pt x="2459" y="27056"/>
                  </a:cubicBezTo>
                  <a:cubicBezTo>
                    <a:pt x="2040" y="25373"/>
                    <a:pt x="1809" y="23612"/>
                    <a:pt x="1601" y="21821"/>
                  </a:cubicBezTo>
                  <a:cubicBezTo>
                    <a:pt x="759" y="14608"/>
                    <a:pt x="233" y="7267"/>
                    <a:pt x="38" y="7"/>
                  </a:cubicBezTo>
                  <a:cubicBezTo>
                    <a:pt x="28" y="3"/>
                    <a:pt x="15" y="3"/>
                    <a:pt x="1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3154;p49">
              <a:extLst>
                <a:ext uri="{FF2B5EF4-FFF2-40B4-BE49-F238E27FC236}">
                  <a16:creationId xmlns:a16="http://schemas.microsoft.com/office/drawing/2014/main" id="{94ABE29A-F101-45D9-A667-164667F9DCCB}"/>
                </a:ext>
              </a:extLst>
            </p:cNvPr>
            <p:cNvSpPr/>
            <p:nvPr/>
          </p:nvSpPr>
          <p:spPr>
            <a:xfrm>
              <a:off x="7031800" y="2257675"/>
              <a:ext cx="56600" cy="420650"/>
            </a:xfrm>
            <a:custGeom>
              <a:avLst/>
              <a:gdLst/>
              <a:ahLst/>
              <a:cxnLst/>
              <a:rect l="l" t="t" r="r" b="b"/>
              <a:pathLst>
                <a:path w="2264" h="16826" extrusionOk="0">
                  <a:moveTo>
                    <a:pt x="1" y="1"/>
                  </a:moveTo>
                  <a:cubicBezTo>
                    <a:pt x="151" y="3294"/>
                    <a:pt x="504" y="6584"/>
                    <a:pt x="1053" y="9827"/>
                  </a:cubicBezTo>
                  <a:cubicBezTo>
                    <a:pt x="1184" y="10601"/>
                    <a:pt x="1325" y="11386"/>
                    <a:pt x="1466" y="12147"/>
                  </a:cubicBezTo>
                  <a:cubicBezTo>
                    <a:pt x="1747" y="13683"/>
                    <a:pt x="2036" y="15249"/>
                    <a:pt x="2230" y="16826"/>
                  </a:cubicBezTo>
                  <a:lnTo>
                    <a:pt x="2264" y="16772"/>
                  </a:lnTo>
                  <a:cubicBezTo>
                    <a:pt x="2066" y="15213"/>
                    <a:pt x="1781" y="13663"/>
                    <a:pt x="1503" y="12141"/>
                  </a:cubicBezTo>
                  <a:cubicBezTo>
                    <a:pt x="1362" y="11382"/>
                    <a:pt x="1218" y="10594"/>
                    <a:pt x="1087" y="9823"/>
                  </a:cubicBezTo>
                  <a:cubicBezTo>
                    <a:pt x="544" y="6590"/>
                    <a:pt x="191" y="3321"/>
                    <a:pt x="37" y="41"/>
                  </a:cubicBezTo>
                  <a:cubicBezTo>
                    <a:pt x="27" y="24"/>
                    <a:pt x="14" y="11"/>
                    <a:pt x="1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3155;p49">
              <a:extLst>
                <a:ext uri="{FF2B5EF4-FFF2-40B4-BE49-F238E27FC236}">
                  <a16:creationId xmlns:a16="http://schemas.microsoft.com/office/drawing/2014/main" id="{4406A54C-819A-4080-8AEB-E270E7AC7000}"/>
                </a:ext>
              </a:extLst>
            </p:cNvPr>
            <p:cNvSpPr/>
            <p:nvPr/>
          </p:nvSpPr>
          <p:spPr>
            <a:xfrm>
              <a:off x="6909400" y="2178525"/>
              <a:ext cx="34975" cy="637800"/>
            </a:xfrm>
            <a:custGeom>
              <a:avLst/>
              <a:gdLst/>
              <a:ahLst/>
              <a:cxnLst/>
              <a:rect l="l" t="t" r="r" b="b"/>
              <a:pathLst>
                <a:path w="1399" h="25512" extrusionOk="0">
                  <a:moveTo>
                    <a:pt x="77" y="1"/>
                  </a:moveTo>
                  <a:lnTo>
                    <a:pt x="77" y="1"/>
                  </a:lnTo>
                  <a:cubicBezTo>
                    <a:pt x="0" y="7855"/>
                    <a:pt x="376" y="15739"/>
                    <a:pt x="1204" y="23526"/>
                  </a:cubicBezTo>
                  <a:cubicBezTo>
                    <a:pt x="1271" y="24149"/>
                    <a:pt x="1342" y="24827"/>
                    <a:pt x="1362" y="25511"/>
                  </a:cubicBezTo>
                  <a:cubicBezTo>
                    <a:pt x="1372" y="25508"/>
                    <a:pt x="1385" y="25502"/>
                    <a:pt x="1399" y="25494"/>
                  </a:cubicBezTo>
                  <a:cubicBezTo>
                    <a:pt x="1379" y="24810"/>
                    <a:pt x="1308" y="24140"/>
                    <a:pt x="1241" y="23522"/>
                  </a:cubicBezTo>
                  <a:cubicBezTo>
                    <a:pt x="413" y="15743"/>
                    <a:pt x="37" y="7862"/>
                    <a:pt x="111" y="14"/>
                  </a:cubicBezTo>
                  <a:cubicBezTo>
                    <a:pt x="101" y="8"/>
                    <a:pt x="88" y="4"/>
                    <a:pt x="77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3156;p49">
              <a:extLst>
                <a:ext uri="{FF2B5EF4-FFF2-40B4-BE49-F238E27FC236}">
                  <a16:creationId xmlns:a16="http://schemas.microsoft.com/office/drawing/2014/main" id="{8ABE0795-A009-4D23-B7E0-2BFA95F7DE79}"/>
                </a:ext>
              </a:extLst>
            </p:cNvPr>
            <p:cNvSpPr/>
            <p:nvPr/>
          </p:nvSpPr>
          <p:spPr>
            <a:xfrm>
              <a:off x="6941850" y="2192300"/>
              <a:ext cx="88975" cy="561225"/>
            </a:xfrm>
            <a:custGeom>
              <a:avLst/>
              <a:gdLst/>
              <a:ahLst/>
              <a:cxnLst/>
              <a:rect l="l" t="t" r="r" b="b"/>
              <a:pathLst>
                <a:path w="3559" h="22449" extrusionOk="0">
                  <a:moveTo>
                    <a:pt x="0" y="0"/>
                  </a:moveTo>
                  <a:cubicBezTo>
                    <a:pt x="154" y="1395"/>
                    <a:pt x="295" y="2787"/>
                    <a:pt x="432" y="4161"/>
                  </a:cubicBezTo>
                  <a:cubicBezTo>
                    <a:pt x="1050" y="10242"/>
                    <a:pt x="1683" y="16526"/>
                    <a:pt x="3528" y="22448"/>
                  </a:cubicBezTo>
                  <a:lnTo>
                    <a:pt x="3559" y="22419"/>
                  </a:lnTo>
                  <a:cubicBezTo>
                    <a:pt x="1720" y="16506"/>
                    <a:pt x="1087" y="10231"/>
                    <a:pt x="469" y="4158"/>
                  </a:cubicBezTo>
                  <a:cubicBezTo>
                    <a:pt x="332" y="2790"/>
                    <a:pt x="191" y="1409"/>
                    <a:pt x="41" y="20"/>
                  </a:cubicBezTo>
                  <a:cubicBezTo>
                    <a:pt x="24" y="13"/>
                    <a:pt x="13" y="3"/>
                    <a:pt x="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3157;p49">
              <a:extLst>
                <a:ext uri="{FF2B5EF4-FFF2-40B4-BE49-F238E27FC236}">
                  <a16:creationId xmlns:a16="http://schemas.microsoft.com/office/drawing/2014/main" id="{B318EC99-DE1D-46C5-96A1-4B14789F4881}"/>
                </a:ext>
              </a:extLst>
            </p:cNvPr>
            <p:cNvSpPr/>
            <p:nvPr/>
          </p:nvSpPr>
          <p:spPr>
            <a:xfrm>
              <a:off x="6512075" y="2254950"/>
              <a:ext cx="556225" cy="492900"/>
            </a:xfrm>
            <a:custGeom>
              <a:avLst/>
              <a:gdLst/>
              <a:ahLst/>
              <a:cxnLst/>
              <a:rect l="l" t="t" r="r" b="b"/>
              <a:pathLst>
                <a:path w="22249" h="19716" extrusionOk="0">
                  <a:moveTo>
                    <a:pt x="11152" y="0"/>
                  </a:moveTo>
                  <a:cubicBezTo>
                    <a:pt x="10089" y="0"/>
                    <a:pt x="9012" y="70"/>
                    <a:pt x="7945" y="186"/>
                  </a:cubicBezTo>
                  <a:cubicBezTo>
                    <a:pt x="7888" y="194"/>
                    <a:pt x="7832" y="211"/>
                    <a:pt x="7775" y="223"/>
                  </a:cubicBezTo>
                  <a:cubicBezTo>
                    <a:pt x="5440" y="770"/>
                    <a:pt x="2995" y="2062"/>
                    <a:pt x="1704" y="4161"/>
                  </a:cubicBezTo>
                  <a:cubicBezTo>
                    <a:pt x="937" y="5408"/>
                    <a:pt x="511" y="6843"/>
                    <a:pt x="276" y="8312"/>
                  </a:cubicBezTo>
                  <a:cubicBezTo>
                    <a:pt x="85" y="9510"/>
                    <a:pt x="21" y="10727"/>
                    <a:pt x="4" y="11891"/>
                  </a:cubicBezTo>
                  <a:cubicBezTo>
                    <a:pt x="0" y="12143"/>
                    <a:pt x="8" y="12390"/>
                    <a:pt x="21" y="12642"/>
                  </a:cubicBezTo>
                  <a:cubicBezTo>
                    <a:pt x="48" y="13088"/>
                    <a:pt x="101" y="13524"/>
                    <a:pt x="186" y="13953"/>
                  </a:cubicBezTo>
                  <a:cubicBezTo>
                    <a:pt x="256" y="14305"/>
                    <a:pt x="343" y="14647"/>
                    <a:pt x="454" y="14983"/>
                  </a:cubicBezTo>
                  <a:cubicBezTo>
                    <a:pt x="1047" y="16770"/>
                    <a:pt x="2248" y="18272"/>
                    <a:pt x="4179" y="19014"/>
                  </a:cubicBezTo>
                  <a:cubicBezTo>
                    <a:pt x="4555" y="19154"/>
                    <a:pt x="4937" y="19269"/>
                    <a:pt x="5323" y="19359"/>
                  </a:cubicBezTo>
                  <a:cubicBezTo>
                    <a:pt x="6467" y="19624"/>
                    <a:pt x="7663" y="19684"/>
                    <a:pt x="8841" y="19701"/>
                  </a:cubicBezTo>
                  <a:cubicBezTo>
                    <a:pt x="9394" y="19709"/>
                    <a:pt x="9946" y="19716"/>
                    <a:pt x="10496" y="19716"/>
                  </a:cubicBezTo>
                  <a:cubicBezTo>
                    <a:pt x="12580" y="19716"/>
                    <a:pt x="14635" y="19622"/>
                    <a:pt x="16614" y="19185"/>
                  </a:cubicBezTo>
                  <a:cubicBezTo>
                    <a:pt x="16906" y="19121"/>
                    <a:pt x="17194" y="19047"/>
                    <a:pt x="17483" y="18967"/>
                  </a:cubicBezTo>
                  <a:cubicBezTo>
                    <a:pt x="18287" y="18742"/>
                    <a:pt x="18985" y="18320"/>
                    <a:pt x="19572" y="17763"/>
                  </a:cubicBezTo>
                  <a:cubicBezTo>
                    <a:pt x="20444" y="16944"/>
                    <a:pt x="21075" y="15841"/>
                    <a:pt x="21460" y="14674"/>
                  </a:cubicBezTo>
                  <a:cubicBezTo>
                    <a:pt x="21564" y="14362"/>
                    <a:pt x="21648" y="14044"/>
                    <a:pt x="21715" y="13725"/>
                  </a:cubicBezTo>
                  <a:cubicBezTo>
                    <a:pt x="21722" y="13688"/>
                    <a:pt x="21731" y="13652"/>
                    <a:pt x="21739" y="13615"/>
                  </a:cubicBezTo>
                  <a:cubicBezTo>
                    <a:pt x="22078" y="11897"/>
                    <a:pt x="22248" y="9708"/>
                    <a:pt x="21977" y="7648"/>
                  </a:cubicBezTo>
                  <a:cubicBezTo>
                    <a:pt x="21688" y="5452"/>
                    <a:pt x="20900" y="3396"/>
                    <a:pt x="19294" y="2199"/>
                  </a:cubicBezTo>
                  <a:cubicBezTo>
                    <a:pt x="17089" y="563"/>
                    <a:pt x="14180" y="0"/>
                    <a:pt x="11152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3158;p49">
              <a:extLst>
                <a:ext uri="{FF2B5EF4-FFF2-40B4-BE49-F238E27FC236}">
                  <a16:creationId xmlns:a16="http://schemas.microsoft.com/office/drawing/2014/main" id="{EFB06EB4-725B-4DAC-9797-AA942F4D464F}"/>
                </a:ext>
              </a:extLst>
            </p:cNvPr>
            <p:cNvSpPr/>
            <p:nvPr/>
          </p:nvSpPr>
          <p:spPr>
            <a:xfrm>
              <a:off x="6815825" y="2267475"/>
              <a:ext cx="49150" cy="17350"/>
            </a:xfrm>
            <a:custGeom>
              <a:avLst/>
              <a:gdLst/>
              <a:ahLst/>
              <a:cxnLst/>
              <a:rect l="l" t="t" r="r" b="b"/>
              <a:pathLst>
                <a:path w="1966" h="694" extrusionOk="0">
                  <a:moveTo>
                    <a:pt x="936" y="1"/>
                  </a:moveTo>
                  <a:cubicBezTo>
                    <a:pt x="780" y="1"/>
                    <a:pt x="625" y="16"/>
                    <a:pt x="477" y="41"/>
                  </a:cubicBezTo>
                  <a:cubicBezTo>
                    <a:pt x="24" y="118"/>
                    <a:pt x="0" y="464"/>
                    <a:pt x="477" y="575"/>
                  </a:cubicBezTo>
                  <a:cubicBezTo>
                    <a:pt x="738" y="634"/>
                    <a:pt x="1010" y="694"/>
                    <a:pt x="1274" y="694"/>
                  </a:cubicBezTo>
                  <a:cubicBezTo>
                    <a:pt x="1441" y="694"/>
                    <a:pt x="1605" y="670"/>
                    <a:pt x="1761" y="608"/>
                  </a:cubicBezTo>
                  <a:cubicBezTo>
                    <a:pt x="1822" y="588"/>
                    <a:pt x="1882" y="555"/>
                    <a:pt x="1909" y="498"/>
                  </a:cubicBezTo>
                  <a:cubicBezTo>
                    <a:pt x="1966" y="383"/>
                    <a:pt x="1855" y="256"/>
                    <a:pt x="1745" y="193"/>
                  </a:cubicBezTo>
                  <a:cubicBezTo>
                    <a:pt x="1502" y="52"/>
                    <a:pt x="1219" y="1"/>
                    <a:pt x="936" y="1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3159;p49">
              <a:extLst>
                <a:ext uri="{FF2B5EF4-FFF2-40B4-BE49-F238E27FC236}">
                  <a16:creationId xmlns:a16="http://schemas.microsoft.com/office/drawing/2014/main" id="{90D56435-7663-4005-BAF0-D8D3F9F15B07}"/>
                </a:ext>
              </a:extLst>
            </p:cNvPr>
            <p:cNvSpPr/>
            <p:nvPr/>
          </p:nvSpPr>
          <p:spPr>
            <a:xfrm>
              <a:off x="6874025" y="2277250"/>
              <a:ext cx="60300" cy="22075"/>
            </a:xfrm>
            <a:custGeom>
              <a:avLst/>
              <a:gdLst/>
              <a:ahLst/>
              <a:cxnLst/>
              <a:rect l="l" t="t" r="r" b="b"/>
              <a:pathLst>
                <a:path w="2412" h="883" extrusionOk="0">
                  <a:moveTo>
                    <a:pt x="509" y="0"/>
                  </a:moveTo>
                  <a:cubicBezTo>
                    <a:pt x="411" y="0"/>
                    <a:pt x="317" y="12"/>
                    <a:pt x="228" y="39"/>
                  </a:cubicBezTo>
                  <a:cubicBezTo>
                    <a:pt x="50" y="93"/>
                    <a:pt x="0" y="268"/>
                    <a:pt x="147" y="398"/>
                  </a:cubicBezTo>
                  <a:cubicBezTo>
                    <a:pt x="312" y="546"/>
                    <a:pt x="621" y="562"/>
                    <a:pt x="825" y="610"/>
                  </a:cubicBezTo>
                  <a:cubicBezTo>
                    <a:pt x="842" y="613"/>
                    <a:pt x="855" y="616"/>
                    <a:pt x="872" y="619"/>
                  </a:cubicBezTo>
                  <a:cubicBezTo>
                    <a:pt x="1113" y="676"/>
                    <a:pt x="1355" y="734"/>
                    <a:pt x="1596" y="783"/>
                  </a:cubicBezTo>
                  <a:cubicBezTo>
                    <a:pt x="1763" y="816"/>
                    <a:pt x="1980" y="883"/>
                    <a:pt x="2168" y="883"/>
                  </a:cubicBezTo>
                  <a:cubicBezTo>
                    <a:pt x="2211" y="883"/>
                    <a:pt x="2252" y="879"/>
                    <a:pt x="2291" y="871"/>
                  </a:cubicBezTo>
                  <a:cubicBezTo>
                    <a:pt x="2337" y="861"/>
                    <a:pt x="2384" y="828"/>
                    <a:pt x="2395" y="780"/>
                  </a:cubicBezTo>
                  <a:cubicBezTo>
                    <a:pt x="2411" y="710"/>
                    <a:pt x="2348" y="647"/>
                    <a:pt x="2283" y="606"/>
                  </a:cubicBezTo>
                  <a:cubicBezTo>
                    <a:pt x="2059" y="458"/>
                    <a:pt x="1794" y="351"/>
                    <a:pt x="1543" y="257"/>
                  </a:cubicBezTo>
                  <a:cubicBezTo>
                    <a:pt x="1244" y="147"/>
                    <a:pt x="858" y="0"/>
                    <a:pt x="509" y="0"/>
                  </a:cubicBezTo>
                  <a:close/>
                </a:path>
              </a:pathLst>
            </a:custGeom>
            <a:solidFill>
              <a:srgbClr val="FCE9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3160;p49">
              <a:extLst>
                <a:ext uri="{FF2B5EF4-FFF2-40B4-BE49-F238E27FC236}">
                  <a16:creationId xmlns:a16="http://schemas.microsoft.com/office/drawing/2014/main" id="{FA1FEAFF-20CD-475C-BFF8-F9C98A5B571D}"/>
                </a:ext>
              </a:extLst>
            </p:cNvPr>
            <p:cNvSpPr/>
            <p:nvPr/>
          </p:nvSpPr>
          <p:spPr>
            <a:xfrm>
              <a:off x="6516700" y="2603775"/>
              <a:ext cx="484675" cy="144125"/>
            </a:xfrm>
            <a:custGeom>
              <a:avLst/>
              <a:gdLst/>
              <a:ahLst/>
              <a:cxnLst/>
              <a:rect l="l" t="t" r="r" b="b"/>
              <a:pathLst>
                <a:path w="19387" h="5765" extrusionOk="0">
                  <a:moveTo>
                    <a:pt x="1" y="0"/>
                  </a:moveTo>
                  <a:lnTo>
                    <a:pt x="1" y="0"/>
                  </a:lnTo>
                  <a:cubicBezTo>
                    <a:pt x="71" y="352"/>
                    <a:pt x="158" y="694"/>
                    <a:pt x="269" y="1030"/>
                  </a:cubicBezTo>
                  <a:cubicBezTo>
                    <a:pt x="862" y="2817"/>
                    <a:pt x="2063" y="4319"/>
                    <a:pt x="3994" y="5061"/>
                  </a:cubicBezTo>
                  <a:cubicBezTo>
                    <a:pt x="4370" y="5201"/>
                    <a:pt x="4752" y="5316"/>
                    <a:pt x="5138" y="5406"/>
                  </a:cubicBezTo>
                  <a:cubicBezTo>
                    <a:pt x="6282" y="5671"/>
                    <a:pt x="7478" y="5731"/>
                    <a:pt x="8656" y="5748"/>
                  </a:cubicBezTo>
                  <a:cubicBezTo>
                    <a:pt x="9206" y="5758"/>
                    <a:pt x="9749" y="5765"/>
                    <a:pt x="10295" y="5765"/>
                  </a:cubicBezTo>
                  <a:cubicBezTo>
                    <a:pt x="12385" y="5765"/>
                    <a:pt x="14444" y="5671"/>
                    <a:pt x="16429" y="5232"/>
                  </a:cubicBezTo>
                  <a:cubicBezTo>
                    <a:pt x="16721" y="5168"/>
                    <a:pt x="17009" y="5094"/>
                    <a:pt x="17298" y="5014"/>
                  </a:cubicBezTo>
                  <a:cubicBezTo>
                    <a:pt x="18102" y="4789"/>
                    <a:pt x="18800" y="4367"/>
                    <a:pt x="19387" y="3810"/>
                  </a:cubicBezTo>
                  <a:lnTo>
                    <a:pt x="19387" y="3810"/>
                  </a:lnTo>
                  <a:cubicBezTo>
                    <a:pt x="18210" y="4118"/>
                    <a:pt x="16996" y="4296"/>
                    <a:pt x="15776" y="4363"/>
                  </a:cubicBezTo>
                  <a:cubicBezTo>
                    <a:pt x="15550" y="4376"/>
                    <a:pt x="15326" y="4383"/>
                    <a:pt x="15098" y="4390"/>
                  </a:cubicBezTo>
                  <a:cubicBezTo>
                    <a:pt x="14923" y="4393"/>
                    <a:pt x="14749" y="4397"/>
                    <a:pt x="14575" y="4397"/>
                  </a:cubicBezTo>
                  <a:cubicBezTo>
                    <a:pt x="12456" y="4397"/>
                    <a:pt x="10343" y="4108"/>
                    <a:pt x="8263" y="3703"/>
                  </a:cubicBezTo>
                  <a:cubicBezTo>
                    <a:pt x="7616" y="3578"/>
                    <a:pt x="6969" y="3441"/>
                    <a:pt x="6332" y="3280"/>
                  </a:cubicBezTo>
                  <a:cubicBezTo>
                    <a:pt x="5235" y="3005"/>
                    <a:pt x="4162" y="2660"/>
                    <a:pt x="3140" y="2183"/>
                  </a:cubicBezTo>
                  <a:cubicBezTo>
                    <a:pt x="2237" y="1761"/>
                    <a:pt x="1375" y="1228"/>
                    <a:pt x="620" y="580"/>
                  </a:cubicBezTo>
                  <a:cubicBezTo>
                    <a:pt x="406" y="399"/>
                    <a:pt x="198" y="205"/>
                    <a:pt x="1" y="0"/>
                  </a:cubicBezTo>
                  <a:close/>
                </a:path>
              </a:pathLst>
            </a:custGeom>
            <a:solidFill>
              <a:srgbClr val="EDBB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3161;p49">
              <a:extLst>
                <a:ext uri="{FF2B5EF4-FFF2-40B4-BE49-F238E27FC236}">
                  <a16:creationId xmlns:a16="http://schemas.microsoft.com/office/drawing/2014/main" id="{D3527941-DD82-4189-8758-B4B9866AC489}"/>
                </a:ext>
              </a:extLst>
            </p:cNvPr>
            <p:cNvSpPr/>
            <p:nvPr/>
          </p:nvSpPr>
          <p:spPr>
            <a:xfrm>
              <a:off x="6524400" y="2516475"/>
              <a:ext cx="145825" cy="143925"/>
            </a:xfrm>
            <a:custGeom>
              <a:avLst/>
              <a:gdLst/>
              <a:ahLst/>
              <a:cxnLst/>
              <a:rect l="l" t="t" r="r" b="b"/>
              <a:pathLst>
                <a:path w="5833" h="5757" extrusionOk="0">
                  <a:moveTo>
                    <a:pt x="2914" y="0"/>
                  </a:moveTo>
                  <a:cubicBezTo>
                    <a:pt x="1358" y="0"/>
                    <a:pt x="74" y="1245"/>
                    <a:pt x="38" y="2812"/>
                  </a:cubicBezTo>
                  <a:cubicBezTo>
                    <a:pt x="1" y="4401"/>
                    <a:pt x="1258" y="5719"/>
                    <a:pt x="2848" y="5756"/>
                  </a:cubicBezTo>
                  <a:cubicBezTo>
                    <a:pt x="2870" y="5756"/>
                    <a:pt x="2893" y="5756"/>
                    <a:pt x="2916" y="5756"/>
                  </a:cubicBezTo>
                  <a:cubicBezTo>
                    <a:pt x="4475" y="5756"/>
                    <a:pt x="5756" y="4512"/>
                    <a:pt x="5793" y="2945"/>
                  </a:cubicBezTo>
                  <a:cubicBezTo>
                    <a:pt x="5833" y="1360"/>
                    <a:pt x="4572" y="38"/>
                    <a:pt x="2982" y="1"/>
                  </a:cubicBezTo>
                  <a:cubicBezTo>
                    <a:pt x="2959" y="0"/>
                    <a:pt x="2936" y="0"/>
                    <a:pt x="2914" y="0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3162;p49">
              <a:extLst>
                <a:ext uri="{FF2B5EF4-FFF2-40B4-BE49-F238E27FC236}">
                  <a16:creationId xmlns:a16="http://schemas.microsoft.com/office/drawing/2014/main" id="{24AEA9CC-CC1B-4BB0-829E-A1372FC5F4EB}"/>
                </a:ext>
              </a:extLst>
            </p:cNvPr>
            <p:cNvSpPr/>
            <p:nvPr/>
          </p:nvSpPr>
          <p:spPr>
            <a:xfrm>
              <a:off x="6885825" y="2509075"/>
              <a:ext cx="145750" cy="144050"/>
            </a:xfrm>
            <a:custGeom>
              <a:avLst/>
              <a:gdLst/>
              <a:ahLst/>
              <a:cxnLst/>
              <a:rect l="l" t="t" r="r" b="b"/>
              <a:pathLst>
                <a:path w="5830" h="5762" extrusionOk="0">
                  <a:moveTo>
                    <a:pt x="2916" y="1"/>
                  </a:moveTo>
                  <a:cubicBezTo>
                    <a:pt x="1356" y="1"/>
                    <a:pt x="74" y="1248"/>
                    <a:pt x="38" y="2812"/>
                  </a:cubicBezTo>
                  <a:cubicBezTo>
                    <a:pt x="1" y="4402"/>
                    <a:pt x="1259" y="5720"/>
                    <a:pt x="2848" y="5760"/>
                  </a:cubicBezTo>
                  <a:cubicBezTo>
                    <a:pt x="2870" y="5761"/>
                    <a:pt x="2893" y="5761"/>
                    <a:pt x="2915" y="5761"/>
                  </a:cubicBezTo>
                  <a:cubicBezTo>
                    <a:pt x="4475" y="5761"/>
                    <a:pt x="5756" y="4517"/>
                    <a:pt x="5792" y="2950"/>
                  </a:cubicBezTo>
                  <a:cubicBezTo>
                    <a:pt x="5829" y="1360"/>
                    <a:pt x="4572" y="42"/>
                    <a:pt x="2983" y="2"/>
                  </a:cubicBezTo>
                  <a:cubicBezTo>
                    <a:pt x="2960" y="1"/>
                    <a:pt x="2938" y="1"/>
                    <a:pt x="2916" y="1"/>
                  </a:cubicBezTo>
                  <a:close/>
                </a:path>
              </a:pathLst>
            </a:custGeom>
            <a:solidFill>
              <a:srgbClr val="FD5A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3163;p49">
              <a:extLst>
                <a:ext uri="{FF2B5EF4-FFF2-40B4-BE49-F238E27FC236}">
                  <a16:creationId xmlns:a16="http://schemas.microsoft.com/office/drawing/2014/main" id="{37497438-76B1-498C-8CF9-5C4D353FB942}"/>
                </a:ext>
              </a:extLst>
            </p:cNvPr>
            <p:cNvSpPr/>
            <p:nvPr/>
          </p:nvSpPr>
          <p:spPr>
            <a:xfrm>
              <a:off x="6571275" y="2364875"/>
              <a:ext cx="170375" cy="168025"/>
            </a:xfrm>
            <a:custGeom>
              <a:avLst/>
              <a:gdLst/>
              <a:ahLst/>
              <a:cxnLst/>
              <a:rect l="l" t="t" r="r" b="b"/>
              <a:pathLst>
                <a:path w="6815" h="6721" extrusionOk="0">
                  <a:moveTo>
                    <a:pt x="3408" y="1"/>
                  </a:moveTo>
                  <a:cubicBezTo>
                    <a:pt x="3379" y="1"/>
                    <a:pt x="3350" y="1"/>
                    <a:pt x="3320" y="2"/>
                  </a:cubicBezTo>
                  <a:cubicBezTo>
                    <a:pt x="1466" y="52"/>
                    <a:pt x="0" y="1595"/>
                    <a:pt x="51" y="3449"/>
                  </a:cubicBezTo>
                  <a:cubicBezTo>
                    <a:pt x="97" y="5272"/>
                    <a:pt x="1593" y="6720"/>
                    <a:pt x="3409" y="6720"/>
                  </a:cubicBezTo>
                  <a:cubicBezTo>
                    <a:pt x="3438" y="6720"/>
                    <a:pt x="3466" y="6720"/>
                    <a:pt x="3495" y="6719"/>
                  </a:cubicBezTo>
                  <a:cubicBezTo>
                    <a:pt x="5349" y="6669"/>
                    <a:pt x="6815" y="5126"/>
                    <a:pt x="6764" y="3271"/>
                  </a:cubicBezTo>
                  <a:cubicBezTo>
                    <a:pt x="6718" y="1446"/>
                    <a:pt x="5223" y="1"/>
                    <a:pt x="34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3164;p49">
              <a:extLst>
                <a:ext uri="{FF2B5EF4-FFF2-40B4-BE49-F238E27FC236}">
                  <a16:creationId xmlns:a16="http://schemas.microsoft.com/office/drawing/2014/main" id="{CF4CCA07-EBE8-4441-87F1-3B8588BA85E1}"/>
                </a:ext>
              </a:extLst>
            </p:cNvPr>
            <p:cNvSpPr/>
            <p:nvPr/>
          </p:nvSpPr>
          <p:spPr>
            <a:xfrm>
              <a:off x="6581500" y="2375875"/>
              <a:ext cx="151525" cy="149375"/>
            </a:xfrm>
            <a:custGeom>
              <a:avLst/>
              <a:gdLst/>
              <a:ahLst/>
              <a:cxnLst/>
              <a:rect l="l" t="t" r="r" b="b"/>
              <a:pathLst>
                <a:path w="6061" h="5975" extrusionOk="0">
                  <a:moveTo>
                    <a:pt x="3025" y="1"/>
                  </a:moveTo>
                  <a:cubicBezTo>
                    <a:pt x="3000" y="1"/>
                    <a:pt x="2976" y="1"/>
                    <a:pt x="2952" y="1"/>
                  </a:cubicBezTo>
                  <a:cubicBezTo>
                    <a:pt x="1302" y="45"/>
                    <a:pt x="0" y="1416"/>
                    <a:pt x="44" y="3066"/>
                  </a:cubicBezTo>
                  <a:cubicBezTo>
                    <a:pt x="87" y="4686"/>
                    <a:pt x="1414" y="5975"/>
                    <a:pt x="3028" y="5975"/>
                  </a:cubicBezTo>
                  <a:cubicBezTo>
                    <a:pt x="3055" y="5975"/>
                    <a:pt x="3082" y="5974"/>
                    <a:pt x="3109" y="5973"/>
                  </a:cubicBezTo>
                  <a:cubicBezTo>
                    <a:pt x="4756" y="5930"/>
                    <a:pt x="6061" y="4559"/>
                    <a:pt x="6016" y="2909"/>
                  </a:cubicBezTo>
                  <a:cubicBezTo>
                    <a:pt x="5990" y="1899"/>
                    <a:pt x="5467" y="1020"/>
                    <a:pt x="4685" y="501"/>
                  </a:cubicBezTo>
                  <a:lnTo>
                    <a:pt x="3052" y="1762"/>
                  </a:lnTo>
                  <a:lnTo>
                    <a:pt x="3863" y="118"/>
                  </a:lnTo>
                  <a:cubicBezTo>
                    <a:pt x="3597" y="41"/>
                    <a:pt x="3317" y="1"/>
                    <a:pt x="3025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Google Shape;3165;p49">
              <a:extLst>
                <a:ext uri="{FF2B5EF4-FFF2-40B4-BE49-F238E27FC236}">
                  <a16:creationId xmlns:a16="http://schemas.microsoft.com/office/drawing/2014/main" id="{83FC9958-FEED-4DB1-971B-5317A0C0598F}"/>
                </a:ext>
              </a:extLst>
            </p:cNvPr>
            <p:cNvSpPr/>
            <p:nvPr/>
          </p:nvSpPr>
          <p:spPr>
            <a:xfrm>
              <a:off x="6841900" y="2358275"/>
              <a:ext cx="170325" cy="167975"/>
            </a:xfrm>
            <a:custGeom>
              <a:avLst/>
              <a:gdLst/>
              <a:ahLst/>
              <a:cxnLst/>
              <a:rect l="l" t="t" r="r" b="b"/>
              <a:pathLst>
                <a:path w="6813" h="6719" extrusionOk="0">
                  <a:moveTo>
                    <a:pt x="3408" y="0"/>
                  </a:moveTo>
                  <a:cubicBezTo>
                    <a:pt x="3379" y="0"/>
                    <a:pt x="3350" y="1"/>
                    <a:pt x="3321" y="1"/>
                  </a:cubicBezTo>
                  <a:cubicBezTo>
                    <a:pt x="1466" y="51"/>
                    <a:pt x="1" y="1594"/>
                    <a:pt x="51" y="3448"/>
                  </a:cubicBezTo>
                  <a:cubicBezTo>
                    <a:pt x="97" y="5270"/>
                    <a:pt x="1593" y="6719"/>
                    <a:pt x="3408" y="6719"/>
                  </a:cubicBezTo>
                  <a:cubicBezTo>
                    <a:pt x="3437" y="6719"/>
                    <a:pt x="3466" y="6718"/>
                    <a:pt x="3495" y="6718"/>
                  </a:cubicBezTo>
                  <a:cubicBezTo>
                    <a:pt x="5350" y="6668"/>
                    <a:pt x="6812" y="5125"/>
                    <a:pt x="6765" y="3271"/>
                  </a:cubicBezTo>
                  <a:cubicBezTo>
                    <a:pt x="6719" y="1446"/>
                    <a:pt x="5223" y="0"/>
                    <a:pt x="3408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3166;p49">
              <a:extLst>
                <a:ext uri="{FF2B5EF4-FFF2-40B4-BE49-F238E27FC236}">
                  <a16:creationId xmlns:a16="http://schemas.microsoft.com/office/drawing/2014/main" id="{BF3E92D8-DB2D-4A46-AC5C-7250E356B570}"/>
                </a:ext>
              </a:extLst>
            </p:cNvPr>
            <p:cNvSpPr/>
            <p:nvPr/>
          </p:nvSpPr>
          <p:spPr>
            <a:xfrm>
              <a:off x="6854825" y="2369850"/>
              <a:ext cx="148150" cy="146100"/>
            </a:xfrm>
            <a:custGeom>
              <a:avLst/>
              <a:gdLst/>
              <a:ahLst/>
              <a:cxnLst/>
              <a:rect l="l" t="t" r="r" b="b"/>
              <a:pathLst>
                <a:path w="5926" h="5844" extrusionOk="0">
                  <a:moveTo>
                    <a:pt x="2958" y="0"/>
                  </a:moveTo>
                  <a:cubicBezTo>
                    <a:pt x="2935" y="0"/>
                    <a:pt x="2911" y="0"/>
                    <a:pt x="2887" y="1"/>
                  </a:cubicBezTo>
                  <a:cubicBezTo>
                    <a:pt x="1274" y="45"/>
                    <a:pt x="0" y="1385"/>
                    <a:pt x="44" y="2995"/>
                  </a:cubicBezTo>
                  <a:cubicBezTo>
                    <a:pt x="83" y="4584"/>
                    <a:pt x="1385" y="5844"/>
                    <a:pt x="2964" y="5844"/>
                  </a:cubicBezTo>
                  <a:cubicBezTo>
                    <a:pt x="2989" y="5844"/>
                    <a:pt x="3014" y="5843"/>
                    <a:pt x="3039" y="5843"/>
                  </a:cubicBezTo>
                  <a:cubicBezTo>
                    <a:pt x="4652" y="5799"/>
                    <a:pt x="5926" y="4457"/>
                    <a:pt x="5882" y="2845"/>
                  </a:cubicBezTo>
                  <a:cubicBezTo>
                    <a:pt x="5856" y="1859"/>
                    <a:pt x="5345" y="997"/>
                    <a:pt x="4581" y="490"/>
                  </a:cubicBezTo>
                  <a:lnTo>
                    <a:pt x="2981" y="1721"/>
                  </a:lnTo>
                  <a:lnTo>
                    <a:pt x="3776" y="118"/>
                  </a:lnTo>
                  <a:cubicBezTo>
                    <a:pt x="3516" y="40"/>
                    <a:pt x="3242" y="0"/>
                    <a:pt x="295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3167;p49">
              <a:extLst>
                <a:ext uri="{FF2B5EF4-FFF2-40B4-BE49-F238E27FC236}">
                  <a16:creationId xmlns:a16="http://schemas.microsoft.com/office/drawing/2014/main" id="{39422F71-2B50-48E7-9960-2CD1CCAE30A2}"/>
                </a:ext>
              </a:extLst>
            </p:cNvPr>
            <p:cNvSpPr/>
            <p:nvPr/>
          </p:nvSpPr>
          <p:spPr>
            <a:xfrm>
              <a:off x="660237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1824" y="1"/>
                  </a:moveTo>
                  <a:cubicBezTo>
                    <a:pt x="1162" y="1"/>
                    <a:pt x="505" y="280"/>
                    <a:pt x="58" y="773"/>
                  </a:cubicBezTo>
                  <a:cubicBezTo>
                    <a:pt x="1" y="833"/>
                    <a:pt x="7" y="927"/>
                    <a:pt x="67" y="981"/>
                  </a:cubicBezTo>
                  <a:cubicBezTo>
                    <a:pt x="95" y="1008"/>
                    <a:pt x="131" y="1018"/>
                    <a:pt x="165" y="1018"/>
                  </a:cubicBezTo>
                  <a:cubicBezTo>
                    <a:pt x="205" y="1018"/>
                    <a:pt x="245" y="1004"/>
                    <a:pt x="276" y="971"/>
                  </a:cubicBezTo>
                  <a:cubicBezTo>
                    <a:pt x="667" y="540"/>
                    <a:pt x="1244" y="297"/>
                    <a:pt x="1822" y="297"/>
                  </a:cubicBezTo>
                  <a:cubicBezTo>
                    <a:pt x="1968" y="297"/>
                    <a:pt x="2114" y="312"/>
                    <a:pt x="2257" y="344"/>
                  </a:cubicBezTo>
                  <a:cubicBezTo>
                    <a:pt x="2268" y="346"/>
                    <a:pt x="2278" y="347"/>
                    <a:pt x="2288" y="347"/>
                  </a:cubicBezTo>
                  <a:cubicBezTo>
                    <a:pt x="2357" y="347"/>
                    <a:pt x="2418" y="300"/>
                    <a:pt x="2435" y="230"/>
                  </a:cubicBezTo>
                  <a:cubicBezTo>
                    <a:pt x="2452" y="149"/>
                    <a:pt x="2402" y="72"/>
                    <a:pt x="2321" y="55"/>
                  </a:cubicBezTo>
                  <a:cubicBezTo>
                    <a:pt x="2157" y="19"/>
                    <a:pt x="1990" y="1"/>
                    <a:pt x="1824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3168;p49">
              <a:extLst>
                <a:ext uri="{FF2B5EF4-FFF2-40B4-BE49-F238E27FC236}">
                  <a16:creationId xmlns:a16="http://schemas.microsoft.com/office/drawing/2014/main" id="{1CCE0244-7290-4BBE-9CCB-38E0C625808A}"/>
                </a:ext>
              </a:extLst>
            </p:cNvPr>
            <p:cNvSpPr/>
            <p:nvPr/>
          </p:nvSpPr>
          <p:spPr>
            <a:xfrm>
              <a:off x="6910725" y="2331600"/>
              <a:ext cx="61325" cy="25450"/>
            </a:xfrm>
            <a:custGeom>
              <a:avLst/>
              <a:gdLst/>
              <a:ahLst/>
              <a:cxnLst/>
              <a:rect l="l" t="t" r="r" b="b"/>
              <a:pathLst>
                <a:path w="2453" h="1018" extrusionOk="0">
                  <a:moveTo>
                    <a:pt x="629" y="1"/>
                  </a:moveTo>
                  <a:cubicBezTo>
                    <a:pt x="462" y="1"/>
                    <a:pt x="295" y="19"/>
                    <a:pt x="131" y="55"/>
                  </a:cubicBezTo>
                  <a:cubicBezTo>
                    <a:pt x="51" y="72"/>
                    <a:pt x="1" y="149"/>
                    <a:pt x="18" y="230"/>
                  </a:cubicBezTo>
                  <a:cubicBezTo>
                    <a:pt x="35" y="300"/>
                    <a:pt x="97" y="347"/>
                    <a:pt x="166" y="347"/>
                  </a:cubicBezTo>
                  <a:cubicBezTo>
                    <a:pt x="175" y="347"/>
                    <a:pt x="186" y="346"/>
                    <a:pt x="196" y="344"/>
                  </a:cubicBezTo>
                  <a:cubicBezTo>
                    <a:pt x="340" y="312"/>
                    <a:pt x="486" y="297"/>
                    <a:pt x="632" y="297"/>
                  </a:cubicBezTo>
                  <a:cubicBezTo>
                    <a:pt x="1211" y="297"/>
                    <a:pt x="1786" y="540"/>
                    <a:pt x="2177" y="971"/>
                  </a:cubicBezTo>
                  <a:cubicBezTo>
                    <a:pt x="2208" y="1004"/>
                    <a:pt x="2248" y="1018"/>
                    <a:pt x="2288" y="1018"/>
                  </a:cubicBezTo>
                  <a:cubicBezTo>
                    <a:pt x="2321" y="1018"/>
                    <a:pt x="2358" y="1008"/>
                    <a:pt x="2389" y="981"/>
                  </a:cubicBezTo>
                  <a:cubicBezTo>
                    <a:pt x="2449" y="927"/>
                    <a:pt x="2453" y="833"/>
                    <a:pt x="2395" y="773"/>
                  </a:cubicBezTo>
                  <a:cubicBezTo>
                    <a:pt x="1948" y="280"/>
                    <a:pt x="1291" y="1"/>
                    <a:pt x="629" y="1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3169;p49">
              <a:extLst>
                <a:ext uri="{FF2B5EF4-FFF2-40B4-BE49-F238E27FC236}">
                  <a16:creationId xmlns:a16="http://schemas.microsoft.com/office/drawing/2014/main" id="{D70737E9-CCF6-434B-984B-57C7F7874B7C}"/>
                </a:ext>
              </a:extLst>
            </p:cNvPr>
            <p:cNvSpPr/>
            <p:nvPr/>
          </p:nvSpPr>
          <p:spPr>
            <a:xfrm>
              <a:off x="6758050" y="2480050"/>
              <a:ext cx="68625" cy="25975"/>
            </a:xfrm>
            <a:custGeom>
              <a:avLst/>
              <a:gdLst/>
              <a:ahLst/>
              <a:cxnLst/>
              <a:rect l="l" t="t" r="r" b="b"/>
              <a:pathLst>
                <a:path w="2745" h="1039" extrusionOk="0">
                  <a:moveTo>
                    <a:pt x="2578" y="0"/>
                  </a:moveTo>
                  <a:cubicBezTo>
                    <a:pt x="2523" y="0"/>
                    <a:pt x="2470" y="31"/>
                    <a:pt x="2446" y="83"/>
                  </a:cubicBezTo>
                  <a:cubicBezTo>
                    <a:pt x="2245" y="478"/>
                    <a:pt x="1816" y="744"/>
                    <a:pt x="1373" y="744"/>
                  </a:cubicBezTo>
                  <a:cubicBezTo>
                    <a:pt x="930" y="744"/>
                    <a:pt x="501" y="478"/>
                    <a:pt x="303" y="83"/>
                  </a:cubicBezTo>
                  <a:cubicBezTo>
                    <a:pt x="277" y="30"/>
                    <a:pt x="224" y="2"/>
                    <a:pt x="170" y="2"/>
                  </a:cubicBezTo>
                  <a:cubicBezTo>
                    <a:pt x="148" y="2"/>
                    <a:pt x="126" y="6"/>
                    <a:pt x="105" y="16"/>
                  </a:cubicBezTo>
                  <a:cubicBezTo>
                    <a:pt x="31" y="53"/>
                    <a:pt x="1" y="144"/>
                    <a:pt x="38" y="217"/>
                  </a:cubicBezTo>
                  <a:cubicBezTo>
                    <a:pt x="286" y="707"/>
                    <a:pt x="823" y="1039"/>
                    <a:pt x="1373" y="1039"/>
                  </a:cubicBezTo>
                  <a:cubicBezTo>
                    <a:pt x="1923" y="1039"/>
                    <a:pt x="2460" y="707"/>
                    <a:pt x="2707" y="214"/>
                  </a:cubicBezTo>
                  <a:cubicBezTo>
                    <a:pt x="2744" y="144"/>
                    <a:pt x="2714" y="53"/>
                    <a:pt x="2644" y="16"/>
                  </a:cubicBezTo>
                  <a:cubicBezTo>
                    <a:pt x="2623" y="5"/>
                    <a:pt x="2600" y="0"/>
                    <a:pt x="2578" y="0"/>
                  </a:cubicBezTo>
                  <a:close/>
                </a:path>
              </a:pathLst>
            </a:custGeom>
            <a:solidFill>
              <a:srgbClr val="5234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3170;p49">
              <a:extLst>
                <a:ext uri="{FF2B5EF4-FFF2-40B4-BE49-F238E27FC236}">
                  <a16:creationId xmlns:a16="http://schemas.microsoft.com/office/drawing/2014/main" id="{4F8AC35E-E7B9-47A6-925C-277480F2BD00}"/>
                </a:ext>
              </a:extLst>
            </p:cNvPr>
            <p:cNvSpPr/>
            <p:nvPr/>
          </p:nvSpPr>
          <p:spPr>
            <a:xfrm>
              <a:off x="6415325" y="2378100"/>
              <a:ext cx="104825" cy="120075"/>
            </a:xfrm>
            <a:custGeom>
              <a:avLst/>
              <a:gdLst/>
              <a:ahLst/>
              <a:cxnLst/>
              <a:rect l="l" t="t" r="r" b="b"/>
              <a:pathLst>
                <a:path w="4193" h="4803" extrusionOk="0">
                  <a:moveTo>
                    <a:pt x="1390" y="1"/>
                  </a:moveTo>
                  <a:cubicBezTo>
                    <a:pt x="1324" y="1"/>
                    <a:pt x="1259" y="5"/>
                    <a:pt x="1194" y="13"/>
                  </a:cubicBezTo>
                  <a:cubicBezTo>
                    <a:pt x="829" y="60"/>
                    <a:pt x="470" y="264"/>
                    <a:pt x="306" y="593"/>
                  </a:cubicBezTo>
                  <a:cubicBezTo>
                    <a:pt x="132" y="939"/>
                    <a:pt x="199" y="1374"/>
                    <a:pt x="406" y="1699"/>
                  </a:cubicBezTo>
                  <a:cubicBezTo>
                    <a:pt x="618" y="2025"/>
                    <a:pt x="953" y="2253"/>
                    <a:pt x="1309" y="2408"/>
                  </a:cubicBezTo>
                  <a:cubicBezTo>
                    <a:pt x="1053" y="2478"/>
                    <a:pt x="765" y="2589"/>
                    <a:pt x="541" y="2736"/>
                  </a:cubicBezTo>
                  <a:cubicBezTo>
                    <a:pt x="319" y="2880"/>
                    <a:pt x="128" y="3095"/>
                    <a:pt x="64" y="3353"/>
                  </a:cubicBezTo>
                  <a:cubicBezTo>
                    <a:pt x="1" y="3615"/>
                    <a:pt x="81" y="3917"/>
                    <a:pt x="296" y="4070"/>
                  </a:cubicBezTo>
                  <a:cubicBezTo>
                    <a:pt x="439" y="4173"/>
                    <a:pt x="617" y="4203"/>
                    <a:pt x="795" y="4203"/>
                  </a:cubicBezTo>
                  <a:cubicBezTo>
                    <a:pt x="855" y="4203"/>
                    <a:pt x="915" y="4199"/>
                    <a:pt x="973" y="4194"/>
                  </a:cubicBezTo>
                  <a:cubicBezTo>
                    <a:pt x="1389" y="4154"/>
                    <a:pt x="1798" y="4050"/>
                    <a:pt x="2180" y="3880"/>
                  </a:cubicBezTo>
                  <a:lnTo>
                    <a:pt x="2180" y="3880"/>
                  </a:lnTo>
                  <a:cubicBezTo>
                    <a:pt x="2154" y="4044"/>
                    <a:pt x="2177" y="4235"/>
                    <a:pt x="2211" y="4400"/>
                  </a:cubicBezTo>
                  <a:cubicBezTo>
                    <a:pt x="2241" y="4564"/>
                    <a:pt x="2341" y="4725"/>
                    <a:pt x="2499" y="4782"/>
                  </a:cubicBezTo>
                  <a:cubicBezTo>
                    <a:pt x="2544" y="4796"/>
                    <a:pt x="2591" y="4802"/>
                    <a:pt x="2637" y="4802"/>
                  </a:cubicBezTo>
                  <a:cubicBezTo>
                    <a:pt x="2698" y="4802"/>
                    <a:pt x="2759" y="4792"/>
                    <a:pt x="2818" y="4775"/>
                  </a:cubicBezTo>
                  <a:cubicBezTo>
                    <a:pt x="3240" y="4644"/>
                    <a:pt x="3502" y="4228"/>
                    <a:pt x="3686" y="3829"/>
                  </a:cubicBezTo>
                  <a:cubicBezTo>
                    <a:pt x="3895" y="3377"/>
                    <a:pt x="4085" y="2753"/>
                    <a:pt x="4192" y="2263"/>
                  </a:cubicBezTo>
                  <a:cubicBezTo>
                    <a:pt x="3870" y="1354"/>
                    <a:pt x="3157" y="593"/>
                    <a:pt x="2271" y="207"/>
                  </a:cubicBezTo>
                  <a:cubicBezTo>
                    <a:pt x="1993" y="86"/>
                    <a:pt x="1691" y="1"/>
                    <a:pt x="1390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3171;p49">
              <a:extLst>
                <a:ext uri="{FF2B5EF4-FFF2-40B4-BE49-F238E27FC236}">
                  <a16:creationId xmlns:a16="http://schemas.microsoft.com/office/drawing/2014/main" id="{FD5B3F99-95F8-4ACD-8617-006F3D81D8F9}"/>
                </a:ext>
              </a:extLst>
            </p:cNvPr>
            <p:cNvSpPr/>
            <p:nvPr/>
          </p:nvSpPr>
          <p:spPr>
            <a:xfrm>
              <a:off x="7065500" y="2373875"/>
              <a:ext cx="107675" cy="122850"/>
            </a:xfrm>
            <a:custGeom>
              <a:avLst/>
              <a:gdLst/>
              <a:ahLst/>
              <a:cxnLst/>
              <a:rect l="l" t="t" r="r" b="b"/>
              <a:pathLst>
                <a:path w="4307" h="4914" extrusionOk="0">
                  <a:moveTo>
                    <a:pt x="2716" y="0"/>
                  </a:moveTo>
                  <a:cubicBezTo>
                    <a:pt x="2361" y="0"/>
                    <a:pt x="2017" y="129"/>
                    <a:pt x="1707" y="303"/>
                  </a:cubicBezTo>
                  <a:cubicBezTo>
                    <a:pt x="866" y="772"/>
                    <a:pt x="232" y="1603"/>
                    <a:pt x="1" y="2540"/>
                  </a:cubicBezTo>
                  <a:cubicBezTo>
                    <a:pt x="155" y="3015"/>
                    <a:pt x="410" y="3616"/>
                    <a:pt x="661" y="4049"/>
                  </a:cubicBezTo>
                  <a:cubicBezTo>
                    <a:pt x="886" y="4428"/>
                    <a:pt x="1188" y="4816"/>
                    <a:pt x="1620" y="4900"/>
                  </a:cubicBezTo>
                  <a:cubicBezTo>
                    <a:pt x="1662" y="4908"/>
                    <a:pt x="1706" y="4913"/>
                    <a:pt x="1750" y="4913"/>
                  </a:cubicBezTo>
                  <a:cubicBezTo>
                    <a:pt x="1814" y="4913"/>
                    <a:pt x="1878" y="4903"/>
                    <a:pt x="1936" y="4877"/>
                  </a:cubicBezTo>
                  <a:cubicBezTo>
                    <a:pt x="2086" y="4806"/>
                    <a:pt x="2174" y="4635"/>
                    <a:pt x="2187" y="4468"/>
                  </a:cubicBezTo>
                  <a:cubicBezTo>
                    <a:pt x="2204" y="4303"/>
                    <a:pt x="2207" y="4109"/>
                    <a:pt x="2167" y="3948"/>
                  </a:cubicBezTo>
                  <a:lnTo>
                    <a:pt x="2167" y="3948"/>
                  </a:lnTo>
                  <a:cubicBezTo>
                    <a:pt x="2553" y="4075"/>
                    <a:pt x="2959" y="4139"/>
                    <a:pt x="3364" y="4139"/>
                  </a:cubicBezTo>
                  <a:cubicBezTo>
                    <a:pt x="3374" y="4139"/>
                    <a:pt x="3384" y="4139"/>
                    <a:pt x="3394" y="4139"/>
                  </a:cubicBezTo>
                  <a:cubicBezTo>
                    <a:pt x="3632" y="4136"/>
                    <a:pt x="3884" y="4106"/>
                    <a:pt x="4058" y="3948"/>
                  </a:cubicBezTo>
                  <a:cubicBezTo>
                    <a:pt x="4259" y="3773"/>
                    <a:pt x="4307" y="3465"/>
                    <a:pt x="4216" y="3213"/>
                  </a:cubicBezTo>
                  <a:cubicBezTo>
                    <a:pt x="4129" y="2962"/>
                    <a:pt x="3917" y="2767"/>
                    <a:pt x="3683" y="2643"/>
                  </a:cubicBezTo>
                  <a:cubicBezTo>
                    <a:pt x="3445" y="2523"/>
                    <a:pt x="3146" y="2442"/>
                    <a:pt x="2885" y="2395"/>
                  </a:cubicBezTo>
                  <a:cubicBezTo>
                    <a:pt x="3223" y="2207"/>
                    <a:pt x="3535" y="1946"/>
                    <a:pt x="3710" y="1600"/>
                  </a:cubicBezTo>
                  <a:cubicBezTo>
                    <a:pt x="3887" y="1255"/>
                    <a:pt x="3911" y="819"/>
                    <a:pt x="3703" y="490"/>
                  </a:cubicBezTo>
                  <a:cubicBezTo>
                    <a:pt x="3505" y="178"/>
                    <a:pt x="3126" y="11"/>
                    <a:pt x="2757" y="1"/>
                  </a:cubicBezTo>
                  <a:cubicBezTo>
                    <a:pt x="2744" y="1"/>
                    <a:pt x="2730" y="0"/>
                    <a:pt x="2716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3172;p49">
              <a:extLst>
                <a:ext uri="{FF2B5EF4-FFF2-40B4-BE49-F238E27FC236}">
                  <a16:creationId xmlns:a16="http://schemas.microsoft.com/office/drawing/2014/main" id="{5DBA9C3F-0568-4C2C-8712-F1DEC643EF79}"/>
                </a:ext>
              </a:extLst>
            </p:cNvPr>
            <p:cNvSpPr/>
            <p:nvPr/>
          </p:nvSpPr>
          <p:spPr>
            <a:xfrm>
              <a:off x="6692250" y="2209900"/>
              <a:ext cx="204675" cy="30100"/>
            </a:xfrm>
            <a:custGeom>
              <a:avLst/>
              <a:gdLst/>
              <a:ahLst/>
              <a:cxnLst/>
              <a:rect l="l" t="t" r="r" b="b"/>
              <a:pathLst>
                <a:path w="8187" h="1204" extrusionOk="0">
                  <a:moveTo>
                    <a:pt x="4092" y="148"/>
                  </a:moveTo>
                  <a:cubicBezTo>
                    <a:pt x="6664" y="148"/>
                    <a:pt x="8005" y="439"/>
                    <a:pt x="8039" y="604"/>
                  </a:cubicBezTo>
                  <a:cubicBezTo>
                    <a:pt x="8005" y="765"/>
                    <a:pt x="6664" y="1056"/>
                    <a:pt x="4092" y="1056"/>
                  </a:cubicBezTo>
                  <a:cubicBezTo>
                    <a:pt x="1520" y="1056"/>
                    <a:pt x="178" y="765"/>
                    <a:pt x="148" y="604"/>
                  </a:cubicBezTo>
                  <a:cubicBezTo>
                    <a:pt x="178" y="439"/>
                    <a:pt x="1520" y="148"/>
                    <a:pt x="4092" y="148"/>
                  </a:cubicBezTo>
                  <a:close/>
                  <a:moveTo>
                    <a:pt x="4092" y="0"/>
                  </a:moveTo>
                  <a:cubicBezTo>
                    <a:pt x="2677" y="0"/>
                    <a:pt x="1" y="128"/>
                    <a:pt x="1" y="604"/>
                  </a:cubicBezTo>
                  <a:cubicBezTo>
                    <a:pt x="1" y="1080"/>
                    <a:pt x="2677" y="1204"/>
                    <a:pt x="4092" y="1204"/>
                  </a:cubicBezTo>
                  <a:cubicBezTo>
                    <a:pt x="5507" y="1204"/>
                    <a:pt x="8186" y="1080"/>
                    <a:pt x="8186" y="604"/>
                  </a:cubicBezTo>
                  <a:cubicBezTo>
                    <a:pt x="8186" y="128"/>
                    <a:pt x="5507" y="0"/>
                    <a:pt x="4092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3173;p49">
              <a:extLst>
                <a:ext uri="{FF2B5EF4-FFF2-40B4-BE49-F238E27FC236}">
                  <a16:creationId xmlns:a16="http://schemas.microsoft.com/office/drawing/2014/main" id="{C0386480-A622-49E8-96D7-C68E9A8F19DB}"/>
                </a:ext>
              </a:extLst>
            </p:cNvPr>
            <p:cNvSpPr/>
            <p:nvPr/>
          </p:nvSpPr>
          <p:spPr>
            <a:xfrm>
              <a:off x="6924150" y="2213725"/>
              <a:ext cx="94100" cy="31000"/>
            </a:xfrm>
            <a:custGeom>
              <a:avLst/>
              <a:gdLst/>
              <a:ahLst/>
              <a:cxnLst/>
              <a:rect l="l" t="t" r="r" b="b"/>
              <a:pathLst>
                <a:path w="3764" h="1240" extrusionOk="0">
                  <a:moveTo>
                    <a:pt x="1670" y="0"/>
                  </a:moveTo>
                  <a:cubicBezTo>
                    <a:pt x="1658" y="0"/>
                    <a:pt x="1646" y="1"/>
                    <a:pt x="1634" y="1"/>
                  </a:cubicBezTo>
                  <a:cubicBezTo>
                    <a:pt x="1433" y="12"/>
                    <a:pt x="1244" y="95"/>
                    <a:pt x="1070" y="199"/>
                  </a:cubicBezTo>
                  <a:cubicBezTo>
                    <a:pt x="1003" y="239"/>
                    <a:pt x="936" y="283"/>
                    <a:pt x="872" y="326"/>
                  </a:cubicBezTo>
                  <a:cubicBezTo>
                    <a:pt x="862" y="334"/>
                    <a:pt x="849" y="343"/>
                    <a:pt x="839" y="354"/>
                  </a:cubicBezTo>
                  <a:cubicBezTo>
                    <a:pt x="507" y="588"/>
                    <a:pt x="218" y="894"/>
                    <a:pt x="1" y="1239"/>
                  </a:cubicBezTo>
                  <a:lnTo>
                    <a:pt x="3763" y="1239"/>
                  </a:lnTo>
                  <a:cubicBezTo>
                    <a:pt x="3733" y="1212"/>
                    <a:pt x="3703" y="1185"/>
                    <a:pt x="3673" y="1159"/>
                  </a:cubicBezTo>
                  <a:cubicBezTo>
                    <a:pt x="3649" y="1135"/>
                    <a:pt x="3619" y="1111"/>
                    <a:pt x="3592" y="1091"/>
                  </a:cubicBezTo>
                  <a:cubicBezTo>
                    <a:pt x="3371" y="894"/>
                    <a:pt x="3140" y="705"/>
                    <a:pt x="2901" y="524"/>
                  </a:cubicBezTo>
                  <a:cubicBezTo>
                    <a:pt x="2781" y="625"/>
                    <a:pt x="2670" y="739"/>
                    <a:pt x="2569" y="866"/>
                  </a:cubicBezTo>
                  <a:cubicBezTo>
                    <a:pt x="2501" y="416"/>
                    <a:pt x="2121" y="0"/>
                    <a:pt x="1670" y="0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3174;p49">
              <a:extLst>
                <a:ext uri="{FF2B5EF4-FFF2-40B4-BE49-F238E27FC236}">
                  <a16:creationId xmlns:a16="http://schemas.microsoft.com/office/drawing/2014/main" id="{DC4C6551-9606-4AA0-BE3C-80057F0894B5}"/>
                </a:ext>
              </a:extLst>
            </p:cNvPr>
            <p:cNvSpPr/>
            <p:nvPr/>
          </p:nvSpPr>
          <p:spPr>
            <a:xfrm>
              <a:off x="6706750" y="2784225"/>
              <a:ext cx="158475" cy="32675"/>
            </a:xfrm>
            <a:custGeom>
              <a:avLst/>
              <a:gdLst/>
              <a:ahLst/>
              <a:cxnLst/>
              <a:rect l="l" t="t" r="r" b="b"/>
              <a:pathLst>
                <a:path w="6339" h="1307" extrusionOk="0">
                  <a:moveTo>
                    <a:pt x="1908" y="1"/>
                  </a:moveTo>
                  <a:cubicBezTo>
                    <a:pt x="1529" y="1"/>
                    <a:pt x="1161" y="163"/>
                    <a:pt x="859" y="395"/>
                  </a:cubicBezTo>
                  <a:cubicBezTo>
                    <a:pt x="524" y="650"/>
                    <a:pt x="259" y="981"/>
                    <a:pt x="0" y="1307"/>
                  </a:cubicBezTo>
                  <a:cubicBezTo>
                    <a:pt x="99" y="1283"/>
                    <a:pt x="179" y="1275"/>
                    <a:pt x="263" y="1275"/>
                  </a:cubicBezTo>
                  <a:cubicBezTo>
                    <a:pt x="325" y="1275"/>
                    <a:pt x="388" y="1279"/>
                    <a:pt x="463" y="1286"/>
                  </a:cubicBezTo>
                  <a:lnTo>
                    <a:pt x="6339" y="1286"/>
                  </a:lnTo>
                  <a:cubicBezTo>
                    <a:pt x="6315" y="1055"/>
                    <a:pt x="6335" y="757"/>
                    <a:pt x="6211" y="559"/>
                  </a:cubicBezTo>
                  <a:cubicBezTo>
                    <a:pt x="5980" y="189"/>
                    <a:pt x="5538" y="10"/>
                    <a:pt x="5097" y="10"/>
                  </a:cubicBezTo>
                  <a:cubicBezTo>
                    <a:pt x="4982" y="10"/>
                    <a:pt x="4867" y="22"/>
                    <a:pt x="4756" y="46"/>
                  </a:cubicBezTo>
                  <a:cubicBezTo>
                    <a:pt x="4219" y="160"/>
                    <a:pt x="3763" y="505"/>
                    <a:pt x="3361" y="881"/>
                  </a:cubicBezTo>
                  <a:cubicBezTo>
                    <a:pt x="3026" y="445"/>
                    <a:pt x="2569" y="53"/>
                    <a:pt x="2023" y="6"/>
                  </a:cubicBezTo>
                  <a:cubicBezTo>
                    <a:pt x="1985" y="3"/>
                    <a:pt x="1946" y="1"/>
                    <a:pt x="1908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3175;p49">
              <a:extLst>
                <a:ext uri="{FF2B5EF4-FFF2-40B4-BE49-F238E27FC236}">
                  <a16:creationId xmlns:a16="http://schemas.microsoft.com/office/drawing/2014/main" id="{779F0C83-3B74-4D92-A9E2-EEE7CD22E168}"/>
                </a:ext>
              </a:extLst>
            </p:cNvPr>
            <p:cNvSpPr/>
            <p:nvPr/>
          </p:nvSpPr>
          <p:spPr>
            <a:xfrm>
              <a:off x="6526925" y="2233775"/>
              <a:ext cx="111700" cy="32075"/>
            </a:xfrm>
            <a:custGeom>
              <a:avLst/>
              <a:gdLst/>
              <a:ahLst/>
              <a:cxnLst/>
              <a:rect l="l" t="t" r="r" b="b"/>
              <a:pathLst>
                <a:path w="4468" h="1283" extrusionOk="0">
                  <a:moveTo>
                    <a:pt x="3221" y="1"/>
                  </a:moveTo>
                  <a:cubicBezTo>
                    <a:pt x="3106" y="1"/>
                    <a:pt x="2992" y="13"/>
                    <a:pt x="2881" y="38"/>
                  </a:cubicBezTo>
                  <a:cubicBezTo>
                    <a:pt x="2344" y="152"/>
                    <a:pt x="1889" y="497"/>
                    <a:pt x="1489" y="872"/>
                  </a:cubicBezTo>
                  <a:cubicBezTo>
                    <a:pt x="1338" y="679"/>
                    <a:pt x="1164" y="490"/>
                    <a:pt x="966" y="340"/>
                  </a:cubicBezTo>
                  <a:cubicBezTo>
                    <a:pt x="631" y="635"/>
                    <a:pt x="309" y="947"/>
                    <a:pt x="0" y="1282"/>
                  </a:cubicBezTo>
                  <a:lnTo>
                    <a:pt x="4467" y="1282"/>
                  </a:lnTo>
                  <a:cubicBezTo>
                    <a:pt x="4441" y="1047"/>
                    <a:pt x="4464" y="749"/>
                    <a:pt x="4336" y="551"/>
                  </a:cubicBezTo>
                  <a:cubicBezTo>
                    <a:pt x="4215" y="360"/>
                    <a:pt x="4042" y="219"/>
                    <a:pt x="3833" y="128"/>
                  </a:cubicBezTo>
                  <a:cubicBezTo>
                    <a:pt x="3820" y="122"/>
                    <a:pt x="3807" y="115"/>
                    <a:pt x="3793" y="112"/>
                  </a:cubicBezTo>
                  <a:cubicBezTo>
                    <a:pt x="3615" y="38"/>
                    <a:pt x="3418" y="1"/>
                    <a:pt x="3221" y="1"/>
                  </a:cubicBezTo>
                  <a:close/>
                </a:path>
              </a:pathLst>
            </a:custGeom>
            <a:solidFill>
              <a:srgbClr val="F7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3176;p49">
              <a:extLst>
                <a:ext uri="{FF2B5EF4-FFF2-40B4-BE49-F238E27FC236}">
                  <a16:creationId xmlns:a16="http://schemas.microsoft.com/office/drawing/2014/main" id="{3D9C1FD8-5A1A-4138-9C67-167D09344D77}"/>
                </a:ext>
              </a:extLst>
            </p:cNvPr>
            <p:cNvSpPr/>
            <p:nvPr/>
          </p:nvSpPr>
          <p:spPr>
            <a:xfrm>
              <a:off x="6506725" y="2675100"/>
              <a:ext cx="25100" cy="25175"/>
            </a:xfrm>
            <a:custGeom>
              <a:avLst/>
              <a:gdLst/>
              <a:ahLst/>
              <a:cxnLst/>
              <a:rect l="l" t="t" r="r" b="b"/>
              <a:pathLst>
                <a:path w="1004" h="1007" extrusionOk="0">
                  <a:moveTo>
                    <a:pt x="500" y="1"/>
                  </a:moveTo>
                  <a:cubicBezTo>
                    <a:pt x="225" y="1"/>
                    <a:pt x="0" y="229"/>
                    <a:pt x="0" y="504"/>
                  </a:cubicBezTo>
                  <a:cubicBezTo>
                    <a:pt x="0" y="782"/>
                    <a:pt x="225" y="1007"/>
                    <a:pt x="500" y="1007"/>
                  </a:cubicBezTo>
                  <a:cubicBezTo>
                    <a:pt x="778" y="1007"/>
                    <a:pt x="1003" y="782"/>
                    <a:pt x="1003" y="504"/>
                  </a:cubicBezTo>
                  <a:cubicBezTo>
                    <a:pt x="1003" y="229"/>
                    <a:pt x="778" y="1"/>
                    <a:pt x="500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3177;p49">
              <a:extLst>
                <a:ext uri="{FF2B5EF4-FFF2-40B4-BE49-F238E27FC236}">
                  <a16:creationId xmlns:a16="http://schemas.microsoft.com/office/drawing/2014/main" id="{2E46E280-1BB6-4FAE-881A-7119CB0ADABA}"/>
                </a:ext>
              </a:extLst>
            </p:cNvPr>
            <p:cNvSpPr/>
            <p:nvPr/>
          </p:nvSpPr>
          <p:spPr>
            <a:xfrm>
              <a:off x="7043875" y="2317875"/>
              <a:ext cx="25075" cy="25175"/>
            </a:xfrm>
            <a:custGeom>
              <a:avLst/>
              <a:gdLst/>
              <a:ahLst/>
              <a:cxnLst/>
              <a:rect l="l" t="t" r="r" b="b"/>
              <a:pathLst>
                <a:path w="1003" h="1007" extrusionOk="0">
                  <a:moveTo>
                    <a:pt x="500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2"/>
                    <a:pt x="225" y="1006"/>
                    <a:pt x="500" y="1006"/>
                  </a:cubicBezTo>
                  <a:cubicBezTo>
                    <a:pt x="778" y="1006"/>
                    <a:pt x="1003" y="782"/>
                    <a:pt x="1003" y="503"/>
                  </a:cubicBezTo>
                  <a:cubicBezTo>
                    <a:pt x="1003" y="225"/>
                    <a:pt x="778" y="0"/>
                    <a:pt x="500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3178;p49">
              <a:extLst>
                <a:ext uri="{FF2B5EF4-FFF2-40B4-BE49-F238E27FC236}">
                  <a16:creationId xmlns:a16="http://schemas.microsoft.com/office/drawing/2014/main" id="{1E3F75F2-327A-4F1B-BFEA-D3BBFB4884DA}"/>
                </a:ext>
              </a:extLst>
            </p:cNvPr>
            <p:cNvSpPr/>
            <p:nvPr/>
          </p:nvSpPr>
          <p:spPr>
            <a:xfrm>
              <a:off x="6506975" y="2317875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3" y="0"/>
                  </a:moveTo>
                  <a:cubicBezTo>
                    <a:pt x="225" y="0"/>
                    <a:pt x="0" y="225"/>
                    <a:pt x="0" y="503"/>
                  </a:cubicBezTo>
                  <a:cubicBezTo>
                    <a:pt x="0" y="782"/>
                    <a:pt x="225" y="1006"/>
                    <a:pt x="503" y="1006"/>
                  </a:cubicBezTo>
                  <a:cubicBezTo>
                    <a:pt x="782" y="1006"/>
                    <a:pt x="1006" y="782"/>
                    <a:pt x="1006" y="503"/>
                  </a:cubicBezTo>
                  <a:cubicBezTo>
                    <a:pt x="1006" y="225"/>
                    <a:pt x="782" y="0"/>
                    <a:pt x="503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3179;p49">
              <a:extLst>
                <a:ext uri="{FF2B5EF4-FFF2-40B4-BE49-F238E27FC236}">
                  <a16:creationId xmlns:a16="http://schemas.microsoft.com/office/drawing/2014/main" id="{092982A0-D959-4D85-A837-A3DE535AB81A}"/>
                </a:ext>
              </a:extLst>
            </p:cNvPr>
            <p:cNvSpPr/>
            <p:nvPr/>
          </p:nvSpPr>
          <p:spPr>
            <a:xfrm>
              <a:off x="6772575" y="2170975"/>
              <a:ext cx="25175" cy="25100"/>
            </a:xfrm>
            <a:custGeom>
              <a:avLst/>
              <a:gdLst/>
              <a:ahLst/>
              <a:cxnLst/>
              <a:rect l="l" t="t" r="r" b="b"/>
              <a:pathLst>
                <a:path w="1007" h="1004" extrusionOk="0">
                  <a:moveTo>
                    <a:pt x="503" y="1"/>
                  </a:moveTo>
                  <a:cubicBezTo>
                    <a:pt x="225" y="1"/>
                    <a:pt x="0" y="225"/>
                    <a:pt x="0" y="501"/>
                  </a:cubicBezTo>
                  <a:cubicBezTo>
                    <a:pt x="0" y="779"/>
                    <a:pt x="225" y="1004"/>
                    <a:pt x="503" y="1004"/>
                  </a:cubicBezTo>
                  <a:cubicBezTo>
                    <a:pt x="782" y="1004"/>
                    <a:pt x="1006" y="779"/>
                    <a:pt x="1006" y="501"/>
                  </a:cubicBezTo>
                  <a:cubicBezTo>
                    <a:pt x="1006" y="225"/>
                    <a:pt x="782" y="1"/>
                    <a:pt x="503" y="1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3180;p49">
              <a:extLst>
                <a:ext uri="{FF2B5EF4-FFF2-40B4-BE49-F238E27FC236}">
                  <a16:creationId xmlns:a16="http://schemas.microsoft.com/office/drawing/2014/main" id="{435F4462-9AC6-4EAE-AE15-D51831B6A0EA}"/>
                </a:ext>
              </a:extLst>
            </p:cNvPr>
            <p:cNvSpPr/>
            <p:nvPr/>
          </p:nvSpPr>
          <p:spPr>
            <a:xfrm>
              <a:off x="6998600" y="2705900"/>
              <a:ext cx="25175" cy="25175"/>
            </a:xfrm>
            <a:custGeom>
              <a:avLst/>
              <a:gdLst/>
              <a:ahLst/>
              <a:cxnLst/>
              <a:rect l="l" t="t" r="r" b="b"/>
              <a:pathLst>
                <a:path w="1007" h="1007" extrusionOk="0">
                  <a:moveTo>
                    <a:pt x="504" y="0"/>
                  </a:moveTo>
                  <a:cubicBezTo>
                    <a:pt x="225" y="0"/>
                    <a:pt x="1" y="225"/>
                    <a:pt x="1" y="503"/>
                  </a:cubicBezTo>
                  <a:cubicBezTo>
                    <a:pt x="1" y="781"/>
                    <a:pt x="225" y="1006"/>
                    <a:pt x="504" y="1006"/>
                  </a:cubicBezTo>
                  <a:cubicBezTo>
                    <a:pt x="781" y="1006"/>
                    <a:pt x="1007" y="781"/>
                    <a:pt x="1007" y="503"/>
                  </a:cubicBezTo>
                  <a:cubicBezTo>
                    <a:pt x="1007" y="225"/>
                    <a:pt x="781" y="0"/>
                    <a:pt x="504" y="0"/>
                  </a:cubicBezTo>
                  <a:close/>
                </a:path>
              </a:pathLst>
            </a:custGeom>
            <a:solidFill>
              <a:srgbClr val="F7EE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0" name="Group 116">
            <a:extLst>
              <a:ext uri="{FF2B5EF4-FFF2-40B4-BE49-F238E27FC236}">
                <a16:creationId xmlns:a16="http://schemas.microsoft.com/office/drawing/2014/main" id="{6BE5611A-4ECB-41D4-B08D-A727A6413978}"/>
              </a:ext>
            </a:extLst>
          </p:cNvPr>
          <p:cNvGrpSpPr/>
          <p:nvPr/>
        </p:nvGrpSpPr>
        <p:grpSpPr>
          <a:xfrm>
            <a:off x="5290106" y="5225967"/>
            <a:ext cx="4287467" cy="468000"/>
            <a:chOff x="2260734" y="3333140"/>
            <a:chExt cx="1258313" cy="468000"/>
          </a:xfrm>
          <a:solidFill>
            <a:srgbClr val="FFD2D6"/>
          </a:solidFill>
        </p:grpSpPr>
        <p:sp>
          <p:nvSpPr>
            <p:cNvPr id="51" name="Google Shape;3832;p61">
              <a:extLst>
                <a:ext uri="{FF2B5EF4-FFF2-40B4-BE49-F238E27FC236}">
                  <a16:creationId xmlns:a16="http://schemas.microsoft.com/office/drawing/2014/main" id="{B30805D6-AAD7-464B-87E4-828BFB720928}"/>
                </a:ext>
              </a:extLst>
            </p:cNvPr>
            <p:cNvSpPr/>
            <p:nvPr/>
          </p:nvSpPr>
          <p:spPr>
            <a:xfrm rot="5400000" flipH="1">
              <a:off x="2655891" y="2937983"/>
              <a:ext cx="468000" cy="1258313"/>
            </a:xfrm>
            <a:prstGeom prst="round2SameRect">
              <a:avLst>
                <a:gd name="adj1" fmla="val 17436"/>
                <a:gd name="adj2" fmla="val 1472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3842;p61">
              <a:extLst>
                <a:ext uri="{FF2B5EF4-FFF2-40B4-BE49-F238E27FC236}">
                  <a16:creationId xmlns:a16="http://schemas.microsoft.com/office/drawing/2014/main" id="{CE9517B8-EBE2-477C-A9E7-FBE2D391C68D}"/>
                </a:ext>
              </a:extLst>
            </p:cNvPr>
            <p:cNvSpPr txBox="1"/>
            <p:nvPr/>
          </p:nvSpPr>
          <p:spPr>
            <a:xfrm>
              <a:off x="2312636" y="3365179"/>
              <a:ext cx="1188273" cy="39504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Prasanmit" panose="02000000000000000000" pitchFamily="2" charset="-34"/>
                  <a:ea typeface="Fira Sans Extra Condensed"/>
                  <a:cs typeface="CmPrasanmit" panose="02000000000000000000" pitchFamily="2" charset="-34"/>
                  <a:sym typeface="Fira Sans Extra Condensed"/>
                </a:rPr>
                <a:t>ใส่วงเล็บเพื่อให้หาผลลัพธ์ในวงเล็บก่อน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Fira Sans Extra Condensed"/>
                <a:cs typeface="CmPrasanmit" panose="02000000000000000000" pitchFamily="2" charset="-34"/>
                <a:sym typeface="Fira Sans Extra Condensed"/>
              </a:endParaRPr>
            </a:p>
          </p:txBody>
        </p:sp>
      </p:grpSp>
      <p:sp>
        <p:nvSpPr>
          <p:cNvPr id="53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20A4BA3E-7B4A-47A5-94BF-63B5AE736E53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54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876C55A1-D89E-497D-8032-83AFD078B39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55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D049A4E-786B-4714-B85E-C330632C0620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6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6B24B68-D136-49DE-8550-131B29A672D4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7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D217F275-2062-4CA2-B30C-9F978729D333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8" name="รูปภาพ 57">
            <a:hlinkClick r:id="rId8" action="ppaction://hlinksldjump"/>
            <a:extLst>
              <a:ext uri="{FF2B5EF4-FFF2-40B4-BE49-F238E27FC236}">
                <a16:creationId xmlns:a16="http://schemas.microsoft.com/office/drawing/2014/main" id="{2778F514-95D3-4030-927A-18C58B883AC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1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6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1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8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8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648152" y="1557843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42866" y="1429926"/>
            <a:ext cx="789831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ลุงเลี้ยงเป็ด 56 ตัว เลี้ยงเป็ดน้อยกว่าเลี้ยงไก่ 20 ตัว ลุงเลี้ยงเป็ดและไก่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รวมกัน 132 ตัว</a:t>
            </a: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เขียนประโยคสัญลักษณ์จากสถานการณ์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8696957" y="468973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75CE428E-EDBE-4C6F-BC55-3A12D7979E39}"/>
              </a:ext>
            </a:extLst>
          </p:cNvPr>
          <p:cNvGrpSpPr/>
          <p:nvPr/>
        </p:nvGrpSpPr>
        <p:grpSpPr>
          <a:xfrm>
            <a:off x="1209946" y="892274"/>
            <a:ext cx="7488000" cy="382713"/>
            <a:chOff x="1209946" y="892274"/>
            <a:chExt cx="8391796" cy="382713"/>
          </a:xfrm>
        </p:grpSpPr>
        <p:sp>
          <p:nvSpPr>
            <p:cNvPr id="157" name="Google Shape;8099;p68">
              <a:extLst>
                <a:ext uri="{FF2B5EF4-FFF2-40B4-BE49-F238E27FC236}">
                  <a16:creationId xmlns:a16="http://schemas.microsoft.com/office/drawing/2014/main" id="{26BEE7EA-BBAC-4B2B-B254-67C8FE4F8369}"/>
                </a:ext>
              </a:extLst>
            </p:cNvPr>
            <p:cNvSpPr/>
            <p:nvPr/>
          </p:nvSpPr>
          <p:spPr>
            <a:xfrm rot="126129">
              <a:off x="1209946" y="976390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8099;p68">
              <a:extLst>
                <a:ext uri="{FF2B5EF4-FFF2-40B4-BE49-F238E27FC236}">
                  <a16:creationId xmlns:a16="http://schemas.microsoft.com/office/drawing/2014/main" id="{568B3018-9C44-428F-B659-63886EC474C3}"/>
                </a:ext>
              </a:extLst>
            </p:cNvPr>
            <p:cNvSpPr/>
            <p:nvPr/>
          </p:nvSpPr>
          <p:spPr>
            <a:xfrm rot="126129">
              <a:off x="5396189" y="892274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1648152" y="3277308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442865" y="3152536"/>
            <a:ext cx="768511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ครูมีลูกอม 350 เม็ด แบ่งลูกอมทั้งหมดให้ต้นกล้า ขุน ใบบัว ออมสิน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และแก้วตา คนละเท่าๆ กัน ออมสินนำลูกอมมาแบ่งให้น้อง 30 เม็ด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ออมสินเหลือลูกอม 40 เม็ด 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2827703" y="2350076"/>
            <a:ext cx="29322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56 + (56 + 20)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132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2827703" y="4651482"/>
            <a:ext cx="27991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noProof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(350 ÷ 5) – 30 </a:t>
            </a:r>
            <a:r>
              <a:rPr lang="en-US" sz="3000" noProof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 40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BCF314FD-3FE4-4AE1-9AE4-CCDD8DA03929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15944AAD-C190-4DED-A01A-AF358DCE859B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73C0D99-CE75-4D41-B9A4-51606FD0F08D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EA3B5B6-E7BA-4510-8A53-577A3727CA25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6DDE66C5-2788-48CF-B0EF-943E3DE94E4F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5" name="รูปภาพ 34">
            <a:hlinkClick r:id="rId8" action="ppaction://hlinksldjump"/>
            <a:extLst>
              <a:ext uri="{FF2B5EF4-FFF2-40B4-BE49-F238E27FC236}">
                <a16:creationId xmlns:a16="http://schemas.microsoft.com/office/drawing/2014/main" id="{9BC8A038-18E8-438B-89CA-A309C81F4D3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5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648152" y="1445874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42866" y="1317957"/>
            <a:ext cx="83375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ร้านค้ามีไข่เค็ม 108 ฟอง นำมาบรรจุกล่อง กล่องละ 4 ฟอง ขายไปกล่องละ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35 บาท ร้านค้าขายไข่เค็มได้เงินทั้งหมด 945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เขียนประโยคสัญลักษณ์จากสถานการณ์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8696957" y="468973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75CE428E-EDBE-4C6F-BC55-3A12D7979E39}"/>
              </a:ext>
            </a:extLst>
          </p:cNvPr>
          <p:cNvGrpSpPr/>
          <p:nvPr/>
        </p:nvGrpSpPr>
        <p:grpSpPr>
          <a:xfrm>
            <a:off x="1209946" y="892274"/>
            <a:ext cx="7488000" cy="382713"/>
            <a:chOff x="1209946" y="892274"/>
            <a:chExt cx="8391796" cy="382713"/>
          </a:xfrm>
        </p:grpSpPr>
        <p:sp>
          <p:nvSpPr>
            <p:cNvPr id="157" name="Google Shape;8099;p68">
              <a:extLst>
                <a:ext uri="{FF2B5EF4-FFF2-40B4-BE49-F238E27FC236}">
                  <a16:creationId xmlns:a16="http://schemas.microsoft.com/office/drawing/2014/main" id="{26BEE7EA-BBAC-4B2B-B254-67C8FE4F8369}"/>
                </a:ext>
              </a:extLst>
            </p:cNvPr>
            <p:cNvSpPr/>
            <p:nvPr/>
          </p:nvSpPr>
          <p:spPr>
            <a:xfrm rot="126129">
              <a:off x="1209946" y="976390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8099;p68">
              <a:extLst>
                <a:ext uri="{FF2B5EF4-FFF2-40B4-BE49-F238E27FC236}">
                  <a16:creationId xmlns:a16="http://schemas.microsoft.com/office/drawing/2014/main" id="{568B3018-9C44-428F-B659-63886EC474C3}"/>
                </a:ext>
              </a:extLst>
            </p:cNvPr>
            <p:cNvSpPr/>
            <p:nvPr/>
          </p:nvSpPr>
          <p:spPr>
            <a:xfrm rot="126129">
              <a:off x="5396189" y="892274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1648152" y="3072030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442865" y="2947258"/>
            <a:ext cx="819807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เมื่อ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วานนี้พ่อขายฝรั่งได้เงิน 3,210 บาท วันนี้ขายฝรั่งได้ 34 กิโลกรัม ราคา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กิโลกรัมละ 45 บาท เมื่อวานนี้พ่อขายฝรั่งได้มากกว่าวันนี้ 1,680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2827703" y="2294093"/>
            <a:ext cx="30155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(108 ÷ 4) × 35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945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2827703" y="3886366"/>
            <a:ext cx="35317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3,210 – (34 × 35) </a:t>
            </a: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 1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,680</a:t>
            </a:r>
          </a:p>
        </p:txBody>
      </p:sp>
      <p:grpSp>
        <p:nvGrpSpPr>
          <p:cNvPr id="25" name="กลุ่ม 2">
            <a:extLst>
              <a:ext uri="{FF2B5EF4-FFF2-40B4-BE49-F238E27FC236}">
                <a16:creationId xmlns:a16="http://schemas.microsoft.com/office/drawing/2014/main" id="{AAF54AA4-D95B-4727-B614-2B40396969EE}"/>
              </a:ext>
            </a:extLst>
          </p:cNvPr>
          <p:cNvGrpSpPr/>
          <p:nvPr/>
        </p:nvGrpSpPr>
        <p:grpSpPr>
          <a:xfrm>
            <a:off x="1648152" y="4631903"/>
            <a:ext cx="468000" cy="468000"/>
            <a:chOff x="1239484" y="1722687"/>
            <a:chExt cx="468000" cy="468000"/>
          </a:xfrm>
        </p:grpSpPr>
        <p:sp>
          <p:nvSpPr>
            <p:cNvPr id="26" name="Google Shape;523;p27">
              <a:extLst>
                <a:ext uri="{FF2B5EF4-FFF2-40B4-BE49-F238E27FC236}">
                  <a16:creationId xmlns:a16="http://schemas.microsoft.com/office/drawing/2014/main" id="{9750E6BC-7686-4570-8647-0E55918285CF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656;p49">
              <a:extLst>
                <a:ext uri="{FF2B5EF4-FFF2-40B4-BE49-F238E27FC236}">
                  <a16:creationId xmlns:a16="http://schemas.microsoft.com/office/drawing/2014/main" id="{F5A0C196-7A39-4846-B307-B33911034F3A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28" name="Rectangle 4">
            <a:extLst>
              <a:ext uri="{FF2B5EF4-FFF2-40B4-BE49-F238E27FC236}">
                <a16:creationId xmlns:a16="http://schemas.microsoft.com/office/drawing/2014/main" id="{361CD435-4CFE-4594-981C-A806F4A69B77}"/>
              </a:ext>
            </a:extLst>
          </p:cNvPr>
          <p:cNvSpPr/>
          <p:nvPr/>
        </p:nvSpPr>
        <p:spPr>
          <a:xfrm>
            <a:off x="2442865" y="4507131"/>
            <a:ext cx="830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พ่อเก็บส้มโอได้ 312 ผล นำไปขาย 300 ผล ที่เหลือแบ่งให้เพื่อนบ้าน 6 คน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คนละเท่าๆ กัน เพื่อนบ้านได้ส้มโอคนละ 2 ผล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DACC0D69-C1EA-491A-AE07-1DCA1187E793}"/>
              </a:ext>
            </a:extLst>
          </p:cNvPr>
          <p:cNvSpPr txBox="1"/>
          <p:nvPr/>
        </p:nvSpPr>
        <p:spPr>
          <a:xfrm>
            <a:off x="2827703" y="5446239"/>
            <a:ext cx="27446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(312 – 300) ÷ 6 </a:t>
            </a:r>
            <a:r>
              <a:rPr lang="en-US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= 2</a:t>
            </a:r>
            <a:endParaRPr lang="th-TH" sz="3000" dirty="0">
              <a:solidFill>
                <a:srgbClr val="FF0000"/>
              </a:solidFill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3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9AD3F239-08EF-45EE-AA78-972A1CC09FD5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49CE7C88-3D2F-4EFF-B4D9-031B55A788DA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9397A33B-1B48-45CE-90EC-479FEAD87EFB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DB528F7-88D9-478F-B90E-60354079738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C3A46F3F-7889-48BD-ADDA-79E812C26212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5" name="รูปภาพ 34">
            <a:hlinkClick r:id="rId8" action="ppaction://hlinksldjump"/>
            <a:extLst>
              <a:ext uri="{FF2B5EF4-FFF2-40B4-BE49-F238E27FC236}">
                <a16:creationId xmlns:a16="http://schemas.microsoft.com/office/drawing/2014/main" id="{EA343B82-684D-4272-A630-7F1401F99DC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0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648152" y="1445874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42866" y="1317957"/>
            <a:ext cx="810670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แม่ค้าขายส้ม 57 กิโลกรัม ราคากิโลกรัมละ 60 บาท นำเงินไปซื้ออุปกรณ์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การเรียนให้ลูก 1,200 บาท แม่ค้าเหลือเงิน 2,2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20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48152" y="508411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เขียนประโยคสัญลักษณ์จากสถานการณ์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8696957" y="468973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75CE428E-EDBE-4C6F-BC55-3A12D7979E39}"/>
              </a:ext>
            </a:extLst>
          </p:cNvPr>
          <p:cNvGrpSpPr/>
          <p:nvPr/>
        </p:nvGrpSpPr>
        <p:grpSpPr>
          <a:xfrm>
            <a:off x="1209946" y="892274"/>
            <a:ext cx="7488000" cy="382713"/>
            <a:chOff x="1209946" y="892274"/>
            <a:chExt cx="8391796" cy="382713"/>
          </a:xfrm>
        </p:grpSpPr>
        <p:sp>
          <p:nvSpPr>
            <p:cNvPr id="157" name="Google Shape;8099;p68">
              <a:extLst>
                <a:ext uri="{FF2B5EF4-FFF2-40B4-BE49-F238E27FC236}">
                  <a16:creationId xmlns:a16="http://schemas.microsoft.com/office/drawing/2014/main" id="{26BEE7EA-BBAC-4B2B-B254-67C8FE4F8369}"/>
                </a:ext>
              </a:extLst>
            </p:cNvPr>
            <p:cNvSpPr/>
            <p:nvPr/>
          </p:nvSpPr>
          <p:spPr>
            <a:xfrm rot="126129">
              <a:off x="1209946" y="976390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8099;p68">
              <a:extLst>
                <a:ext uri="{FF2B5EF4-FFF2-40B4-BE49-F238E27FC236}">
                  <a16:creationId xmlns:a16="http://schemas.microsoft.com/office/drawing/2014/main" id="{568B3018-9C44-428F-B659-63886EC474C3}"/>
                </a:ext>
              </a:extLst>
            </p:cNvPr>
            <p:cNvSpPr/>
            <p:nvPr/>
          </p:nvSpPr>
          <p:spPr>
            <a:xfrm rot="126129">
              <a:off x="5396189" y="892274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1648152" y="3072030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h-TH" kern="0" dirty="0">
                  <a:solidFill>
                    <a:srgbClr val="44546A">
                      <a:lumMod val="75000"/>
                    </a:srgbClr>
                  </a:solidFill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5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442865" y="2947258"/>
            <a:ext cx="81692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ชาวสวนเพาะต้นมะม่วง 35 ต้น เพาะต้นฝรั่งมากว่าต้นมะม่วง 10 ต้น ขาย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ต้นฝรั่งต้นละ 50 บาท ขายต้นฝรั่งทั้งหมดได้เงิน 2,250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2827703" y="2294093"/>
            <a:ext cx="354456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(57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60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)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–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1,200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2,220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2827703" y="3886366"/>
            <a:ext cx="32079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(35 + 10) × 50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2,250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25" name="กลุ่ม 2">
            <a:extLst>
              <a:ext uri="{FF2B5EF4-FFF2-40B4-BE49-F238E27FC236}">
                <a16:creationId xmlns:a16="http://schemas.microsoft.com/office/drawing/2014/main" id="{AAF54AA4-D95B-4727-B614-2B40396969EE}"/>
              </a:ext>
            </a:extLst>
          </p:cNvPr>
          <p:cNvGrpSpPr/>
          <p:nvPr/>
        </p:nvGrpSpPr>
        <p:grpSpPr>
          <a:xfrm>
            <a:off x="1648152" y="4631903"/>
            <a:ext cx="468000" cy="468000"/>
            <a:chOff x="1239484" y="1722687"/>
            <a:chExt cx="468000" cy="468000"/>
          </a:xfrm>
        </p:grpSpPr>
        <p:sp>
          <p:nvSpPr>
            <p:cNvPr id="26" name="Google Shape;523;p27">
              <a:extLst>
                <a:ext uri="{FF2B5EF4-FFF2-40B4-BE49-F238E27FC236}">
                  <a16:creationId xmlns:a16="http://schemas.microsoft.com/office/drawing/2014/main" id="{9750E6BC-7686-4570-8647-0E55918285CF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656;p49">
              <a:extLst>
                <a:ext uri="{FF2B5EF4-FFF2-40B4-BE49-F238E27FC236}">
                  <a16:creationId xmlns:a16="http://schemas.microsoft.com/office/drawing/2014/main" id="{F5A0C196-7A39-4846-B307-B33911034F3A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6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28" name="Rectangle 4">
            <a:extLst>
              <a:ext uri="{FF2B5EF4-FFF2-40B4-BE49-F238E27FC236}">
                <a16:creationId xmlns:a16="http://schemas.microsoft.com/office/drawing/2014/main" id="{361CD435-4CFE-4594-981C-A806F4A69B77}"/>
              </a:ext>
            </a:extLst>
          </p:cNvPr>
          <p:cNvSpPr/>
          <p:nvPr/>
        </p:nvSpPr>
        <p:spPr>
          <a:xfrm>
            <a:off x="2442865" y="4507131"/>
            <a:ext cx="82076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ครูพลอยใสมีขนมชั้น 20 ชิ้น ซื้อมาเพิ่มอีก 30 ชิ้น นำมาแบ่งให้เด็ก 5 คน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คนละเท่าๆ กัน เด็กแต่ละคนได้ขนมคนละ 10 ชิ้น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DACC0D69-C1EA-491A-AE07-1DCA1187E793}"/>
              </a:ext>
            </a:extLst>
          </p:cNvPr>
          <p:cNvSpPr txBox="1"/>
          <p:nvPr/>
        </p:nvSpPr>
        <p:spPr>
          <a:xfrm>
            <a:off x="2827703" y="5446239"/>
            <a:ext cx="26035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(20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30) ÷ 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10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17FE0A19-71CA-431C-8796-911C1C154F81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089F690-9D1E-4A96-A921-4123D154BDD8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1AAC88BA-5CE3-4DBE-860D-2D9AF1D60B5B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68A5A70-4B52-4C98-9C30-F47E401C8F8B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77B78B72-D4EA-4AE0-98D5-CA0FAB902FD0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5" name="รูปภาพ 34">
            <a:hlinkClick r:id="rId8" action="ppaction://hlinksldjump"/>
            <a:extLst>
              <a:ext uri="{FF2B5EF4-FFF2-40B4-BE49-F238E27FC236}">
                <a16:creationId xmlns:a16="http://schemas.microsoft.com/office/drawing/2014/main" id="{0E39D7F8-B67D-41AE-8B7A-0104C65609A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0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620159" y="1623158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14873" y="1495241"/>
            <a:ext cx="82173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ชาวสวนเก็บส้มได้ 1,200 กิโลกรัม นำมาจัดใส่ลัง ลังละ 5 กิโลกรัม ขายไป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200 ลัง ชาวสวนเหลือส้ม 40 ลัง</a:t>
            </a:r>
          </a:p>
        </p:txBody>
      </p: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220291" y="463209"/>
            <a:ext cx="5548869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เขียนประโยคสัญลักษณ์จากสถานการณ์</a:t>
            </a:r>
          </a:p>
        </p:txBody>
      </p:sp>
      <p:grpSp>
        <p:nvGrpSpPr>
          <p:cNvPr id="149" name="Google Shape;3186;p51">
            <a:extLst>
              <a:ext uri="{FF2B5EF4-FFF2-40B4-BE49-F238E27FC236}">
                <a16:creationId xmlns:a16="http://schemas.microsoft.com/office/drawing/2014/main" id="{78374584-8FAE-423A-ACA9-677795CFCE4C}"/>
              </a:ext>
            </a:extLst>
          </p:cNvPr>
          <p:cNvGrpSpPr/>
          <p:nvPr/>
        </p:nvGrpSpPr>
        <p:grpSpPr>
          <a:xfrm rot="14045225">
            <a:off x="8696957" y="468973"/>
            <a:ext cx="292669" cy="583541"/>
            <a:chOff x="2518050" y="238125"/>
            <a:chExt cx="2610950" cy="5185750"/>
          </a:xfrm>
        </p:grpSpPr>
        <p:sp>
          <p:nvSpPr>
            <p:cNvPr id="150" name="Google Shape;3187;p51">
              <a:extLst>
                <a:ext uri="{FF2B5EF4-FFF2-40B4-BE49-F238E27FC236}">
                  <a16:creationId xmlns:a16="http://schemas.microsoft.com/office/drawing/2014/main" id="{12825B85-7ACB-42D3-8C36-7890F304AF2D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1" name="Google Shape;3188;p51">
              <a:extLst>
                <a:ext uri="{FF2B5EF4-FFF2-40B4-BE49-F238E27FC236}">
                  <a16:creationId xmlns:a16="http://schemas.microsoft.com/office/drawing/2014/main" id="{CE7956D3-0233-4C40-8447-EB24C7E7EDDB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2" name="Google Shape;3189;p51">
              <a:extLst>
                <a:ext uri="{FF2B5EF4-FFF2-40B4-BE49-F238E27FC236}">
                  <a16:creationId xmlns:a16="http://schemas.microsoft.com/office/drawing/2014/main" id="{233C3E83-14F9-47A7-9872-82834BDF7E4C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3" name="Google Shape;3190;p51">
              <a:extLst>
                <a:ext uri="{FF2B5EF4-FFF2-40B4-BE49-F238E27FC236}">
                  <a16:creationId xmlns:a16="http://schemas.microsoft.com/office/drawing/2014/main" id="{DB0C406F-68E5-46DB-9C9E-E0DCF1BAE87C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4" name="Google Shape;3191;p51">
              <a:extLst>
                <a:ext uri="{FF2B5EF4-FFF2-40B4-BE49-F238E27FC236}">
                  <a16:creationId xmlns:a16="http://schemas.microsoft.com/office/drawing/2014/main" id="{D3FB3907-700D-49B8-9283-1C3C171C0F27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5" name="Google Shape;3192;p51">
              <a:extLst>
                <a:ext uri="{FF2B5EF4-FFF2-40B4-BE49-F238E27FC236}">
                  <a16:creationId xmlns:a16="http://schemas.microsoft.com/office/drawing/2014/main" id="{9D4E6275-AEDA-46ED-9CBB-A09EEC639A37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6" name="Google Shape;3193;p51">
              <a:extLst>
                <a:ext uri="{FF2B5EF4-FFF2-40B4-BE49-F238E27FC236}">
                  <a16:creationId xmlns:a16="http://schemas.microsoft.com/office/drawing/2014/main" id="{A6474AB5-DF60-4038-920F-9148487A6D6C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" name="กลุ่ม 1">
            <a:extLst>
              <a:ext uri="{FF2B5EF4-FFF2-40B4-BE49-F238E27FC236}">
                <a16:creationId xmlns:a16="http://schemas.microsoft.com/office/drawing/2014/main" id="{75CE428E-EDBE-4C6F-BC55-3A12D7979E39}"/>
              </a:ext>
            </a:extLst>
          </p:cNvPr>
          <p:cNvGrpSpPr/>
          <p:nvPr/>
        </p:nvGrpSpPr>
        <p:grpSpPr>
          <a:xfrm>
            <a:off x="1209946" y="892274"/>
            <a:ext cx="7488000" cy="382713"/>
            <a:chOff x="1209946" y="892274"/>
            <a:chExt cx="8391796" cy="382713"/>
          </a:xfrm>
        </p:grpSpPr>
        <p:sp>
          <p:nvSpPr>
            <p:cNvPr id="157" name="Google Shape;8099;p68">
              <a:extLst>
                <a:ext uri="{FF2B5EF4-FFF2-40B4-BE49-F238E27FC236}">
                  <a16:creationId xmlns:a16="http://schemas.microsoft.com/office/drawing/2014/main" id="{26BEE7EA-BBAC-4B2B-B254-67C8FE4F8369}"/>
                </a:ext>
              </a:extLst>
            </p:cNvPr>
            <p:cNvSpPr/>
            <p:nvPr/>
          </p:nvSpPr>
          <p:spPr>
            <a:xfrm rot="126129">
              <a:off x="1209946" y="976390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8" name="Google Shape;8099;p68">
              <a:extLst>
                <a:ext uri="{FF2B5EF4-FFF2-40B4-BE49-F238E27FC236}">
                  <a16:creationId xmlns:a16="http://schemas.microsoft.com/office/drawing/2014/main" id="{568B3018-9C44-428F-B659-63886EC474C3}"/>
                </a:ext>
              </a:extLst>
            </p:cNvPr>
            <p:cNvSpPr/>
            <p:nvPr/>
          </p:nvSpPr>
          <p:spPr>
            <a:xfrm rot="126129">
              <a:off x="5396189" y="892274"/>
              <a:ext cx="4205553" cy="298597"/>
            </a:xfrm>
            <a:custGeom>
              <a:avLst/>
              <a:gdLst/>
              <a:ahLst/>
              <a:cxnLst/>
              <a:rect l="l" t="t" r="r" b="b"/>
              <a:pathLst>
                <a:path w="170773" h="12125" extrusionOk="0">
                  <a:moveTo>
                    <a:pt x="170211" y="0"/>
                  </a:moveTo>
                  <a:lnTo>
                    <a:pt x="166044" y="2274"/>
                  </a:lnTo>
                  <a:cubicBezTo>
                    <a:pt x="165878" y="2365"/>
                    <a:pt x="165695" y="2411"/>
                    <a:pt x="165511" y="2411"/>
                  </a:cubicBezTo>
                  <a:cubicBezTo>
                    <a:pt x="165366" y="2411"/>
                    <a:pt x="165220" y="2382"/>
                    <a:pt x="165081" y="2324"/>
                  </a:cubicBezTo>
                  <a:lnTo>
                    <a:pt x="161452" y="823"/>
                  </a:lnTo>
                  <a:cubicBezTo>
                    <a:pt x="161167" y="704"/>
                    <a:pt x="160868" y="645"/>
                    <a:pt x="160570" y="645"/>
                  </a:cubicBezTo>
                  <a:cubicBezTo>
                    <a:pt x="160192" y="645"/>
                    <a:pt x="159816" y="740"/>
                    <a:pt x="159474" y="927"/>
                  </a:cubicBezTo>
                  <a:lnTo>
                    <a:pt x="156025" y="2810"/>
                  </a:lnTo>
                  <a:cubicBezTo>
                    <a:pt x="155860" y="2902"/>
                    <a:pt x="155677" y="2948"/>
                    <a:pt x="155493" y="2948"/>
                  </a:cubicBezTo>
                  <a:cubicBezTo>
                    <a:pt x="155348" y="2948"/>
                    <a:pt x="155202" y="2919"/>
                    <a:pt x="155063" y="2863"/>
                  </a:cubicBezTo>
                  <a:lnTo>
                    <a:pt x="151433" y="1359"/>
                  </a:lnTo>
                  <a:cubicBezTo>
                    <a:pt x="151150" y="1241"/>
                    <a:pt x="150852" y="1183"/>
                    <a:pt x="150555" y="1183"/>
                  </a:cubicBezTo>
                  <a:cubicBezTo>
                    <a:pt x="150176" y="1183"/>
                    <a:pt x="149799" y="1278"/>
                    <a:pt x="149455" y="1465"/>
                  </a:cubicBezTo>
                  <a:lnTo>
                    <a:pt x="146010" y="3343"/>
                  </a:lnTo>
                  <a:cubicBezTo>
                    <a:pt x="145843" y="3435"/>
                    <a:pt x="145659" y="3480"/>
                    <a:pt x="145474" y="3480"/>
                  </a:cubicBezTo>
                  <a:cubicBezTo>
                    <a:pt x="145328" y="3480"/>
                    <a:pt x="145182" y="3452"/>
                    <a:pt x="145045" y="3396"/>
                  </a:cubicBezTo>
                  <a:lnTo>
                    <a:pt x="141418" y="1892"/>
                  </a:lnTo>
                  <a:cubicBezTo>
                    <a:pt x="141135" y="1774"/>
                    <a:pt x="140837" y="1716"/>
                    <a:pt x="140539" y="1716"/>
                  </a:cubicBezTo>
                  <a:cubicBezTo>
                    <a:pt x="140161" y="1716"/>
                    <a:pt x="139784" y="1810"/>
                    <a:pt x="139440" y="1998"/>
                  </a:cubicBezTo>
                  <a:lnTo>
                    <a:pt x="135995" y="3878"/>
                  </a:lnTo>
                  <a:cubicBezTo>
                    <a:pt x="135828" y="3969"/>
                    <a:pt x="135643" y="4015"/>
                    <a:pt x="135458" y="4015"/>
                  </a:cubicBezTo>
                  <a:cubicBezTo>
                    <a:pt x="135313" y="4015"/>
                    <a:pt x="135167" y="3986"/>
                    <a:pt x="135029" y="3928"/>
                  </a:cubicBezTo>
                  <a:lnTo>
                    <a:pt x="131403" y="2428"/>
                  </a:lnTo>
                  <a:cubicBezTo>
                    <a:pt x="131118" y="2308"/>
                    <a:pt x="130819" y="2249"/>
                    <a:pt x="130521" y="2249"/>
                  </a:cubicBezTo>
                  <a:cubicBezTo>
                    <a:pt x="130144" y="2249"/>
                    <a:pt x="129768" y="2344"/>
                    <a:pt x="129425" y="2531"/>
                  </a:cubicBezTo>
                  <a:lnTo>
                    <a:pt x="125979" y="4411"/>
                  </a:lnTo>
                  <a:cubicBezTo>
                    <a:pt x="125812" y="4503"/>
                    <a:pt x="125628" y="4549"/>
                    <a:pt x="125443" y="4549"/>
                  </a:cubicBezTo>
                  <a:cubicBezTo>
                    <a:pt x="125297" y="4549"/>
                    <a:pt x="125152" y="4521"/>
                    <a:pt x="125014" y="4464"/>
                  </a:cubicBezTo>
                  <a:lnTo>
                    <a:pt x="121387" y="2960"/>
                  </a:lnTo>
                  <a:cubicBezTo>
                    <a:pt x="121104" y="2842"/>
                    <a:pt x="120804" y="2783"/>
                    <a:pt x="120505" y="2783"/>
                  </a:cubicBezTo>
                  <a:cubicBezTo>
                    <a:pt x="120128" y="2783"/>
                    <a:pt x="119752" y="2877"/>
                    <a:pt x="119409" y="3064"/>
                  </a:cubicBezTo>
                  <a:lnTo>
                    <a:pt x="115964" y="4944"/>
                  </a:lnTo>
                  <a:cubicBezTo>
                    <a:pt x="115797" y="5036"/>
                    <a:pt x="115612" y="5082"/>
                    <a:pt x="115428" y="5082"/>
                  </a:cubicBezTo>
                  <a:cubicBezTo>
                    <a:pt x="115282" y="5082"/>
                    <a:pt x="115136" y="5053"/>
                    <a:pt x="114999" y="4997"/>
                  </a:cubicBezTo>
                  <a:lnTo>
                    <a:pt x="111372" y="3493"/>
                  </a:lnTo>
                  <a:cubicBezTo>
                    <a:pt x="111089" y="3375"/>
                    <a:pt x="110790" y="3317"/>
                    <a:pt x="110493" y="3317"/>
                  </a:cubicBezTo>
                  <a:cubicBezTo>
                    <a:pt x="110115" y="3317"/>
                    <a:pt x="109738" y="3412"/>
                    <a:pt x="109394" y="3599"/>
                  </a:cubicBezTo>
                  <a:lnTo>
                    <a:pt x="105949" y="5477"/>
                  </a:lnTo>
                  <a:cubicBezTo>
                    <a:pt x="105782" y="5569"/>
                    <a:pt x="105597" y="5615"/>
                    <a:pt x="105412" y="5615"/>
                  </a:cubicBezTo>
                  <a:cubicBezTo>
                    <a:pt x="105267" y="5615"/>
                    <a:pt x="105121" y="5586"/>
                    <a:pt x="104983" y="5530"/>
                  </a:cubicBezTo>
                  <a:lnTo>
                    <a:pt x="101357" y="4026"/>
                  </a:lnTo>
                  <a:cubicBezTo>
                    <a:pt x="101073" y="3908"/>
                    <a:pt x="100775" y="3850"/>
                    <a:pt x="100478" y="3850"/>
                  </a:cubicBezTo>
                  <a:cubicBezTo>
                    <a:pt x="100099" y="3850"/>
                    <a:pt x="99722" y="3945"/>
                    <a:pt x="99379" y="4132"/>
                  </a:cubicBezTo>
                  <a:lnTo>
                    <a:pt x="95933" y="6012"/>
                  </a:lnTo>
                  <a:cubicBezTo>
                    <a:pt x="95766" y="6103"/>
                    <a:pt x="95582" y="6149"/>
                    <a:pt x="95397" y="6149"/>
                  </a:cubicBezTo>
                  <a:cubicBezTo>
                    <a:pt x="95251" y="6149"/>
                    <a:pt x="95106" y="6120"/>
                    <a:pt x="94968" y="6063"/>
                  </a:cubicBezTo>
                  <a:lnTo>
                    <a:pt x="91341" y="4562"/>
                  </a:lnTo>
                  <a:cubicBezTo>
                    <a:pt x="91057" y="4442"/>
                    <a:pt x="90758" y="4383"/>
                    <a:pt x="90460" y="4383"/>
                  </a:cubicBezTo>
                  <a:cubicBezTo>
                    <a:pt x="90082" y="4383"/>
                    <a:pt x="89706" y="4478"/>
                    <a:pt x="89363" y="4665"/>
                  </a:cubicBezTo>
                  <a:lnTo>
                    <a:pt x="85918" y="6545"/>
                  </a:lnTo>
                  <a:cubicBezTo>
                    <a:pt x="85751" y="6637"/>
                    <a:pt x="85566" y="6683"/>
                    <a:pt x="85382" y="6683"/>
                  </a:cubicBezTo>
                  <a:cubicBezTo>
                    <a:pt x="85236" y="6683"/>
                    <a:pt x="85090" y="6655"/>
                    <a:pt x="84953" y="6598"/>
                  </a:cubicBezTo>
                  <a:lnTo>
                    <a:pt x="81326" y="5095"/>
                  </a:lnTo>
                  <a:cubicBezTo>
                    <a:pt x="81041" y="4976"/>
                    <a:pt x="80741" y="4917"/>
                    <a:pt x="80443" y="4917"/>
                  </a:cubicBezTo>
                  <a:cubicBezTo>
                    <a:pt x="80066" y="4917"/>
                    <a:pt x="79690" y="5011"/>
                    <a:pt x="79348" y="5198"/>
                  </a:cubicBezTo>
                  <a:lnTo>
                    <a:pt x="75903" y="7078"/>
                  </a:lnTo>
                  <a:cubicBezTo>
                    <a:pt x="75736" y="7170"/>
                    <a:pt x="75551" y="7216"/>
                    <a:pt x="75366" y="7216"/>
                  </a:cubicBezTo>
                  <a:cubicBezTo>
                    <a:pt x="75221" y="7216"/>
                    <a:pt x="75075" y="7188"/>
                    <a:pt x="74937" y="7131"/>
                  </a:cubicBezTo>
                  <a:lnTo>
                    <a:pt x="71311" y="5627"/>
                  </a:lnTo>
                  <a:cubicBezTo>
                    <a:pt x="71027" y="5510"/>
                    <a:pt x="70729" y="5451"/>
                    <a:pt x="70432" y="5451"/>
                  </a:cubicBezTo>
                  <a:cubicBezTo>
                    <a:pt x="70053" y="5451"/>
                    <a:pt x="69676" y="5546"/>
                    <a:pt x="69333" y="5733"/>
                  </a:cubicBezTo>
                  <a:lnTo>
                    <a:pt x="65887" y="7611"/>
                  </a:lnTo>
                  <a:cubicBezTo>
                    <a:pt x="65720" y="7703"/>
                    <a:pt x="65536" y="7749"/>
                    <a:pt x="65351" y="7749"/>
                  </a:cubicBezTo>
                  <a:cubicBezTo>
                    <a:pt x="65205" y="7749"/>
                    <a:pt x="65060" y="7720"/>
                    <a:pt x="64922" y="7664"/>
                  </a:cubicBezTo>
                  <a:lnTo>
                    <a:pt x="61295" y="6160"/>
                  </a:lnTo>
                  <a:cubicBezTo>
                    <a:pt x="61012" y="6042"/>
                    <a:pt x="60714" y="5984"/>
                    <a:pt x="60416" y="5984"/>
                  </a:cubicBezTo>
                  <a:cubicBezTo>
                    <a:pt x="60038" y="5984"/>
                    <a:pt x="59661" y="6079"/>
                    <a:pt x="59317" y="6266"/>
                  </a:cubicBezTo>
                  <a:lnTo>
                    <a:pt x="55872" y="8147"/>
                  </a:lnTo>
                  <a:cubicBezTo>
                    <a:pt x="55705" y="8237"/>
                    <a:pt x="55520" y="8283"/>
                    <a:pt x="55336" y="8283"/>
                  </a:cubicBezTo>
                  <a:cubicBezTo>
                    <a:pt x="55190" y="8283"/>
                    <a:pt x="55044" y="8255"/>
                    <a:pt x="54907" y="8197"/>
                  </a:cubicBezTo>
                  <a:lnTo>
                    <a:pt x="51280" y="6696"/>
                  </a:lnTo>
                  <a:cubicBezTo>
                    <a:pt x="50995" y="6576"/>
                    <a:pt x="50696" y="6517"/>
                    <a:pt x="50398" y="6517"/>
                  </a:cubicBezTo>
                  <a:cubicBezTo>
                    <a:pt x="50021" y="6517"/>
                    <a:pt x="49645" y="6612"/>
                    <a:pt x="49302" y="6799"/>
                  </a:cubicBezTo>
                  <a:lnTo>
                    <a:pt x="45857" y="8679"/>
                  </a:lnTo>
                  <a:cubicBezTo>
                    <a:pt x="45689" y="8772"/>
                    <a:pt x="45506" y="8817"/>
                    <a:pt x="45321" y="8817"/>
                  </a:cubicBezTo>
                  <a:cubicBezTo>
                    <a:pt x="45176" y="8817"/>
                    <a:pt x="45030" y="8789"/>
                    <a:pt x="44891" y="8732"/>
                  </a:cubicBezTo>
                  <a:lnTo>
                    <a:pt x="41265" y="7229"/>
                  </a:lnTo>
                  <a:cubicBezTo>
                    <a:pt x="40980" y="7110"/>
                    <a:pt x="40680" y="7051"/>
                    <a:pt x="40381" y="7051"/>
                  </a:cubicBezTo>
                  <a:cubicBezTo>
                    <a:pt x="40004" y="7051"/>
                    <a:pt x="39629" y="7145"/>
                    <a:pt x="39287" y="7332"/>
                  </a:cubicBezTo>
                  <a:lnTo>
                    <a:pt x="35841" y="9212"/>
                  </a:lnTo>
                  <a:cubicBezTo>
                    <a:pt x="35674" y="9304"/>
                    <a:pt x="35491" y="9350"/>
                    <a:pt x="35306" y="9350"/>
                  </a:cubicBezTo>
                  <a:cubicBezTo>
                    <a:pt x="35161" y="9350"/>
                    <a:pt x="35015" y="9322"/>
                    <a:pt x="34876" y="9265"/>
                  </a:cubicBezTo>
                  <a:lnTo>
                    <a:pt x="31249" y="7762"/>
                  </a:lnTo>
                  <a:cubicBezTo>
                    <a:pt x="30966" y="7644"/>
                    <a:pt x="30668" y="7585"/>
                    <a:pt x="30370" y="7585"/>
                  </a:cubicBezTo>
                  <a:cubicBezTo>
                    <a:pt x="29992" y="7585"/>
                    <a:pt x="29615" y="7680"/>
                    <a:pt x="29271" y="7868"/>
                  </a:cubicBezTo>
                  <a:lnTo>
                    <a:pt x="25826" y="9745"/>
                  </a:lnTo>
                  <a:cubicBezTo>
                    <a:pt x="25659" y="9837"/>
                    <a:pt x="25475" y="9883"/>
                    <a:pt x="25291" y="9883"/>
                  </a:cubicBezTo>
                  <a:cubicBezTo>
                    <a:pt x="25145" y="9883"/>
                    <a:pt x="24999" y="9855"/>
                    <a:pt x="24861" y="9798"/>
                  </a:cubicBezTo>
                  <a:lnTo>
                    <a:pt x="21234" y="8294"/>
                  </a:lnTo>
                  <a:cubicBezTo>
                    <a:pt x="20952" y="8177"/>
                    <a:pt x="20654" y="8118"/>
                    <a:pt x="20356" y="8118"/>
                  </a:cubicBezTo>
                  <a:cubicBezTo>
                    <a:pt x="19978" y="8118"/>
                    <a:pt x="19600" y="8213"/>
                    <a:pt x="19256" y="8400"/>
                  </a:cubicBezTo>
                  <a:lnTo>
                    <a:pt x="15810" y="10281"/>
                  </a:lnTo>
                  <a:cubicBezTo>
                    <a:pt x="15643" y="10371"/>
                    <a:pt x="15459" y="10417"/>
                    <a:pt x="15274" y="10417"/>
                  </a:cubicBezTo>
                  <a:cubicBezTo>
                    <a:pt x="15129" y="10417"/>
                    <a:pt x="14983" y="10389"/>
                    <a:pt x="14845" y="10331"/>
                  </a:cubicBezTo>
                  <a:lnTo>
                    <a:pt x="11218" y="8827"/>
                  </a:lnTo>
                  <a:cubicBezTo>
                    <a:pt x="10935" y="8709"/>
                    <a:pt x="10637" y="8651"/>
                    <a:pt x="10340" y="8651"/>
                  </a:cubicBezTo>
                  <a:cubicBezTo>
                    <a:pt x="9961" y="8651"/>
                    <a:pt x="9584" y="8746"/>
                    <a:pt x="9240" y="8933"/>
                  </a:cubicBezTo>
                  <a:lnTo>
                    <a:pt x="5795" y="10814"/>
                  </a:lnTo>
                  <a:cubicBezTo>
                    <a:pt x="5629" y="10905"/>
                    <a:pt x="5446" y="10951"/>
                    <a:pt x="5263" y="10951"/>
                  </a:cubicBezTo>
                  <a:cubicBezTo>
                    <a:pt x="5117" y="10951"/>
                    <a:pt x="4970" y="10922"/>
                    <a:pt x="4830" y="10864"/>
                  </a:cubicBezTo>
                  <a:lnTo>
                    <a:pt x="450" y="9048"/>
                  </a:lnTo>
                  <a:lnTo>
                    <a:pt x="1" y="10133"/>
                  </a:lnTo>
                  <a:lnTo>
                    <a:pt x="4381" y="11949"/>
                  </a:lnTo>
                  <a:cubicBezTo>
                    <a:pt x="4662" y="12063"/>
                    <a:pt x="4964" y="12125"/>
                    <a:pt x="5259" y="12125"/>
                  </a:cubicBezTo>
                  <a:cubicBezTo>
                    <a:pt x="5639" y="12125"/>
                    <a:pt x="6015" y="12030"/>
                    <a:pt x="6359" y="11843"/>
                  </a:cubicBezTo>
                  <a:lnTo>
                    <a:pt x="9824" y="9943"/>
                  </a:lnTo>
                  <a:cubicBezTo>
                    <a:pt x="9992" y="9853"/>
                    <a:pt x="10176" y="9807"/>
                    <a:pt x="10361" y="9807"/>
                  </a:cubicBezTo>
                  <a:cubicBezTo>
                    <a:pt x="10506" y="9807"/>
                    <a:pt x="10651" y="9835"/>
                    <a:pt x="10789" y="9893"/>
                  </a:cubicBezTo>
                  <a:lnTo>
                    <a:pt x="14416" y="11394"/>
                  </a:lnTo>
                  <a:cubicBezTo>
                    <a:pt x="14699" y="11513"/>
                    <a:pt x="14998" y="11572"/>
                    <a:pt x="15296" y="11572"/>
                  </a:cubicBezTo>
                  <a:cubicBezTo>
                    <a:pt x="15674" y="11572"/>
                    <a:pt x="16051" y="11478"/>
                    <a:pt x="16394" y="11291"/>
                  </a:cubicBezTo>
                  <a:lnTo>
                    <a:pt x="19839" y="9410"/>
                  </a:lnTo>
                  <a:cubicBezTo>
                    <a:pt x="20008" y="9318"/>
                    <a:pt x="20192" y="9272"/>
                    <a:pt x="20376" y="9272"/>
                  </a:cubicBezTo>
                  <a:cubicBezTo>
                    <a:pt x="20521" y="9272"/>
                    <a:pt x="20667" y="9301"/>
                    <a:pt x="20804" y="9357"/>
                  </a:cubicBezTo>
                  <a:lnTo>
                    <a:pt x="24431" y="10861"/>
                  </a:lnTo>
                  <a:cubicBezTo>
                    <a:pt x="24717" y="10979"/>
                    <a:pt x="25017" y="11038"/>
                    <a:pt x="25315" y="11038"/>
                  </a:cubicBezTo>
                  <a:cubicBezTo>
                    <a:pt x="25692" y="11038"/>
                    <a:pt x="26066" y="10945"/>
                    <a:pt x="26409" y="10758"/>
                  </a:cubicBezTo>
                  <a:lnTo>
                    <a:pt x="29854" y="8878"/>
                  </a:lnTo>
                  <a:cubicBezTo>
                    <a:pt x="30023" y="8785"/>
                    <a:pt x="30207" y="8740"/>
                    <a:pt x="30392" y="8740"/>
                  </a:cubicBezTo>
                  <a:cubicBezTo>
                    <a:pt x="30537" y="8740"/>
                    <a:pt x="30682" y="8768"/>
                    <a:pt x="30820" y="8825"/>
                  </a:cubicBezTo>
                  <a:lnTo>
                    <a:pt x="34446" y="10328"/>
                  </a:lnTo>
                  <a:cubicBezTo>
                    <a:pt x="34731" y="10446"/>
                    <a:pt x="35029" y="10504"/>
                    <a:pt x="35326" y="10504"/>
                  </a:cubicBezTo>
                  <a:cubicBezTo>
                    <a:pt x="35704" y="10504"/>
                    <a:pt x="36080" y="10410"/>
                    <a:pt x="36424" y="10222"/>
                  </a:cubicBezTo>
                  <a:lnTo>
                    <a:pt x="39870" y="8345"/>
                  </a:lnTo>
                  <a:cubicBezTo>
                    <a:pt x="40038" y="8253"/>
                    <a:pt x="40223" y="8207"/>
                    <a:pt x="40407" y="8207"/>
                  </a:cubicBezTo>
                  <a:cubicBezTo>
                    <a:pt x="40552" y="8207"/>
                    <a:pt x="40697" y="8235"/>
                    <a:pt x="40835" y="8292"/>
                  </a:cubicBezTo>
                  <a:lnTo>
                    <a:pt x="44462" y="9795"/>
                  </a:lnTo>
                  <a:cubicBezTo>
                    <a:pt x="44746" y="9913"/>
                    <a:pt x="45045" y="9972"/>
                    <a:pt x="45341" y="9972"/>
                  </a:cubicBezTo>
                  <a:cubicBezTo>
                    <a:pt x="45720" y="9972"/>
                    <a:pt x="46096" y="9877"/>
                    <a:pt x="46440" y="9689"/>
                  </a:cubicBezTo>
                  <a:lnTo>
                    <a:pt x="49885" y="7809"/>
                  </a:lnTo>
                  <a:cubicBezTo>
                    <a:pt x="50054" y="7719"/>
                    <a:pt x="50238" y="7673"/>
                    <a:pt x="50422" y="7673"/>
                  </a:cubicBezTo>
                  <a:cubicBezTo>
                    <a:pt x="50567" y="7673"/>
                    <a:pt x="50713" y="7701"/>
                    <a:pt x="50850" y="7759"/>
                  </a:cubicBezTo>
                  <a:lnTo>
                    <a:pt x="54477" y="9260"/>
                  </a:lnTo>
                  <a:cubicBezTo>
                    <a:pt x="54763" y="9379"/>
                    <a:pt x="55062" y="9438"/>
                    <a:pt x="55360" y="9438"/>
                  </a:cubicBezTo>
                  <a:cubicBezTo>
                    <a:pt x="55737" y="9438"/>
                    <a:pt x="56112" y="9344"/>
                    <a:pt x="56455" y="9156"/>
                  </a:cubicBezTo>
                  <a:lnTo>
                    <a:pt x="59900" y="7276"/>
                  </a:lnTo>
                  <a:cubicBezTo>
                    <a:pt x="60069" y="7184"/>
                    <a:pt x="60253" y="7138"/>
                    <a:pt x="60438" y="7138"/>
                  </a:cubicBezTo>
                  <a:cubicBezTo>
                    <a:pt x="60583" y="7138"/>
                    <a:pt x="60728" y="7167"/>
                    <a:pt x="60866" y="7223"/>
                  </a:cubicBezTo>
                  <a:lnTo>
                    <a:pt x="64492" y="8727"/>
                  </a:lnTo>
                  <a:cubicBezTo>
                    <a:pt x="64779" y="8845"/>
                    <a:pt x="65078" y="8904"/>
                    <a:pt x="65377" y="8904"/>
                  </a:cubicBezTo>
                  <a:cubicBezTo>
                    <a:pt x="65753" y="8904"/>
                    <a:pt x="66128" y="8810"/>
                    <a:pt x="66470" y="8624"/>
                  </a:cubicBezTo>
                  <a:lnTo>
                    <a:pt x="69916" y="6743"/>
                  </a:lnTo>
                  <a:cubicBezTo>
                    <a:pt x="70084" y="6651"/>
                    <a:pt x="70269" y="6605"/>
                    <a:pt x="70453" y="6605"/>
                  </a:cubicBezTo>
                  <a:cubicBezTo>
                    <a:pt x="70598" y="6605"/>
                    <a:pt x="70743" y="6634"/>
                    <a:pt x="70881" y="6690"/>
                  </a:cubicBezTo>
                  <a:lnTo>
                    <a:pt x="74508" y="8194"/>
                  </a:lnTo>
                  <a:cubicBezTo>
                    <a:pt x="74792" y="8312"/>
                    <a:pt x="75091" y="8370"/>
                    <a:pt x="75388" y="8370"/>
                  </a:cubicBezTo>
                  <a:cubicBezTo>
                    <a:pt x="75766" y="8370"/>
                    <a:pt x="76142" y="8276"/>
                    <a:pt x="76486" y="8088"/>
                  </a:cubicBezTo>
                  <a:lnTo>
                    <a:pt x="79931" y="6210"/>
                  </a:lnTo>
                  <a:cubicBezTo>
                    <a:pt x="80100" y="6118"/>
                    <a:pt x="80284" y="6073"/>
                    <a:pt x="80468" y="6073"/>
                  </a:cubicBezTo>
                  <a:cubicBezTo>
                    <a:pt x="80613" y="6073"/>
                    <a:pt x="80759" y="6101"/>
                    <a:pt x="80896" y="6157"/>
                  </a:cubicBezTo>
                  <a:lnTo>
                    <a:pt x="84523" y="7661"/>
                  </a:lnTo>
                  <a:cubicBezTo>
                    <a:pt x="84808" y="7779"/>
                    <a:pt x="85106" y="7837"/>
                    <a:pt x="85403" y="7837"/>
                  </a:cubicBezTo>
                  <a:cubicBezTo>
                    <a:pt x="85781" y="7837"/>
                    <a:pt x="86157" y="7743"/>
                    <a:pt x="86501" y="7555"/>
                  </a:cubicBezTo>
                  <a:lnTo>
                    <a:pt x="89946" y="5675"/>
                  </a:lnTo>
                  <a:cubicBezTo>
                    <a:pt x="90115" y="5584"/>
                    <a:pt x="90299" y="5538"/>
                    <a:pt x="90484" y="5538"/>
                  </a:cubicBezTo>
                  <a:cubicBezTo>
                    <a:pt x="90629" y="5538"/>
                    <a:pt x="90774" y="5567"/>
                    <a:pt x="90912" y="5625"/>
                  </a:cubicBezTo>
                  <a:lnTo>
                    <a:pt x="94538" y="7126"/>
                  </a:lnTo>
                  <a:cubicBezTo>
                    <a:pt x="94822" y="7245"/>
                    <a:pt x="95120" y="7304"/>
                    <a:pt x="95419" y="7304"/>
                  </a:cubicBezTo>
                  <a:cubicBezTo>
                    <a:pt x="95797" y="7304"/>
                    <a:pt x="96173" y="7209"/>
                    <a:pt x="96516" y="7022"/>
                  </a:cubicBezTo>
                  <a:lnTo>
                    <a:pt x="99962" y="5142"/>
                  </a:lnTo>
                  <a:cubicBezTo>
                    <a:pt x="100130" y="5050"/>
                    <a:pt x="100315" y="5004"/>
                    <a:pt x="100499" y="5004"/>
                  </a:cubicBezTo>
                  <a:cubicBezTo>
                    <a:pt x="100644" y="5004"/>
                    <a:pt x="100789" y="5032"/>
                    <a:pt x="100927" y="5089"/>
                  </a:cubicBezTo>
                  <a:lnTo>
                    <a:pt x="104554" y="6593"/>
                  </a:lnTo>
                  <a:cubicBezTo>
                    <a:pt x="104840" y="6711"/>
                    <a:pt x="105140" y="6770"/>
                    <a:pt x="105438" y="6770"/>
                  </a:cubicBezTo>
                  <a:cubicBezTo>
                    <a:pt x="105815" y="6770"/>
                    <a:pt x="106189" y="6676"/>
                    <a:pt x="106532" y="6489"/>
                  </a:cubicBezTo>
                  <a:lnTo>
                    <a:pt x="109977" y="4609"/>
                  </a:lnTo>
                  <a:cubicBezTo>
                    <a:pt x="110146" y="4517"/>
                    <a:pt x="110330" y="4471"/>
                    <a:pt x="110514" y="4471"/>
                  </a:cubicBezTo>
                  <a:cubicBezTo>
                    <a:pt x="110660" y="4471"/>
                    <a:pt x="110805" y="4500"/>
                    <a:pt x="110942" y="4556"/>
                  </a:cubicBezTo>
                  <a:lnTo>
                    <a:pt x="114569" y="6060"/>
                  </a:lnTo>
                  <a:cubicBezTo>
                    <a:pt x="114851" y="6178"/>
                    <a:pt x="115149" y="6236"/>
                    <a:pt x="115447" y="6236"/>
                  </a:cubicBezTo>
                  <a:cubicBezTo>
                    <a:pt x="115825" y="6236"/>
                    <a:pt x="116203" y="6141"/>
                    <a:pt x="116547" y="5954"/>
                  </a:cubicBezTo>
                  <a:lnTo>
                    <a:pt x="119992" y="4076"/>
                  </a:lnTo>
                  <a:cubicBezTo>
                    <a:pt x="120161" y="3984"/>
                    <a:pt x="120345" y="3938"/>
                    <a:pt x="120530" y="3938"/>
                  </a:cubicBezTo>
                  <a:cubicBezTo>
                    <a:pt x="120675" y="3938"/>
                    <a:pt x="120820" y="3967"/>
                    <a:pt x="120958" y="4023"/>
                  </a:cubicBezTo>
                  <a:lnTo>
                    <a:pt x="124584" y="5527"/>
                  </a:lnTo>
                  <a:cubicBezTo>
                    <a:pt x="124867" y="5645"/>
                    <a:pt x="125165" y="5703"/>
                    <a:pt x="125462" y="5703"/>
                  </a:cubicBezTo>
                  <a:cubicBezTo>
                    <a:pt x="125841" y="5703"/>
                    <a:pt x="126219" y="5608"/>
                    <a:pt x="126562" y="5421"/>
                  </a:cubicBezTo>
                  <a:lnTo>
                    <a:pt x="130008" y="3541"/>
                  </a:lnTo>
                  <a:cubicBezTo>
                    <a:pt x="130175" y="3450"/>
                    <a:pt x="130359" y="3404"/>
                    <a:pt x="130544" y="3404"/>
                  </a:cubicBezTo>
                  <a:cubicBezTo>
                    <a:pt x="130690" y="3404"/>
                    <a:pt x="130835" y="3433"/>
                    <a:pt x="130973" y="3490"/>
                  </a:cubicBezTo>
                  <a:lnTo>
                    <a:pt x="134600" y="4991"/>
                  </a:lnTo>
                  <a:cubicBezTo>
                    <a:pt x="134883" y="5111"/>
                    <a:pt x="135182" y="5170"/>
                    <a:pt x="135480" y="5170"/>
                  </a:cubicBezTo>
                  <a:cubicBezTo>
                    <a:pt x="135858" y="5170"/>
                    <a:pt x="136235" y="5075"/>
                    <a:pt x="136578" y="4888"/>
                  </a:cubicBezTo>
                  <a:lnTo>
                    <a:pt x="140023" y="3008"/>
                  </a:lnTo>
                  <a:cubicBezTo>
                    <a:pt x="140190" y="2916"/>
                    <a:pt x="140375" y="2870"/>
                    <a:pt x="140560" y="2870"/>
                  </a:cubicBezTo>
                  <a:cubicBezTo>
                    <a:pt x="140705" y="2870"/>
                    <a:pt x="140851" y="2898"/>
                    <a:pt x="140988" y="2955"/>
                  </a:cubicBezTo>
                  <a:lnTo>
                    <a:pt x="144615" y="4458"/>
                  </a:lnTo>
                  <a:cubicBezTo>
                    <a:pt x="144899" y="4577"/>
                    <a:pt x="145198" y="4636"/>
                    <a:pt x="145497" y="4636"/>
                  </a:cubicBezTo>
                  <a:cubicBezTo>
                    <a:pt x="145874" y="4636"/>
                    <a:pt x="146251" y="4542"/>
                    <a:pt x="146593" y="4355"/>
                  </a:cubicBezTo>
                  <a:lnTo>
                    <a:pt x="150039" y="2475"/>
                  </a:lnTo>
                  <a:cubicBezTo>
                    <a:pt x="150206" y="2383"/>
                    <a:pt x="150390" y="2337"/>
                    <a:pt x="150575" y="2337"/>
                  </a:cubicBezTo>
                  <a:cubicBezTo>
                    <a:pt x="150720" y="2337"/>
                    <a:pt x="150866" y="2365"/>
                    <a:pt x="151004" y="2422"/>
                  </a:cubicBezTo>
                  <a:lnTo>
                    <a:pt x="154636" y="3926"/>
                  </a:lnTo>
                  <a:cubicBezTo>
                    <a:pt x="154920" y="4043"/>
                    <a:pt x="155218" y="4102"/>
                    <a:pt x="155515" y="4102"/>
                  </a:cubicBezTo>
                  <a:cubicBezTo>
                    <a:pt x="155894" y="4102"/>
                    <a:pt x="156271" y="4007"/>
                    <a:pt x="156611" y="3820"/>
                  </a:cubicBezTo>
                  <a:lnTo>
                    <a:pt x="160062" y="1942"/>
                  </a:lnTo>
                  <a:cubicBezTo>
                    <a:pt x="160228" y="1850"/>
                    <a:pt x="160411" y="1804"/>
                    <a:pt x="160595" y="1804"/>
                  </a:cubicBezTo>
                  <a:cubicBezTo>
                    <a:pt x="160740" y="1804"/>
                    <a:pt x="160886" y="1833"/>
                    <a:pt x="161025" y="1889"/>
                  </a:cubicBezTo>
                  <a:lnTo>
                    <a:pt x="164654" y="3393"/>
                  </a:lnTo>
                  <a:cubicBezTo>
                    <a:pt x="164938" y="3511"/>
                    <a:pt x="165236" y="3569"/>
                    <a:pt x="165534" y="3569"/>
                  </a:cubicBezTo>
                  <a:cubicBezTo>
                    <a:pt x="165913" y="3569"/>
                    <a:pt x="166290" y="3474"/>
                    <a:pt x="166632" y="3287"/>
                  </a:cubicBezTo>
                  <a:lnTo>
                    <a:pt x="170772" y="1033"/>
                  </a:lnTo>
                  <a:lnTo>
                    <a:pt x="170211" y="0"/>
                  </a:lnTo>
                  <a:close/>
                </a:path>
              </a:pathLst>
            </a:custGeom>
            <a:solidFill>
              <a:srgbClr val="635BA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67" name="กลุ่ม 2">
            <a:extLst>
              <a:ext uri="{FF2B5EF4-FFF2-40B4-BE49-F238E27FC236}">
                <a16:creationId xmlns:a16="http://schemas.microsoft.com/office/drawing/2014/main" id="{B026D432-E5B7-48A1-968A-206685298005}"/>
              </a:ext>
            </a:extLst>
          </p:cNvPr>
          <p:cNvGrpSpPr/>
          <p:nvPr/>
        </p:nvGrpSpPr>
        <p:grpSpPr>
          <a:xfrm>
            <a:off x="1620159" y="3379944"/>
            <a:ext cx="468000" cy="468000"/>
            <a:chOff x="1239484" y="1722687"/>
            <a:chExt cx="468000" cy="468000"/>
          </a:xfrm>
        </p:grpSpPr>
        <p:sp>
          <p:nvSpPr>
            <p:cNvPr id="168" name="Google Shape;523;p27">
              <a:extLst>
                <a:ext uri="{FF2B5EF4-FFF2-40B4-BE49-F238E27FC236}">
                  <a16:creationId xmlns:a16="http://schemas.microsoft.com/office/drawing/2014/main" id="{3298060C-D5EA-43B0-8964-063EAADBDEA0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656;p49">
              <a:extLst>
                <a:ext uri="{FF2B5EF4-FFF2-40B4-BE49-F238E27FC236}">
                  <a16:creationId xmlns:a16="http://schemas.microsoft.com/office/drawing/2014/main" id="{42AD5FF5-408A-419E-A718-0AD2A78AAA97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170" name="Rectangle 4">
            <a:extLst>
              <a:ext uri="{FF2B5EF4-FFF2-40B4-BE49-F238E27FC236}">
                <a16:creationId xmlns:a16="http://schemas.microsoft.com/office/drawing/2014/main" id="{8155F04E-0EEE-4DD9-B465-906F330B0C89}"/>
              </a:ext>
            </a:extLst>
          </p:cNvPr>
          <p:cNvSpPr/>
          <p:nvPr/>
        </p:nvSpPr>
        <p:spPr>
          <a:xfrm>
            <a:off x="2414872" y="3255172"/>
            <a:ext cx="80041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แม่ค้ามีเงาะ 45 กิโลกรัม ซื้อมาเพิ่มอีก 90 กิโลกรัม แม่ค้าขายเงาะราคา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กิโลกรัมละ 50 บาท ถ้าขายหมดแม่ค้าจะได้เงิน 6,750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5" name="กล่องข้อความ 184">
            <a:extLst>
              <a:ext uri="{FF2B5EF4-FFF2-40B4-BE49-F238E27FC236}">
                <a16:creationId xmlns:a16="http://schemas.microsoft.com/office/drawing/2014/main" id="{08A54F15-7BE1-42D3-BC49-236CF6251078}"/>
              </a:ext>
            </a:extLst>
          </p:cNvPr>
          <p:cNvSpPr txBox="1"/>
          <p:nvPr/>
        </p:nvSpPr>
        <p:spPr>
          <a:xfrm>
            <a:off x="2799710" y="2471377"/>
            <a:ext cx="30700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(1,200 ÷ 5)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200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40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86" name="กล่องข้อความ 185">
            <a:extLst>
              <a:ext uri="{FF2B5EF4-FFF2-40B4-BE49-F238E27FC236}">
                <a16:creationId xmlns:a16="http://schemas.microsoft.com/office/drawing/2014/main" id="{BACAC143-0009-4FE4-AD7F-711BC79F3945}"/>
              </a:ext>
            </a:extLst>
          </p:cNvPr>
          <p:cNvSpPr txBox="1"/>
          <p:nvPr/>
        </p:nvSpPr>
        <p:spPr>
          <a:xfrm>
            <a:off x="2799710" y="4194280"/>
            <a:ext cx="32608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(45 + 90) × 50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6,750</a:t>
            </a:r>
          </a:p>
        </p:txBody>
      </p:sp>
      <p:sp>
        <p:nvSpPr>
          <p:cNvPr id="30" name="Google Shape;698;p49">
            <a:extLst>
              <a:ext uri="{FF2B5EF4-FFF2-40B4-BE49-F238E27FC236}">
                <a16:creationId xmlns:a16="http://schemas.microsoft.com/office/drawing/2014/main" id="{DDFCFEC1-7C15-4E87-8F5F-148E4340194C}"/>
              </a:ext>
            </a:extLst>
          </p:cNvPr>
          <p:cNvSpPr/>
          <p:nvPr/>
        </p:nvSpPr>
        <p:spPr>
          <a:xfrm>
            <a:off x="991451" y="615552"/>
            <a:ext cx="2632944" cy="566289"/>
          </a:xfrm>
          <a:prstGeom prst="roundRect">
            <a:avLst>
              <a:gd name="adj" fmla="val 50000"/>
            </a:avLst>
          </a:prstGeom>
          <a:solidFill>
            <a:srgbClr val="FF42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1" name="Google Shape;701;p49">
            <a:extLst>
              <a:ext uri="{FF2B5EF4-FFF2-40B4-BE49-F238E27FC236}">
                <a16:creationId xmlns:a16="http://schemas.microsoft.com/office/drawing/2014/main" id="{B431EF60-0FFA-4F39-8A91-74BC705BC880}"/>
              </a:ext>
            </a:extLst>
          </p:cNvPr>
          <p:cNvSpPr txBox="1">
            <a:spLocks/>
          </p:cNvSpPr>
          <p:nvPr/>
        </p:nvSpPr>
        <p:spPr>
          <a:xfrm>
            <a:off x="982795" y="529081"/>
            <a:ext cx="2641600" cy="733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400" b="0" i="0" u="none" strike="noStrike" cap="none">
                <a:solidFill>
                  <a:schemeClr val="l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022B"/>
              </a:buClr>
              <a:buSzPts val="2500"/>
              <a:buFont typeface="Odibee San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rPr>
              <a:t>ตรวจสอบความเข้าใจ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Odibee Sans"/>
            </a:endParaRPr>
          </a:p>
        </p:txBody>
      </p:sp>
      <p:sp>
        <p:nvSpPr>
          <p:cNvPr id="32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6A6F6AD8-C5BE-4750-A64F-9610866FDC14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441D874A-FC61-44C7-85BA-12A3C31EC2D1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48CF0DB-3A01-4407-9A33-4A695EBDC8B2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F1D548A8-B878-4601-B00A-EFD48C761FC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D84C9012-911B-4B1A-BCE4-3C32DADE89D5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7" name="รูปภาพ 36">
            <a:hlinkClick r:id="rId8" action="ppaction://hlinksldjump"/>
            <a:extLst>
              <a:ext uri="{FF2B5EF4-FFF2-40B4-BE49-F238E27FC236}">
                <a16:creationId xmlns:a16="http://schemas.microsoft.com/office/drawing/2014/main" id="{578EC746-7028-435E-95B5-8946CF97EA8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0.00208 L -2.29167E-6 -0.02709 " pathEditMode="relative" rAng="0" ptsTypes="AA">
                                      <p:cBhvr>
                                        <p:cTn id="12" dur="3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  <p:animRot by="1500000">
                                      <p:cBhvr>
                                        <p:cTn id="13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75" fill="hold">
                                          <p:stCondLst>
                                            <p:cond delay="1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75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75" fill="hold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FF42544D-339C-4CC3-86D9-7BA4599B245F}"/>
              </a:ext>
            </a:extLst>
          </p:cNvPr>
          <p:cNvGrpSpPr/>
          <p:nvPr/>
        </p:nvGrpSpPr>
        <p:grpSpPr>
          <a:xfrm rot="-191527">
            <a:off x="2796651" y="1187129"/>
            <a:ext cx="7207263" cy="3721714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97E4D986-1FC0-4B95-A0DA-63D4CC7FDD1E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6C24E511-42A9-46F7-A0B5-601A9E150AB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CA470BDE-7316-4699-94D9-C3CCD26309FC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AF828F65-F391-4BE4-91DC-5118700CC71E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210BC643-CBAC-47C9-916B-50E80FBA81D3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B289B9CA-2D6F-4414-B9C8-BEBE69308E41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6AC844D5-4D6B-45BF-9D62-6F746168B187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3E40F82D-DB7F-4734-AAF8-6E25AF4C00BE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1B84D3CE-A737-41B2-BFBB-B6D5CA567B45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D8289108-DF19-46C8-B554-9F01DA1FB122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B5787AF1-E5BA-4B3E-BCB8-30A61C38173E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E879FA9A-6757-4CF9-B6B9-833EFBF81ED6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99B19D7F-56BE-4451-B02D-9956E8E695F5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E93D5997-E599-46A7-926E-C83F65A4E85C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7A8CC7FD-D0A9-45C3-A368-896D1AA15FA6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B09CB5FC-087B-49FA-B47F-7DC8F10B7142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6FE83AB8-D6AF-4061-B80E-855CCCA972EB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65EE8388-DB64-497E-971F-E5647581AC72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5323AC78-5D7C-44B9-9E05-D4F9F6E25DBC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66E99BE0-4F89-4BF4-893A-C6ADB8DD5C69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CC3BF6F6-F327-431D-BF6F-16498170891E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8ED7F6F2-4816-49AE-A579-3DD291F35E3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B56AA2BB-7300-4159-B473-CCFEEC444CAD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CA46053D-7BBF-4917-89A8-410D579A7AB4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762F78BC-B3D7-49F1-A423-FCC6EFF6D7ED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19489933-888A-4DCF-B012-DA8F0BA52640}"/>
              </a:ext>
            </a:extLst>
          </p:cNvPr>
          <p:cNvGrpSpPr/>
          <p:nvPr/>
        </p:nvGrpSpPr>
        <p:grpSpPr>
          <a:xfrm>
            <a:off x="9848226" y="4513952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A6FED7FA-0EB3-46A9-ABC5-028861A96899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E3944B80-01C7-402C-A513-E06D5C0C6322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E6A5EFD7-17E7-4E2F-BF86-027E3E111E93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F9FF9FE8-BB14-433A-9275-9CD08099DA4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E311C65A-8535-495E-8819-596DC171814F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10AD1709-A1D6-468D-BEC7-883B3F6CEB3C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B3F098C9-46EF-465B-BCEB-0E2E55B7FFAC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707A3DBB-8C63-46E7-9CF2-9D4C1AB36786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BFD39387-FD48-4A7D-9851-882C7FEB6E90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7DF6C08-5813-47C3-A9A2-82AA67EDE161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1E58145-BC40-4A85-B14A-54A340446FFD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BD91018F-7A00-4ADC-A4B6-ADDE26268EEC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D387BF62-B641-44D5-9667-742A5DA21D7A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6E9497F1-135D-4C9D-84D4-3814C666B0A7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69E53D2B-7596-49C7-99B2-5A801F3263AD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F8D095F9-7793-429D-BB4F-BD62E33B0C53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BC1C69AE-949A-4860-8C78-B5EABFE8283D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07575D43-74EB-46F0-881D-DD2F3BC800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59BE540A-2903-4D32-8F98-1D39FDF8466E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A7EC0D28-8F25-46FF-8AE8-16C2FA79BB6E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C48CF3FF-CC36-40C3-8017-FC1B0BD58B52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3F76C299-C0CC-46FC-AF64-9B711562E43B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E3868261-9915-42C4-A5A5-0CC36D8192F1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B6E335-F90C-43EF-98BB-74EA0EB0609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98B8B7CE-E6F0-40C5-BE29-461A888CC323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154BEC3A-968D-41B0-BB3C-715352A74093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AEEBAF65-4E5D-4C08-A7DB-203E75EC5109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BF919489-80F6-4925-821D-7EFD3D9C862C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F542068B-AA85-461C-845E-F5415C25A765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85B18634-FF09-4FC0-B148-A2B3EA80D5F5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C524FDAE-D149-465E-BCD8-F21273BDAC6B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9B5D388C-CA82-43B8-9430-57738D2A2CE6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8FF6675C-A9F7-4DF8-9E70-A93615923F4B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D003035E-49CC-4F83-B0FC-ACD2123969D3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7B81062E-71F1-4F8E-A801-7DCC4682B9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F6844318-449D-4E5A-B1E4-3BA6AD04D942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93A4D00A-9E0C-41F9-8B24-F5E619736CAA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86EC07E8-B2CC-4E69-96C0-2D473D8C247F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DAEE0788-5943-4806-8B15-D3A760DECA28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92FEA0F3-D3AE-49FF-926A-BBDA602E72B3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86FEA22B-0A36-4E06-AD73-543E457BA4A1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80E7B8BE-21DA-4879-9430-8763FDD7E3A1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6122C7AC-F684-4F46-9554-2128D82CF042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2508AD3B-AF53-4603-8B8F-563EACA5C944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DC90DB6E-9F0B-4F78-9079-926E145026C2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19D049A3-86FF-401B-BAED-0E3AB5457B47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237BB846-8267-4722-9494-2FA8D00D47F2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E525A1B-2EFB-4BA0-8392-1EC0EDFFAAAC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A20634E2-3496-4597-88DA-EF1417F691A8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4F7D4AC1-2B77-4A7B-A832-5242DD56D0D3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8DF19956-8525-4EEA-B7C0-E0A3B4393538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7DFD159F-CDDE-4174-A18A-7660467F3446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8A1464D5-2589-4F8A-A71A-A988EF7CD04D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954F2BAB-014B-44AA-98AF-3D691AE65BDF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1713AEEE-1CEE-4F94-87C6-E10A305DB5ED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941DEAB0-6077-4DDB-98D2-24DA793A130D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A57CC560-46E2-4A81-A8A6-43AAC6FE906A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4F3DF2EB-AAE8-46D8-8EBC-9C5C8DA0B403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5FC1CA5D-CC8B-4BB4-8133-E646A57EBECB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2435F844-E966-4F65-A53D-4873DFDDCE5F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2F2179A2-9A2B-4621-9D64-AA7291CED559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65B3F69D-CF7C-4348-BFDF-39742BD6A6E1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AC9145A2-11EE-4FC9-BC79-A1F47221BC87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72C20FDB-B787-4A5F-BB5E-58D38FB10B2B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2F59E1EC-5120-434D-9A5C-D6865B1FACE7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4FED9F19-E489-4FAA-9D32-47979810A78E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A6CFA14-EF62-4268-9B70-3828C9926976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DD9D6E21-AB01-4D6E-99EF-7700D3BA484E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7AC8D29F-FD3B-486E-9D21-378A955249C5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FEFA431F-5A30-473C-8A24-21B09ED9D78C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77C78FAA-4F9B-4F3A-A8A0-EACBE76ADF7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03B8CC87-03FC-4D9C-B16E-461B0FC104F8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F167312B-7EC3-427B-A528-8725D3CEFC55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34209428-7C01-4429-9BFC-DE774C2FAD72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9DAAD490-8871-4A37-9B7A-AD8B37E5B2D2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0275633D-101A-4686-9A51-50EEB51F0740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F203DB2D-9464-4CC1-B5C4-33DBEBFB2886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73C8006E-9BC9-4397-AE2A-420FC031F800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CBF5B397-E6F2-462A-9492-51B992E91078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FB0ED8AA-BB81-44D6-9F54-FAAC71562BCA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4C3C2F9F-A5DD-4C63-A0D9-079E9EC2DAB5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EF8E2F63-01AD-42DD-98F9-7727FA38E9BC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F40D976D-08E2-44C2-9599-CF37BDE67578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3638C819-3D76-4D0D-BB00-8ADFCBFF8981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7144B87-8972-42D6-8284-759DF5E80AF9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6073D796-60A0-4CBD-AA2E-06B3EC4E3CA5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4F4AA93C-4A65-45F9-920D-9FB341966F5E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C2AE2F3-9CD5-4783-B393-81F2C61FE3B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092896C2-75E5-41AC-8B2F-461DDDC20746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B615D586-671A-449A-9394-EF2055EC8753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E5B0CBEF-BBA8-4419-B068-BE69AAC926D4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AE3497EC-4B84-4456-8850-20A33802DF3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65ECE51A-D6CD-4ADB-8550-008D046ED53C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A412D64F-7877-4DAE-8F4D-EE04DA10CB84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CFEF1CA0-BAF5-4B68-9BDF-BDC9976362DF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F631E0CD-610F-4F58-B27B-62638C37DA4C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75B9FFF1-2BF4-457F-B412-39926782E78E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69DDCBA1-D2B1-493A-9C46-D28DCBC3614E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68FA46AA-9ECD-46EC-8735-DC0D61C90974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28068A1-381B-4FA6-8CBE-33EBF2230E34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0DF2FDF7-26CF-4E08-A81B-236301A8A060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5455A158-4F00-4708-9851-46FDDB675A6D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915EC70A-549F-4F61-85A3-30FE61194D6A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DC075B3B-BAFB-4364-A0CE-05AD0B40FEB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E804CF6-230B-4688-9A9F-E533E95D31E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749CF0A8-6AE2-47F8-AF6B-9D9F1DBBFA57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B42918B0-503C-4BED-872A-C2E348C2C737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6B250122-F0C3-4AD0-B196-9006BA951A45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B4B93D4D-FAE3-4DB4-9372-42134C2C50D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35BE7B7B-1677-4C9B-ABCC-83E12CBDD15B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4071E662-2F46-4171-A54C-1D85B43F7A10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0DB12EB-E398-45E5-BFD1-88129EE9D43E}"/>
              </a:ext>
            </a:extLst>
          </p:cNvPr>
          <p:cNvSpPr txBox="1">
            <a:spLocks/>
          </p:cNvSpPr>
          <p:nvPr/>
        </p:nvSpPr>
        <p:spPr>
          <a:xfrm rot="21433412">
            <a:off x="3581600" y="2410578"/>
            <a:ext cx="6341331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เรื่องราวหรือสถานการณ์ที่แสดงให้เห็นถึงการบวก</a:t>
            </a:r>
            <a:r>
              <a:rPr kumimoji="0" lang="th-TH" sz="3000" b="0" i="0" u="none" strike="noStrike" kern="0" cap="none" spc="0" normalizeH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 การลบ การคูณ และการหาร 2 ขั้นตอน สามารถเขียนแสดงได้ด้วยประโยคสัญลักษณ์โดยใช้วงเล็บเพื่อระบุว่าต้องหาผลบวก ผลลบ ผลคูณ หรือผลหารของสองจำนวนใดก่อน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  <a:sym typeface="Gorditas"/>
            </a:endParaRPr>
          </a:p>
        </p:txBody>
      </p:sp>
      <p:sp>
        <p:nvSpPr>
          <p:cNvPr id="259" name="Google Shape;4975;p59">
            <a:extLst>
              <a:ext uri="{FF2B5EF4-FFF2-40B4-BE49-F238E27FC236}">
                <a16:creationId xmlns:a16="http://schemas.microsoft.com/office/drawing/2014/main" id="{8600E551-18F5-4869-ABCC-D4A8EE567E58}"/>
              </a:ext>
            </a:extLst>
          </p:cNvPr>
          <p:cNvSpPr txBox="1">
            <a:spLocks/>
          </p:cNvSpPr>
          <p:nvPr/>
        </p:nvSpPr>
        <p:spPr>
          <a:xfrm>
            <a:off x="4425888" y="1735975"/>
            <a:ext cx="3147600" cy="695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orditas"/>
              <a:buNone/>
              <a:defRPr sz="9466" b="1" i="0" u="none" strike="noStrike" cap="none">
                <a:solidFill>
                  <a:schemeClr val="accent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6000"/>
              <a:buFont typeface="Gorditas"/>
              <a:buNone/>
              <a:tabLst/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srgbClr val="10B0BF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สิ่งที่ได้เรียนรู้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10B0BF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15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6884401E-CAFA-4874-ABBC-E45C2DCF732C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5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25778D1-9F81-476F-827A-2BE0AC77AB49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5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DAA578F-5CE0-4F05-AD50-84FEE3E89C21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5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5CE6824F-A263-4CCA-8974-C9A28EC1C422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6D5DC04-1CB4-4B32-81A8-39778EFCA730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1" name="รูปภาพ 160">
            <a:hlinkClick r:id="rId8" action="ppaction://hlinksldjump"/>
            <a:extLst>
              <a:ext uri="{FF2B5EF4-FFF2-40B4-BE49-F238E27FC236}">
                <a16:creationId xmlns:a16="http://schemas.microsoft.com/office/drawing/2014/main" id="{E3D9AA2F-90DA-4A37-B3F1-6C99699DCA2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1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5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64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999925" y="2440310"/>
            <a:ext cx="5117183" cy="3392709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78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268319" y="3615586"/>
            <a:ext cx="4661084" cy="102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โจทย์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ปัญหาการบวก</a:t>
            </a:r>
            <a:r>
              <a:rPr kumimoji="0" lang="th-TH" sz="4000" b="0" i="0" u="none" strike="noStrike" kern="0" cap="none" spc="0" normalizeH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การลบ การคูณ และ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การหาร 2 ขั้นตอน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79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225668" y="1033748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lang="th-TH" kern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13</a:t>
            </a:r>
            <a:r>
              <a:rPr kumimoji="0" lang="th-TH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.4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80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81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117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23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163018" y="2140050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F54624D4-0CAE-4729-856F-AB00D9A08240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7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C26388E-422F-4389-A757-689392A364C7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7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D7152BB-0EEE-4214-BF90-F26865F61626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7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4D0C159-B022-4F33-9BEB-0465EC8955BC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7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1F29E762-F586-4DA0-880E-938EB2CA9F58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75" name="รูปภาพ 74">
            <a:hlinkClick r:id="rId8" action="ppaction://hlinksldjump"/>
            <a:extLst>
              <a:ext uri="{FF2B5EF4-FFF2-40B4-BE49-F238E27FC236}">
                <a16:creationId xmlns:a16="http://schemas.microsoft.com/office/drawing/2014/main" id="{A611B7EC-E649-4DBB-90D8-300141CAE72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3832;p61">
            <a:extLst>
              <a:ext uri="{FF2B5EF4-FFF2-40B4-BE49-F238E27FC236}">
                <a16:creationId xmlns:a16="http://schemas.microsoft.com/office/drawing/2014/main" id="{8CB0AA6E-9AF0-495C-B1DC-5375D43F7A8E}"/>
              </a:ext>
            </a:extLst>
          </p:cNvPr>
          <p:cNvSpPr/>
          <p:nvPr/>
        </p:nvSpPr>
        <p:spPr>
          <a:xfrm rot="16200000">
            <a:off x="5378678" y="-3372311"/>
            <a:ext cx="893760" cy="855278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FFAD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5" name="Google Shape;3842;p61">
            <a:extLst>
              <a:ext uri="{FF2B5EF4-FFF2-40B4-BE49-F238E27FC236}">
                <a16:creationId xmlns:a16="http://schemas.microsoft.com/office/drawing/2014/main" id="{7DAEB3F5-10D7-4B54-A114-BB7DC0007342}"/>
              </a:ext>
            </a:extLst>
          </p:cNvPr>
          <p:cNvSpPr txBox="1"/>
          <p:nvPr/>
        </p:nvSpPr>
        <p:spPr>
          <a:xfrm>
            <a:off x="1864259" y="510910"/>
            <a:ext cx="80121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แม่ค้ามีดอกบัว 120 ดอก จัดเป็นกำ กำละ 3 ดอก ขายกำละ 25 บาท ขายดอกบัวหมดแม่ค้าจะได้เงินเท่าไร</a:t>
            </a:r>
            <a:endParaRPr kumimoji="0" lang="th-TH" alt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9811" y="1294975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5072" y="1333633"/>
            <a:ext cx="3810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h-TH" altLang="th-TH" dirty="0">
                <a:solidFill>
                  <a:prstClr val="black"/>
                </a:solidFill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ขายดอกบัวหมดแม่ค้าจะได้เงินเท่าไร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274582" y="1765751"/>
            <a:ext cx="1173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2685072" y="1804409"/>
            <a:ext cx="7266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h-TH" altLang="th-TH" dirty="0">
                <a:solidFill>
                  <a:prstClr val="black"/>
                </a:solidFill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แม่ค้ามีดอกบัว 120 ดอก จัดเป็นกำ กำละ 3 ดอก ขายกำละ 25 บาท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289811" y="2264628"/>
            <a:ext cx="2188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หาคำตอบได้อย่างไร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620898" y="2264628"/>
            <a:ext cx="67601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จะหาว่าได้เงินกี่บาทต้องรู้ว่า</a:t>
            </a: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มีดอกบัวกี่กำก่อน</a:t>
            </a:r>
            <a:r>
              <a:rPr kumimoji="0" lang="th-TH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แล้วนำมาคูณกับ</a:t>
            </a:r>
            <a:r>
              <a:rPr kumimoji="0" lang="th-TH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 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="0" baseline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ดอกบัว 120 ดอก จัดเป็นกำ กำละ 3 ดอก จัดได้ 120 ÷ 3 กำ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274582" y="3118203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600386" y="3135014"/>
            <a:ext cx="2685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(120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 ÷ 3) × 25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=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274581" y="3628626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907392"/>
              </p:ext>
            </p:extLst>
          </p:nvPr>
        </p:nvGraphicFramePr>
        <p:xfrm>
          <a:off x="2343620" y="3640652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แม่ค้ามีดอกบัว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ดอก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153" name="Table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02859"/>
              </p:ext>
            </p:extLst>
          </p:nvPr>
        </p:nvGraphicFramePr>
        <p:xfrm>
          <a:off x="2345723" y="4038101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จัดเป็นกำ กำละ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ดอก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154" name="Table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833950"/>
              </p:ext>
            </p:extLst>
          </p:nvPr>
        </p:nvGraphicFramePr>
        <p:xfrm>
          <a:off x="2343620" y="4447290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แม่ค้าจัดดอกบัวได้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120 ÷ 3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กำ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155" name="TextBox 154"/>
          <p:cNvSpPr txBox="1"/>
          <p:nvPr/>
        </p:nvSpPr>
        <p:spPr>
          <a:xfrm>
            <a:off x="1274581" y="5691426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2128212" y="5719232"/>
            <a:ext cx="4624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ขายดอกบัวหมดแม่ค้าจะได้เงิน ๑,๐๐๐ บาท</a:t>
            </a:r>
          </a:p>
        </p:txBody>
      </p:sp>
      <p:graphicFrame>
        <p:nvGraphicFramePr>
          <p:cNvPr id="49" name="Table 152">
            <a:extLst>
              <a:ext uri="{FF2B5EF4-FFF2-40B4-BE49-F238E27FC236}">
                <a16:creationId xmlns:a16="http://schemas.microsoft.com/office/drawing/2014/main" id="{8A8A7044-4CDD-4F70-8632-A35F1E424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388406"/>
              </p:ext>
            </p:extLst>
          </p:nvPr>
        </p:nvGraphicFramePr>
        <p:xfrm>
          <a:off x="2343620" y="4856195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ขายกำละ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50" name="Table 153">
            <a:extLst>
              <a:ext uri="{FF2B5EF4-FFF2-40B4-BE49-F238E27FC236}">
                <a16:creationId xmlns:a16="http://schemas.microsoft.com/office/drawing/2014/main" id="{7149A7AA-7FB4-44FA-B832-8A0AF3C24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09203"/>
              </p:ext>
            </p:extLst>
          </p:nvPr>
        </p:nvGraphicFramePr>
        <p:xfrm>
          <a:off x="2343204" y="5263115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ขายดอกบัวหมดแม่ค้าจะได้เงิน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120 ÷ 3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1,000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กำ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51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152F8E66-4CFC-4027-BC3C-251E3E7E1CBB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52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EB690AC-4D92-436C-BD44-602DBF921DD6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53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049D2445-0046-425A-B737-58BDACB9281E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54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15711051-070B-4EF5-8103-07C630E1532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5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F4B644D-83FA-43F7-BC8E-1AFB84E46F69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6" name="รูปภาพ 55">
            <a:hlinkClick r:id="rId8" action="ppaction://hlinksldjump"/>
            <a:extLst>
              <a:ext uri="{FF2B5EF4-FFF2-40B4-BE49-F238E27FC236}">
                <a16:creationId xmlns:a16="http://schemas.microsoft.com/office/drawing/2014/main" id="{4AE6922F-4F14-478C-8137-827F15AE780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6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8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6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6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6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6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86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6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2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5" grpId="0"/>
      <p:bldP spid="2" grpId="0"/>
      <p:bldP spid="3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5" grpId="0"/>
      <p:bldP spid="15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3832;p61">
            <a:extLst>
              <a:ext uri="{FF2B5EF4-FFF2-40B4-BE49-F238E27FC236}">
                <a16:creationId xmlns:a16="http://schemas.microsoft.com/office/drawing/2014/main" id="{8CB0AA6E-9AF0-495C-B1DC-5375D43F7A8E}"/>
              </a:ext>
            </a:extLst>
          </p:cNvPr>
          <p:cNvSpPr/>
          <p:nvPr/>
        </p:nvSpPr>
        <p:spPr>
          <a:xfrm rot="16200000">
            <a:off x="5378678" y="-3372311"/>
            <a:ext cx="893760" cy="855278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FFAD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5" name="Google Shape;3842;p61">
            <a:extLst>
              <a:ext uri="{FF2B5EF4-FFF2-40B4-BE49-F238E27FC236}">
                <a16:creationId xmlns:a16="http://schemas.microsoft.com/office/drawing/2014/main" id="{7DAEB3F5-10D7-4B54-A114-BB7DC0007342}"/>
              </a:ext>
            </a:extLst>
          </p:cNvPr>
          <p:cNvSpPr txBox="1"/>
          <p:nvPr/>
        </p:nvSpPr>
        <p:spPr>
          <a:xfrm>
            <a:off x="1864259" y="510910"/>
            <a:ext cx="80121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ลุงซื้อโต๊ะ 6 ตัว ราคาตัวละ 199 บาท ให้เงินไป 1,500 บาท ลุงจะได้รับเงินทอนเท่าไร</a:t>
            </a:r>
            <a:endParaRPr kumimoji="0" lang="th-TH" alt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9811" y="1294975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5072" y="1333633"/>
            <a:ext cx="2630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h-TH" altLang="th-TH" dirty="0">
                <a:solidFill>
                  <a:prstClr val="black"/>
                </a:solidFill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ลุงจะได้รับเงินทอนเท่าไร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274582" y="1765751"/>
            <a:ext cx="1173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2685072" y="1804409"/>
            <a:ext cx="6248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h-TH" altLang="th-TH" dirty="0">
                <a:solidFill>
                  <a:prstClr val="black"/>
                </a:solidFill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ลุงซื้อโต๊ะ 6 ตัว ราคาตัวละ 199 บาท ให้เงินไป 1,500 บาท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289811" y="2264628"/>
            <a:ext cx="2188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หาคำตอบได้อย่างไร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620898" y="2264628"/>
            <a:ext cx="58881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หาจำนวนเงินที่ลุงซื้อโต๊ะก่อน</a:t>
            </a:r>
            <a:r>
              <a:rPr kumimoji="0" lang="th-TH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แล้วนำมาลบออกจาก</a:t>
            </a:r>
            <a:r>
              <a:rPr kumimoji="0" lang="th-TH" sz="28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1,500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noProof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โต๊ะ 6 ตัว ตัวละ 199 บาท เป็นเงิน 6 × 199 บาท</a:t>
            </a:r>
            <a:endParaRPr kumimoji="0" lang="th-TH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274582" y="3118203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600386" y="3135014"/>
            <a:ext cx="2956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1,500 - (6 × 199)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274581" y="3628626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465958"/>
              </p:ext>
            </p:extLst>
          </p:nvPr>
        </p:nvGraphicFramePr>
        <p:xfrm>
          <a:off x="2343620" y="3640652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ลุงซื้อโต๊ะ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153" name="Table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378599"/>
              </p:ext>
            </p:extLst>
          </p:nvPr>
        </p:nvGraphicFramePr>
        <p:xfrm>
          <a:off x="2345723" y="4038101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ราคาตัวละ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199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154" name="Table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975825"/>
              </p:ext>
            </p:extLst>
          </p:nvPr>
        </p:nvGraphicFramePr>
        <p:xfrm>
          <a:off x="2343620" y="4447290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คิดเป็นเงิน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 × 199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1,194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155" name="TextBox 154"/>
          <p:cNvSpPr txBox="1"/>
          <p:nvPr/>
        </p:nvSpPr>
        <p:spPr>
          <a:xfrm>
            <a:off x="1274581" y="5691426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2128212" y="5719232"/>
            <a:ext cx="3230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ลุงจะได้รับเงินทอน ๓๐๖ บาท</a:t>
            </a:r>
          </a:p>
        </p:txBody>
      </p:sp>
      <p:graphicFrame>
        <p:nvGraphicFramePr>
          <p:cNvPr id="49" name="Table 152">
            <a:extLst>
              <a:ext uri="{FF2B5EF4-FFF2-40B4-BE49-F238E27FC236}">
                <a16:creationId xmlns:a16="http://schemas.microsoft.com/office/drawing/2014/main" id="{8A8A7044-4CDD-4F70-8632-A35F1E424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217482"/>
              </p:ext>
            </p:extLst>
          </p:nvPr>
        </p:nvGraphicFramePr>
        <p:xfrm>
          <a:off x="2343620" y="4856195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ให้เงินไป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1,500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50" name="Table 153">
            <a:extLst>
              <a:ext uri="{FF2B5EF4-FFF2-40B4-BE49-F238E27FC236}">
                <a16:creationId xmlns:a16="http://schemas.microsoft.com/office/drawing/2014/main" id="{7149A7AA-7FB4-44FA-B832-8A0AF3C24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258321"/>
              </p:ext>
            </p:extLst>
          </p:nvPr>
        </p:nvGraphicFramePr>
        <p:xfrm>
          <a:off x="2343204" y="5263115"/>
          <a:ext cx="6948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ลุงจะได้รับเงินทอน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1,500 – 1,194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306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EC623108-4370-4AE0-B95F-14843AE38476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EC2A4DAB-796A-4833-8EB8-8A6803B35670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429250B-644F-4101-B6CD-0B5138F1FC42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2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B29C06A1-2FE1-49FE-BF33-4C8031872C15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2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9FC203C7-822A-4C1E-A77A-2952984BA2C7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25" name="รูปภาพ 24">
            <a:hlinkClick r:id="rId8" action="ppaction://hlinksldjump"/>
            <a:extLst>
              <a:ext uri="{FF2B5EF4-FFF2-40B4-BE49-F238E27FC236}">
                <a16:creationId xmlns:a16="http://schemas.microsoft.com/office/drawing/2014/main" id="{D9C0E03C-37DE-495A-8E34-E943A600B5C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3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3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3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3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3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3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3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3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5" grpId="0"/>
      <p:bldP spid="2" grpId="0"/>
      <p:bldP spid="3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5" grpId="0"/>
      <p:bldP spid="15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50224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564386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52280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1058298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41625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ครูพลอยใสมีคุกกี้ 12 ถุง ถุงละ 6 ชิ้น แบ่งคุกกี้ทั้งหมดให้เด็ก 9 คน คนละเท่าๆ กัน เด็กจะได้คุกกี้คนละกี่ชิ้น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97821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392042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408853"/>
            <a:ext cx="25683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(12 × 6) ÷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9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936675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728692"/>
              </p:ext>
            </p:extLst>
          </p:nvPr>
        </p:nvGraphicFramePr>
        <p:xfrm>
          <a:off x="3001516" y="2967364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ครูพลอยใสมีคุกกี้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ถุง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25074"/>
              </p:ext>
            </p:extLst>
          </p:nvPr>
        </p:nvGraphicFramePr>
        <p:xfrm>
          <a:off x="3003619" y="3430125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ถุงละ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ชิ้น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81678"/>
              </p:ext>
            </p:extLst>
          </p:nvPr>
        </p:nvGraphicFramePr>
        <p:xfrm>
          <a:off x="3001516" y="3904627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มีคุกกี้ทั้งหมด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12 × 6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72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ชิ้น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094201" y="5400689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69604" y="5428495"/>
            <a:ext cx="3038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เด็กจะให้คุกกี้คนละ ๘ ชิ้น</a:t>
            </a:r>
          </a:p>
        </p:txBody>
      </p:sp>
      <p:graphicFrame>
        <p:nvGraphicFramePr>
          <p:cNvPr id="41" name="Table 35">
            <a:extLst>
              <a:ext uri="{FF2B5EF4-FFF2-40B4-BE49-F238E27FC236}">
                <a16:creationId xmlns:a16="http://schemas.microsoft.com/office/drawing/2014/main" id="{EB153624-50E4-452D-B523-C5AD916C2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168225"/>
              </p:ext>
            </p:extLst>
          </p:nvPr>
        </p:nvGraphicFramePr>
        <p:xfrm>
          <a:off x="2999298" y="4364241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แบ่งให้เด็ก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570278"/>
              </p:ext>
            </p:extLst>
          </p:nvPr>
        </p:nvGraphicFramePr>
        <p:xfrm>
          <a:off x="3003619" y="4820644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จะให้คุกกี้คนละ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72 ÷ 9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8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ชิ้น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43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3F98DF1B-F059-4F94-8F4B-60B71F25A542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44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6FBB386F-3A1F-4932-9DD2-1BC1BA471CDE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5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A8E8D41-4AB8-4F61-8EB5-A028B4DF924D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6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E3DDF88-738C-4A21-B5A4-ACA663188EE6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57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A993A9D3-D6AC-4F5F-B4C9-B60C25A0F96B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58" name="รูปภาพ 57">
            <a:hlinkClick r:id="rId8" action="ppaction://hlinksldjump"/>
            <a:extLst>
              <a:ext uri="{FF2B5EF4-FFF2-40B4-BE49-F238E27FC236}">
                <a16:creationId xmlns:a16="http://schemas.microsoft.com/office/drawing/2014/main" id="{C8967573-F989-4554-86B6-70E298FC33C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50224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564386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52280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1058298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41625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ขุนขายเครื่องดื่ม 42 แก้ว ราคาแก้วละ 15 บาท นำเงินไปซื้อเสื้อ 600 บาท ขุนเหลือเงินกี่บาท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97821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392042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408853"/>
            <a:ext cx="29610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(42 × 15)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600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936675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164394"/>
              </p:ext>
            </p:extLst>
          </p:nvPr>
        </p:nvGraphicFramePr>
        <p:xfrm>
          <a:off x="3001516" y="2967364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ขุนขายเครื่องดื่ม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แก้ว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66171"/>
              </p:ext>
            </p:extLst>
          </p:nvPr>
        </p:nvGraphicFramePr>
        <p:xfrm>
          <a:off x="3003619" y="3430125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ราคาแก้วละ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008247"/>
              </p:ext>
            </p:extLst>
          </p:nvPr>
        </p:nvGraphicFramePr>
        <p:xfrm>
          <a:off x="3001516" y="3904627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42 × 15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630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094201" y="5400689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69604" y="5400502"/>
            <a:ext cx="25378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ขุนเหลือเงิน ๓๐ บาท</a:t>
            </a:r>
          </a:p>
        </p:txBody>
      </p:sp>
      <p:graphicFrame>
        <p:nvGraphicFramePr>
          <p:cNvPr id="41" name="Table 35">
            <a:extLst>
              <a:ext uri="{FF2B5EF4-FFF2-40B4-BE49-F238E27FC236}">
                <a16:creationId xmlns:a16="http://schemas.microsoft.com/office/drawing/2014/main" id="{EB153624-50E4-452D-B523-C5AD916C2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0753"/>
              </p:ext>
            </p:extLst>
          </p:nvPr>
        </p:nvGraphicFramePr>
        <p:xfrm>
          <a:off x="2999298" y="4364241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ซื้อเสื้อ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495782"/>
              </p:ext>
            </p:extLst>
          </p:nvPr>
        </p:nvGraphicFramePr>
        <p:xfrm>
          <a:off x="3003619" y="4820644"/>
          <a:ext cx="698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เหลือเงิน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630 – 600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30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7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03078D0D-87A9-4DE2-8B3E-95AE912D0462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543FD1F-E880-4908-9CC9-D974F95BDB8A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2CA1CED-5141-43A9-A8E8-C466555A0B02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66990BB1-32F6-497F-9F74-25DAB915BDA6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31FBCDB-95C0-4833-873E-9093DC636EAD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3" name="รูปภาพ 42">
            <a:hlinkClick r:id="rId8" action="ppaction://hlinksldjump"/>
            <a:extLst>
              <a:ext uri="{FF2B5EF4-FFF2-40B4-BE49-F238E27FC236}">
                <a16:creationId xmlns:a16="http://schemas.microsoft.com/office/drawing/2014/main" id="{2C119674-841C-462F-AC28-F1FF837B8A5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2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50224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564386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52280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1058298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41625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ครูมีเงิน 4,897 บาท ซื้อหนังสือ 4,797 บาท เงินที่เหลือนำไปซื้อลูกชิ้นไม้ละ 5 บาท ครูได้ลูกชิ้นทั้งหมดกี่ไม้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97821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392042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408853"/>
            <a:ext cx="33986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(4,897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–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4,797)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936675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73820"/>
              </p:ext>
            </p:extLst>
          </p:nvPr>
        </p:nvGraphicFramePr>
        <p:xfrm>
          <a:off x="3001516" y="2967364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ครูมีเงิน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4,897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779275"/>
              </p:ext>
            </p:extLst>
          </p:nvPr>
        </p:nvGraphicFramePr>
        <p:xfrm>
          <a:off x="3003619" y="3430125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ซื้อหนังสือ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4,797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159137"/>
              </p:ext>
            </p:extLst>
          </p:nvPr>
        </p:nvGraphicFramePr>
        <p:xfrm>
          <a:off x="3001516" y="3904627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เหลือเงิน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4,897 – 4,797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</a:t>
                      </a:r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094201" y="5400689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69604" y="5400502"/>
            <a:ext cx="30973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ครูได้ลูกชิ้นทั้งหมด ๒๐ ไม้</a:t>
            </a:r>
          </a:p>
        </p:txBody>
      </p:sp>
      <p:graphicFrame>
        <p:nvGraphicFramePr>
          <p:cNvPr id="41" name="Table 35">
            <a:extLst>
              <a:ext uri="{FF2B5EF4-FFF2-40B4-BE49-F238E27FC236}">
                <a16:creationId xmlns:a16="http://schemas.microsoft.com/office/drawing/2014/main" id="{EB153624-50E4-452D-B523-C5AD916C2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139419"/>
              </p:ext>
            </p:extLst>
          </p:nvPr>
        </p:nvGraphicFramePr>
        <p:xfrm>
          <a:off x="2999298" y="4364241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ซื้อลูกชิ้นไม้ละ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163391"/>
              </p:ext>
            </p:extLst>
          </p:nvPr>
        </p:nvGraphicFramePr>
        <p:xfrm>
          <a:off x="3003619" y="4820644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ได้ลูกชิ้นทั้งหมด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100 ÷ 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20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ไม้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7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A8C67768-A032-4584-8A19-96F140690258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7C523E6-8F42-477F-8714-CAA4381FCB4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523DB91-4AE6-4174-B037-0168A1236A0B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A8F70FED-E046-4AE1-A439-A186FD3F7192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CC52DEB9-FDDE-4918-A4A0-816906F90E9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3" name="รูปภาพ 42">
            <a:hlinkClick r:id="rId8" action="ppaction://hlinksldjump"/>
            <a:extLst>
              <a:ext uri="{FF2B5EF4-FFF2-40B4-BE49-F238E27FC236}">
                <a16:creationId xmlns:a16="http://schemas.microsoft.com/office/drawing/2014/main" id="{4939CDF4-0087-4A28-8978-68DF928395C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268980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182982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เมื่อวานแม่ค้าขายเสื้อได้เงิน 5,700 บาท วันนี้ขายเสื้อได้ 21 ตัว ราคาตัวละ 99 บาท รวมสองวันแม่ค้าขายเสื้อได้เงินกี่บาท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140117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156928"/>
            <a:ext cx="32031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5,100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(21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99)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684750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145018"/>
              </p:ext>
            </p:extLst>
          </p:nvPr>
        </p:nvGraphicFramePr>
        <p:xfrm>
          <a:off x="3001516" y="2715439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เมื่อวานแม่ค้าขายเสื้อได้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5,700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237483"/>
              </p:ext>
            </p:extLst>
          </p:nvPr>
        </p:nvGraphicFramePr>
        <p:xfrm>
          <a:off x="3003619" y="3178200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วันนี้ขายเสื้อได้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703437"/>
              </p:ext>
            </p:extLst>
          </p:nvPr>
        </p:nvGraphicFramePr>
        <p:xfrm>
          <a:off x="3001516" y="4100576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วันนี้ขายเสื้อได้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21 × 99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2,079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094201" y="5074113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69604" y="5073926"/>
            <a:ext cx="503535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รวมสองวันแม่ค้าขายเสื้อได้เงิน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๗,๗๗๙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037647"/>
              </p:ext>
            </p:extLst>
          </p:nvPr>
        </p:nvGraphicFramePr>
        <p:xfrm>
          <a:off x="3003619" y="4559393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316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รวมสองวันขายเสื้อได้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5,700 + 2,079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7,779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27" name="Table 35">
            <a:extLst>
              <a:ext uri="{FF2B5EF4-FFF2-40B4-BE49-F238E27FC236}">
                <a16:creationId xmlns:a16="http://schemas.microsoft.com/office/drawing/2014/main" id="{05C89E19-62B2-4F9B-945B-A84C056A7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60969"/>
              </p:ext>
            </p:extLst>
          </p:nvPr>
        </p:nvGraphicFramePr>
        <p:xfrm>
          <a:off x="2999298" y="3620793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ราคาตัวละ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99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9917800F-3B40-48DF-AC48-A4128C29080E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8DA0C58C-6467-469D-8DE6-9D829455A471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34CEFE0-2DED-435F-8D48-CF2BEDD5B0C9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7B96BDE-39AE-4CD2-9F11-4FE6BD13B2AA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0E317F3-9BFD-437F-81DA-3B2C455A30CF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4" name="รูปภาพ 43">
            <a:hlinkClick r:id="rId8" action="ppaction://hlinksldjump"/>
            <a:extLst>
              <a:ext uri="{FF2B5EF4-FFF2-40B4-BE49-F238E27FC236}">
                <a16:creationId xmlns:a16="http://schemas.microsoft.com/office/drawing/2014/main" id="{66720011-1AEB-41EA-9FB8-A9A4307AB1A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7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268980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5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182982"/>
            <a:ext cx="83033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ครูทำน้ำแดงโซดาโดยใช้น้ำแดง 750 มิลลิลิตร น้ำโซดา 2,500 มิลลิลิตร เมื่อผสมกันแล้วนำมาเทใส่เหยือก 5 เหยือก เหยือกละเท่าๆ กัน จะได้น้ำแดงซดาเหยือกละกี่มิลลิลิตร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494680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511491"/>
            <a:ext cx="32095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(750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2,500) ÷ 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3039313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1779"/>
              </p:ext>
            </p:extLst>
          </p:nvPr>
        </p:nvGraphicFramePr>
        <p:xfrm>
          <a:off x="3001516" y="3070002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ครูทำน้ำแดงโซดาโดยใช้น้ำแดง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750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มิลลิลิตร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012923"/>
              </p:ext>
            </p:extLst>
          </p:nvPr>
        </p:nvGraphicFramePr>
        <p:xfrm>
          <a:off x="3003619" y="3532763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น้ำโซดา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2,500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มิลลิลิตร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56354"/>
              </p:ext>
            </p:extLst>
          </p:nvPr>
        </p:nvGraphicFramePr>
        <p:xfrm>
          <a:off x="2985827" y="4019729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ผสมกันได้น้ำแดงโซดา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750 + 2,500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3,250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มิลลิลิตร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094201" y="5428676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69604" y="5428489"/>
            <a:ext cx="47708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จะได้น้ำแดงโซดาเหยือกละ ๖๕๐ มิลลิลิตร</a:t>
            </a: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277855"/>
              </p:ext>
            </p:extLst>
          </p:nvPr>
        </p:nvGraphicFramePr>
        <p:xfrm>
          <a:off x="3003619" y="4913956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316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ได้เหยือกละ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3,250 ÷ 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650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มิลลิลิตร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27" name="Table 35">
            <a:extLst>
              <a:ext uri="{FF2B5EF4-FFF2-40B4-BE49-F238E27FC236}">
                <a16:creationId xmlns:a16="http://schemas.microsoft.com/office/drawing/2014/main" id="{05C89E19-62B2-4F9B-945B-A84C056A7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375917"/>
              </p:ext>
            </p:extLst>
          </p:nvPr>
        </p:nvGraphicFramePr>
        <p:xfrm>
          <a:off x="2999298" y="4479212"/>
          <a:ext cx="716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เทน้ำใส่เหยือก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เหยือก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F2805DB2-E5A4-406B-B6DB-4095DFC2E8EE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759B939-D9A7-4243-BCE3-B874EC3DFBEA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78FAEED-E060-4661-A5B6-58A2ED16827A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6A1BFD15-7F8F-4036-B7BE-3502CA4AA483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B3FD4AD2-7786-4165-A2BF-A3590E70B14F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3" name="รูปภาพ 42">
            <a:hlinkClick r:id="rId8" action="ppaction://hlinksldjump"/>
            <a:extLst>
              <a:ext uri="{FF2B5EF4-FFF2-40B4-BE49-F238E27FC236}">
                <a16:creationId xmlns:a16="http://schemas.microsoft.com/office/drawing/2014/main" id="{394F71CD-C742-49A9-A82B-8156871CED1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7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3832;p61">
            <a:extLst>
              <a:ext uri="{FF2B5EF4-FFF2-40B4-BE49-F238E27FC236}">
                <a16:creationId xmlns:a16="http://schemas.microsoft.com/office/drawing/2014/main" id="{8CB0AA6E-9AF0-495C-B1DC-5375D43F7A8E}"/>
              </a:ext>
            </a:extLst>
          </p:cNvPr>
          <p:cNvSpPr/>
          <p:nvPr/>
        </p:nvSpPr>
        <p:spPr>
          <a:xfrm rot="16200000">
            <a:off x="5378678" y="-3372311"/>
            <a:ext cx="893760" cy="855278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FFAD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45" name="Google Shape;3842;p61">
            <a:extLst>
              <a:ext uri="{FF2B5EF4-FFF2-40B4-BE49-F238E27FC236}">
                <a16:creationId xmlns:a16="http://schemas.microsoft.com/office/drawing/2014/main" id="{7DAEB3F5-10D7-4B54-A114-BB7DC0007342}"/>
              </a:ext>
            </a:extLst>
          </p:cNvPr>
          <p:cNvSpPr txBox="1"/>
          <p:nvPr/>
        </p:nvSpPr>
        <p:spPr>
          <a:xfrm>
            <a:off x="1864259" y="510910"/>
            <a:ext cx="8012142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ขุนมีเงิน 450 บาท แก้วตามีเงินน้อยกว่าขุน 20 บาท ขุนและแก้วตามีเงินรวมกันกี่บาท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89811" y="1294975"/>
            <a:ext cx="11448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5072" y="1333633"/>
            <a:ext cx="3414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h-TH" alt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ขุนและแก้วตามีเงินรวมกันกี่บาท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274582" y="1719096"/>
            <a:ext cx="1173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2685072" y="1757754"/>
            <a:ext cx="5508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th-TH" alt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ขุนมีเงิน 450 บาท แก้วตามีเงินน้อยกว่าขุน 20 บาท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289811" y="2217973"/>
            <a:ext cx="2188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หาคำตอบได้อย่างไร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2091468" y="2545541"/>
            <a:ext cx="602440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หาจำนวนเงินของแก้วตาก่อน</a:t>
            </a:r>
            <a:r>
              <a:rPr kumimoji="0" lang="th-TH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แล้วจึงนำมารวมกับเงินของขุน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noProof="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ขุนมีเงิน 450 บาท แก้วตามีเงินน้อยกว่าขุน 20 บาท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ดังนั้น แก้วตามีเงิน 450 – 20 บาท</a:t>
            </a:r>
            <a:endParaRPr kumimoji="0" lang="th-TH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274582" y="3780681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600386" y="3797492"/>
            <a:ext cx="2948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450 + (450 – 20)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274581" y="4169805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437745"/>
              </p:ext>
            </p:extLst>
          </p:nvPr>
        </p:nvGraphicFramePr>
        <p:xfrm>
          <a:off x="2343620" y="4181831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ขุนมีเงิน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450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153" name="Table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680762"/>
              </p:ext>
            </p:extLst>
          </p:nvPr>
        </p:nvGraphicFramePr>
        <p:xfrm>
          <a:off x="2345723" y="4579280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แก้วตามีเงินน้อยกว่าขุน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154" name="Table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095516"/>
              </p:ext>
            </p:extLst>
          </p:nvPr>
        </p:nvGraphicFramePr>
        <p:xfrm>
          <a:off x="2343620" y="4988469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ดังนั้น แก้วตามีเงิน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450 – 20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430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155" name="TextBox 154"/>
          <p:cNvSpPr txBox="1"/>
          <p:nvPr/>
        </p:nvSpPr>
        <p:spPr>
          <a:xfrm>
            <a:off x="1274581" y="5812726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2128212" y="5840532"/>
            <a:ext cx="401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ขุนและแก้วตามีเงินรวมกัน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๘๘๐ บาท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aphicFrame>
        <p:nvGraphicFramePr>
          <p:cNvPr id="50" name="Table 153">
            <a:extLst>
              <a:ext uri="{FF2B5EF4-FFF2-40B4-BE49-F238E27FC236}">
                <a16:creationId xmlns:a16="http://schemas.microsoft.com/office/drawing/2014/main" id="{7149A7AA-7FB4-44FA-B832-8A0AF3C24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69398"/>
              </p:ext>
            </p:extLst>
          </p:nvPr>
        </p:nvGraphicFramePr>
        <p:xfrm>
          <a:off x="2343204" y="5384415"/>
          <a:ext cx="6912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232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ขุนและแก้วตามีเงินรวมกัน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450 + 430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880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9875"/>
                      <a:r>
                        <a:rPr lang="th-TH" sz="2800" b="0" dirty="0">
                          <a:solidFill>
                            <a:schemeClr val="tx1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29CD607-52A8-4D67-9AFF-EF97FBA3B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612" y="2654062"/>
            <a:ext cx="2670632" cy="955409"/>
          </a:xfrm>
          <a:prstGeom prst="rect">
            <a:avLst/>
          </a:prstGeom>
        </p:spPr>
      </p:pic>
      <p:sp>
        <p:nvSpPr>
          <p:cNvPr id="22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017B2C4-A120-4281-94BC-018C0920DE63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3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EED1E5EB-F0C7-40DF-B47C-0F81DA6C4E3C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4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0665ECEA-F35E-44EA-A993-8BFC5556D163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25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059EB139-FA5F-4EB1-AEB3-87B8B465A4E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26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5F8E0EF0-11CC-45B9-AA4F-F17B3FE4121C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27" name="รูปภาพ 26">
            <a:hlinkClick r:id="rId9" action="ppaction://hlinksldjump"/>
            <a:extLst>
              <a:ext uri="{FF2B5EF4-FFF2-40B4-BE49-F238E27FC236}">
                <a16:creationId xmlns:a16="http://schemas.microsoft.com/office/drawing/2014/main" id="{6452536F-2865-4D7A-8961-5113611516D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6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3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3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9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9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9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9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69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9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1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5" grpId="0"/>
      <p:bldP spid="2" grpId="0"/>
      <p:bldP spid="3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5" grpId="0"/>
      <p:bldP spid="15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36228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27629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พ่อมีเงิน 5,000 บาท แม่มีเงินมากกว่าพ่อ 1,250 บาท พ่อกับแม่มีเงินรวมกันกี่บาท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261419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278230"/>
            <a:ext cx="39228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5,000 + (5,000 </a:t>
            </a:r>
            <a:r>
              <a:rPr lang="th-TH" sz="3000" noProof="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 1,250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)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806052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341545"/>
              </p:ext>
            </p:extLst>
          </p:nvPr>
        </p:nvGraphicFramePr>
        <p:xfrm>
          <a:off x="3001516" y="2836741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พ่อมีเงิน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5,000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495227"/>
              </p:ext>
            </p:extLst>
          </p:nvPr>
        </p:nvGraphicFramePr>
        <p:xfrm>
          <a:off x="3003619" y="3299502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แม่มีเงินมากกว่าพ่อ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1,250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861879"/>
              </p:ext>
            </p:extLst>
          </p:nvPr>
        </p:nvGraphicFramePr>
        <p:xfrm>
          <a:off x="3001516" y="3792666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98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แม่มีเงิน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5,000 + 1,250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6,250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112863" y="4803524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8266" y="4803337"/>
            <a:ext cx="419858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พ่อกับแม่มีเงินรวมกัน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๑๑,๒๕๐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98111"/>
              </p:ext>
            </p:extLst>
          </p:nvPr>
        </p:nvGraphicFramePr>
        <p:xfrm>
          <a:off x="3003619" y="4251483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พ่อกับแม่มีเงินรวมกัน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5,000 + 6,250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11,250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8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CD1B551E-384C-4A8F-B6ED-799A0388E48E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9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C7F81098-723A-4492-ADED-B0B4DCF339CD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7D063BD-E400-41F6-AAF5-B2DD91D5462E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DD2D8E04-94A7-4262-90EE-411231945AAA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1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661E49F2-7AEB-414E-9C0E-36589EA946C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3" name="รูปภาพ 42">
            <a:hlinkClick r:id="rId8" action="ppaction://hlinksldjump"/>
            <a:extLst>
              <a:ext uri="{FF2B5EF4-FFF2-40B4-BE49-F238E27FC236}">
                <a16:creationId xmlns:a16="http://schemas.microsoft.com/office/drawing/2014/main" id="{137EC084-3CA3-4892-A879-922E20FAB56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1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36228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27629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ลุงเลี้ยงไก่ตัวผู้ 190 ตัว เลี้ยงไก่ตัวผู้น้อยกว่าไก่ตัวเมีย 135 ตัว ลุงเลี้ยงไก่ทั้งหมดกี่ตัว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261419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278230"/>
            <a:ext cx="31774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190 + (190 + 135)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806052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67363"/>
              </p:ext>
            </p:extLst>
          </p:nvPr>
        </p:nvGraphicFramePr>
        <p:xfrm>
          <a:off x="3001516" y="2836741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ลุงเลี้ยงไก่ตัวผู้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190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03758"/>
              </p:ext>
            </p:extLst>
          </p:nvPr>
        </p:nvGraphicFramePr>
        <p:xfrm>
          <a:off x="3003619" y="3299502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เลี้ยงไก่ตัวผู้น้อยกว่าไก่ตัวเมีย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135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069485"/>
              </p:ext>
            </p:extLst>
          </p:nvPr>
        </p:nvGraphicFramePr>
        <p:xfrm>
          <a:off x="3001516" y="3792666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988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ลุงเลี้ยงไก่ตัวเมีย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190 + 135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</a:t>
                      </a:r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325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112863" y="4803524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8266" y="4803337"/>
            <a:ext cx="31454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ลุงเลี้ยงไก่ทั้งหมด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๕๑๕ ตัว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947089"/>
              </p:ext>
            </p:extLst>
          </p:nvPr>
        </p:nvGraphicFramePr>
        <p:xfrm>
          <a:off x="3003619" y="4251483"/>
          <a:ext cx="7200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ลุงเลี้ยงไก่ทั้งหมด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190 + 325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515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427AE9AD-E4F9-44DF-9123-3D7D9BC7B5E3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2614069-58EE-43DF-98A7-AF9160B56E29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63765A2C-6ACD-4873-8A75-55848CF573C5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2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195A212-1B77-43DC-B10C-9277CF3147D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0B619961-0C66-402B-839E-49FA3B035F46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0" name="รูปภาพ 39">
            <a:hlinkClick r:id="rId8" action="ppaction://hlinksldjump"/>
            <a:extLst>
              <a:ext uri="{FF2B5EF4-FFF2-40B4-BE49-F238E27FC236}">
                <a16:creationId xmlns:a16="http://schemas.microsoft.com/office/drawing/2014/main" id="{75ADA85D-FD15-431A-8D6B-35246BD6428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36228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3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27629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แม่ค้าขายเสื้อได้เงิน 4,750 บาท ขายกางเกงได้เงินน้อยกว่าขายเสื้อ 1,215 บาท แม่ค้าขายเสื้อและกางเกงได้เงินกี่บาท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261419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278230"/>
            <a:ext cx="38379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4,750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+ (4,750 – 1,215)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806052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354650"/>
              </p:ext>
            </p:extLst>
          </p:nvPr>
        </p:nvGraphicFramePr>
        <p:xfrm>
          <a:off x="3001516" y="2836741"/>
          <a:ext cx="80937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945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5912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แม่ค้าขายเสื้อได้เงิน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4,750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097661"/>
              </p:ext>
            </p:extLst>
          </p:nvPr>
        </p:nvGraphicFramePr>
        <p:xfrm>
          <a:off x="3003619" y="3299502"/>
          <a:ext cx="7956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6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ขายกางเกงได้เงินน้อยกว่าขายเสื้อ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1,215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703254"/>
              </p:ext>
            </p:extLst>
          </p:nvPr>
        </p:nvGraphicFramePr>
        <p:xfrm>
          <a:off x="3001516" y="3792666"/>
          <a:ext cx="7956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916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ขายกางเกงได้เงิน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4,750 – 1,215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</a:t>
                      </a:r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3,535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112863" y="4803524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8266" y="4803337"/>
            <a:ext cx="50497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แม่ค้าขายเสื้อและกางเกงได้เงิน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๘,๒๘๕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033241"/>
              </p:ext>
            </p:extLst>
          </p:nvPr>
        </p:nvGraphicFramePr>
        <p:xfrm>
          <a:off x="3003619" y="4251483"/>
          <a:ext cx="7956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แม่ค้าขายเสื้อและกางเกงได้เงิน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4,750 + 3,535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</a:t>
                      </a:r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8,285 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4587E95E-44A9-42BB-B39F-829FC5693906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F9CCE5B6-0786-45E2-AE8A-0A329B132800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3A8EEBBB-0440-4DCA-8BC7-B2CF0A908307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2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A41D7103-2933-4FE2-9060-A1D32A1E6CE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92F2A4AB-C1DB-4748-A106-137A84874C7C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0" name="รูปภาพ 39">
            <a:hlinkClick r:id="rId8" action="ppaction://hlinksldjump"/>
            <a:extLst>
              <a:ext uri="{FF2B5EF4-FFF2-40B4-BE49-F238E27FC236}">
                <a16:creationId xmlns:a16="http://schemas.microsoft.com/office/drawing/2014/main" id="{C9781D16-3088-4157-B07B-24A60477480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7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36228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4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276291"/>
            <a:ext cx="8303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วันจันทร์ขายกระดาษได้เงิน 105 บาท วันอังคารขายกระดาษได้เงินมากกว่าวันจันทร์ 161 บาท รวมสองวันขายกระดาษได้เงินเท่าไร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261419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278230"/>
            <a:ext cx="31390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105 + (105 +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161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)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806052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140787"/>
              </p:ext>
            </p:extLst>
          </p:nvPr>
        </p:nvGraphicFramePr>
        <p:xfrm>
          <a:off x="3001516" y="2836741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วันจันทร์ขายกระดาษได้เงิน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105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983795"/>
              </p:ext>
            </p:extLst>
          </p:nvPr>
        </p:nvGraphicFramePr>
        <p:xfrm>
          <a:off x="3003619" y="3299502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วันอังคารขายกระดาษได้เงินมากกว่าวันจันทร์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161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502078"/>
              </p:ext>
            </p:extLst>
          </p:nvPr>
        </p:nvGraphicFramePr>
        <p:xfrm>
          <a:off x="3001516" y="3792666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วันอังคารขายกระดาษได้เงิน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105 + 161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226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112863" y="4803524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8266" y="4803337"/>
            <a:ext cx="46281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รวมสองวันขายกระดาษได้เงิน ๓๗๑ บาท</a:t>
            </a: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320183"/>
              </p:ext>
            </p:extLst>
          </p:nvPr>
        </p:nvGraphicFramePr>
        <p:xfrm>
          <a:off x="3003619" y="4251483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รวมสองวันขายกระดาษได้เงิน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105 + 266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371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53621969-6B88-4ED9-934A-0C2173593E10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4C2289A-CE2D-4345-94C8-5F109089EF01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C5C6B6B7-5EDE-4133-A466-8A97CEFF6834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2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1672920-B6FC-41C7-88D0-7AD35EEA8B6C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9A66551A-9309-4746-8B08-01455DFEEB39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0" name="รูปภาพ 39">
            <a:hlinkClick r:id="rId8" action="ppaction://hlinksldjump"/>
            <a:extLst>
              <a:ext uri="{FF2B5EF4-FFF2-40B4-BE49-F238E27FC236}">
                <a16:creationId xmlns:a16="http://schemas.microsoft.com/office/drawing/2014/main" id="{693A691B-FD58-4FD8-99F7-E6CDBC73C4D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2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362289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5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599071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276291"/>
            <a:ext cx="83033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ชาวสวนเพาะต้นฝรั่ง 164 ต้น เพาะต้นฝรั่งมากกว่าต้นมะม่วง 20 ต้น ชาวสวนขายต้นมะม่วงต้นละ 35 บาท ชาวสวนขายต้นมะม่วงทั้งหมดได้เงินกี่บาท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625310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642121"/>
            <a:ext cx="29594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(164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-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20) × 35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3123288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836411"/>
              </p:ext>
            </p:extLst>
          </p:nvPr>
        </p:nvGraphicFramePr>
        <p:xfrm>
          <a:off x="3001516" y="3153977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ชาวสวนเพาะต้นฝรั่ง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164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255583"/>
              </p:ext>
            </p:extLst>
          </p:nvPr>
        </p:nvGraphicFramePr>
        <p:xfrm>
          <a:off x="3003619" y="3616738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เพาะต้นฝรั่งมากกว่าต้นมะม่วง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20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285211"/>
              </p:ext>
            </p:extLst>
          </p:nvPr>
        </p:nvGraphicFramePr>
        <p:xfrm>
          <a:off x="3001516" y="4109902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ชาวสวนเพาะต้นมะม่วง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164 – 20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144 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ต้น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112863" y="5531306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8266" y="5531119"/>
            <a:ext cx="55322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ชาวสวนขายต้นมะม่วงทั้งหมดได้เงิน ๕,๐๔๐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บาท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992073"/>
              </p:ext>
            </p:extLst>
          </p:nvPr>
        </p:nvGraphicFramePr>
        <p:xfrm>
          <a:off x="3003619" y="4979265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ชาวสวนขายต้นมะม่วงได้เงิน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144 × 35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5,040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26" name="Table 35">
            <a:extLst>
              <a:ext uri="{FF2B5EF4-FFF2-40B4-BE49-F238E27FC236}">
                <a16:creationId xmlns:a16="http://schemas.microsoft.com/office/drawing/2014/main" id="{FCBB7129-FA9F-48AD-BB37-AF95B55D8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228772"/>
              </p:ext>
            </p:extLst>
          </p:nvPr>
        </p:nvGraphicFramePr>
        <p:xfrm>
          <a:off x="3001516" y="4527464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ขายต้นมะม่วงต้นละ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บาท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7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339801D8-18DB-425F-816A-1FE5C5CFEE1C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8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2BCC53CC-2B6D-4894-B618-1B93A78770E2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9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A0B9B1DC-4177-45DA-AA7C-6A939DAD5121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0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13CA7AB0-A9DF-4E35-8FA1-87C7B6299FE3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A5F7B4D6-24A2-4DC1-8443-8A4F9F4756FA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1" name="รูปภาพ 40">
            <a:hlinkClick r:id="rId8" action="ppaction://hlinksldjump"/>
            <a:extLst>
              <a:ext uri="{FF2B5EF4-FFF2-40B4-BE49-F238E27FC236}">
                <a16:creationId xmlns:a16="http://schemas.microsoft.com/office/drawing/2014/main" id="{84F47293-7B35-408C-87D5-300659B168F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5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287913" y="424424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เขียนประโยคสัญลักษณ์และแสดงวิธีหาคำตอบ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382838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91833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670181" y="1276291"/>
            <a:ext cx="8698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ครูพลอยใสมีเก้าอี้ 42 ตัว นักเรียนเอามาเพิ่มอีก 35 ตัว จัดเก้าอี้เป็นแถว แถวละ 7 ตัว ครูพลอยใสจะจัดเก้าอี้ได้ทั้งหมดกี่แถว</a:t>
            </a: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838254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94202" y="2289403"/>
            <a:ext cx="21611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ประโยคสัญลักษณ์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006" y="2306214"/>
            <a:ext cx="26677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(42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35) </a:t>
            </a:r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÷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7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094201" y="2787381"/>
            <a:ext cx="7569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วิธีทำ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005110"/>
              </p:ext>
            </p:extLst>
          </p:nvPr>
        </p:nvGraphicFramePr>
        <p:xfrm>
          <a:off x="3001516" y="2818070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ครูพลอยใสมีเก้าอี้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994721"/>
              </p:ext>
            </p:extLst>
          </p:nvPr>
        </p:nvGraphicFramePr>
        <p:xfrm>
          <a:off x="3003619" y="3280831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นักเรียนเอามาเพิ่มอีก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35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79519"/>
              </p:ext>
            </p:extLst>
          </p:nvPr>
        </p:nvGraphicFramePr>
        <p:xfrm>
          <a:off x="3001516" y="3773995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556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ครูพลอยใสมีเก้าอี้ทั้งหมด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42 + 35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77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2112863" y="5195399"/>
            <a:ext cx="6767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ตอบ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88266" y="5195212"/>
            <a:ext cx="46073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ครูพลอยใสจะจัดเก้าอี้ได้ทั้งหมด ๑๑ แถว</a:t>
            </a:r>
          </a:p>
        </p:txBody>
      </p:sp>
      <p:graphicFrame>
        <p:nvGraphicFramePr>
          <p:cNvPr id="42" name="Table 36">
            <a:extLst>
              <a:ext uri="{FF2B5EF4-FFF2-40B4-BE49-F238E27FC236}">
                <a16:creationId xmlns:a16="http://schemas.microsoft.com/office/drawing/2014/main" id="{8BB41FB8-BF13-4F0C-BEDE-5FB06560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31296"/>
              </p:ext>
            </p:extLst>
          </p:nvPr>
        </p:nvGraphicFramePr>
        <p:xfrm>
          <a:off x="3003619" y="4643358"/>
          <a:ext cx="7344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2340000">
                  <a:extLst>
                    <a:ext uri="{9D8B030D-6E8A-4147-A177-3AD203B41FA5}">
                      <a16:colId xmlns:a16="http://schemas.microsoft.com/office/drawing/2014/main" val="143655793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ครูพลอยใสจะจัดเก้าอี้ได้ทั้งหมด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77 ÷ 7 </a:t>
                      </a:r>
                      <a:r>
                        <a:rPr lang="en-US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= 11</a:t>
                      </a:r>
                      <a:endParaRPr lang="th-TH" sz="3000" b="0" dirty="0">
                        <a:solidFill>
                          <a:srgbClr val="FF0000"/>
                        </a:solidFill>
                        <a:latin typeface="CmPrasanmit" panose="02000000000000000000" pitchFamily="2" charset="-34"/>
                        <a:cs typeface="CmPrasanmit" panose="02000000000000000000" pitchFamily="2" charset="-34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แถว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graphicFrame>
        <p:nvGraphicFramePr>
          <p:cNvPr id="26" name="Table 35">
            <a:extLst>
              <a:ext uri="{FF2B5EF4-FFF2-40B4-BE49-F238E27FC236}">
                <a16:creationId xmlns:a16="http://schemas.microsoft.com/office/drawing/2014/main" id="{FCBB7129-FA9F-48AD-BB37-AF95B55D8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267341"/>
              </p:ext>
            </p:extLst>
          </p:nvPr>
        </p:nvGraphicFramePr>
        <p:xfrm>
          <a:off x="3001516" y="4191557"/>
          <a:ext cx="73080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00">
                  <a:extLst>
                    <a:ext uri="{9D8B030D-6E8A-4147-A177-3AD203B41FA5}">
                      <a16:colId xmlns:a16="http://schemas.microsoft.com/office/drawing/2014/main" val="1574358926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54290719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23032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จัดเก้าอี้เป็นแถว แถวละ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261938"/>
                      <a:r>
                        <a:rPr lang="th-TH" sz="3000" b="0" dirty="0">
                          <a:solidFill>
                            <a:srgbClr val="FF0000"/>
                          </a:solidFill>
                          <a:latin typeface="CmPrasanmit" panose="02000000000000000000" pitchFamily="2" charset="-34"/>
                          <a:cs typeface="CmPrasanmit" panose="02000000000000000000" pitchFamily="2" charset="-34"/>
                        </a:rPr>
                        <a:t>ตัว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726791"/>
                  </a:ext>
                </a:extLst>
              </a:tr>
            </a:tbl>
          </a:graphicData>
        </a:graphic>
      </p:graphicFrame>
      <p:sp>
        <p:nvSpPr>
          <p:cNvPr id="27" name="Google Shape;698;p49">
            <a:extLst>
              <a:ext uri="{FF2B5EF4-FFF2-40B4-BE49-F238E27FC236}">
                <a16:creationId xmlns:a16="http://schemas.microsoft.com/office/drawing/2014/main" id="{7D9E2E09-ED83-48CE-BAE5-CACF29D77795}"/>
              </a:ext>
            </a:extLst>
          </p:cNvPr>
          <p:cNvSpPr/>
          <p:nvPr/>
        </p:nvSpPr>
        <p:spPr>
          <a:xfrm>
            <a:off x="991451" y="550238"/>
            <a:ext cx="2632944" cy="566289"/>
          </a:xfrm>
          <a:prstGeom prst="roundRect">
            <a:avLst>
              <a:gd name="adj" fmla="val 50000"/>
            </a:avLst>
          </a:prstGeom>
          <a:solidFill>
            <a:srgbClr val="FF42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8" name="Google Shape;701;p49">
            <a:extLst>
              <a:ext uri="{FF2B5EF4-FFF2-40B4-BE49-F238E27FC236}">
                <a16:creationId xmlns:a16="http://schemas.microsoft.com/office/drawing/2014/main" id="{FE14580B-40BE-43CE-9E8E-4B13497DF8AF}"/>
              </a:ext>
            </a:extLst>
          </p:cNvPr>
          <p:cNvSpPr txBox="1">
            <a:spLocks/>
          </p:cNvSpPr>
          <p:nvPr/>
        </p:nvSpPr>
        <p:spPr>
          <a:xfrm>
            <a:off x="982795" y="463767"/>
            <a:ext cx="2641600" cy="733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400" b="0" i="0" u="none" strike="noStrike" cap="none">
                <a:solidFill>
                  <a:schemeClr val="l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022B"/>
              </a:buClr>
              <a:buSzPts val="2500"/>
              <a:buFont typeface="Odibee San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rPr>
              <a:t>ตรวจสอบความเข้าใจ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Odibee Sans"/>
            </a:endParaRPr>
          </a:p>
        </p:txBody>
      </p:sp>
      <p:sp>
        <p:nvSpPr>
          <p:cNvPr id="29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91267F40-B992-4B94-BE29-BA49866E72B1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0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2555D267-C3B0-47C3-9EE5-ED4F712F687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0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48F3B8D8-361E-44D3-B1DF-A000AB260B36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1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B0B33EB8-B4CF-40DB-8345-72A1432080D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3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4A69BC58-50A4-4C24-B71A-6FE284A9CE70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4" name="รูปภาพ 43">
            <a:hlinkClick r:id="rId8" action="ppaction://hlinksldjump"/>
            <a:extLst>
              <a:ext uri="{FF2B5EF4-FFF2-40B4-BE49-F238E27FC236}">
                <a16:creationId xmlns:a16="http://schemas.microsoft.com/office/drawing/2014/main" id="{394F1EEA-6F2C-4734-90FE-D3DBF761652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29167E-6 0.00209 L -2.29167E-6 -0.02708 " pathEditMode="relative" rAng="0" ptsTypes="AA">
                                      <p:cBhvr>
                                        <p:cTn id="44" dur="3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  <p:animRot by="1500000">
                                      <p:cBhvr>
                                        <p:cTn id="45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75" fill="hold">
                                          <p:stCondLst>
                                            <p:cond delay="17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75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8" dur="175" fill="hold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39" grpId="0"/>
      <p:bldP spid="2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FF42544D-339C-4CC3-86D9-7BA4599B245F}"/>
              </a:ext>
            </a:extLst>
          </p:cNvPr>
          <p:cNvGrpSpPr/>
          <p:nvPr/>
        </p:nvGrpSpPr>
        <p:grpSpPr>
          <a:xfrm rot="-191527">
            <a:off x="2796651" y="1187129"/>
            <a:ext cx="7207263" cy="3721714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97E4D986-1FC0-4B95-A0DA-63D4CC7FDD1E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6C24E511-42A9-46F7-A0B5-601A9E150AB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CA470BDE-7316-4699-94D9-C3CCD26309FC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AF828F65-F391-4BE4-91DC-5118700CC71E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210BC643-CBAC-47C9-916B-50E80FBA81D3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B289B9CA-2D6F-4414-B9C8-BEBE69308E41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6AC844D5-4D6B-45BF-9D62-6F746168B187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3E40F82D-DB7F-4734-AAF8-6E25AF4C00BE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1B84D3CE-A737-41B2-BFBB-B6D5CA567B45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D8289108-DF19-46C8-B554-9F01DA1FB122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B5787AF1-E5BA-4B3E-BCB8-30A61C38173E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E879FA9A-6757-4CF9-B6B9-833EFBF81ED6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99B19D7F-56BE-4451-B02D-9956E8E695F5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E93D5997-E599-46A7-926E-C83F65A4E85C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7A8CC7FD-D0A9-45C3-A368-896D1AA15FA6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B09CB5FC-087B-49FA-B47F-7DC8F10B7142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6FE83AB8-D6AF-4061-B80E-855CCCA972EB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65EE8388-DB64-497E-971F-E5647581AC72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5323AC78-5D7C-44B9-9E05-D4F9F6E25DBC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66E99BE0-4F89-4BF4-893A-C6ADB8DD5C69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CC3BF6F6-F327-431D-BF6F-16498170891E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8ED7F6F2-4816-49AE-A579-3DD291F35E3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B56AA2BB-7300-4159-B473-CCFEEC444CAD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CA46053D-7BBF-4917-89A8-410D579A7AB4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762F78BC-B3D7-49F1-A423-FCC6EFF6D7ED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19489933-888A-4DCF-B012-DA8F0BA52640}"/>
              </a:ext>
            </a:extLst>
          </p:cNvPr>
          <p:cNvGrpSpPr/>
          <p:nvPr/>
        </p:nvGrpSpPr>
        <p:grpSpPr>
          <a:xfrm>
            <a:off x="9848226" y="4513952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A6FED7FA-0EB3-46A9-ABC5-028861A96899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E3944B80-01C7-402C-A513-E06D5C0C6322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E6A5EFD7-17E7-4E2F-BF86-027E3E111E93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F9FF9FE8-BB14-433A-9275-9CD08099DA4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E311C65A-8535-495E-8819-596DC171814F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10AD1709-A1D6-468D-BEC7-883B3F6CEB3C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B3F098C9-46EF-465B-BCEB-0E2E55B7FFAC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707A3DBB-8C63-46E7-9CF2-9D4C1AB36786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BFD39387-FD48-4A7D-9851-882C7FEB6E90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7DF6C08-5813-47C3-A9A2-82AA67EDE161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1E58145-BC40-4A85-B14A-54A340446FFD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BD91018F-7A00-4ADC-A4B6-ADDE26268EEC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D387BF62-B641-44D5-9667-742A5DA21D7A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6E9497F1-135D-4C9D-84D4-3814C666B0A7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69E53D2B-7596-49C7-99B2-5A801F3263AD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F8D095F9-7793-429D-BB4F-BD62E33B0C53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BC1C69AE-949A-4860-8C78-B5EABFE8283D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07575D43-74EB-46F0-881D-DD2F3BC800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59BE540A-2903-4D32-8F98-1D39FDF8466E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A7EC0D28-8F25-46FF-8AE8-16C2FA79BB6E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C48CF3FF-CC36-40C3-8017-FC1B0BD58B52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3F76C299-C0CC-46FC-AF64-9B711562E43B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E3868261-9915-42C4-A5A5-0CC36D8192F1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B6E335-F90C-43EF-98BB-74EA0EB0609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98B8B7CE-E6F0-40C5-BE29-461A888CC323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154BEC3A-968D-41B0-BB3C-715352A74093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AEEBAF65-4E5D-4C08-A7DB-203E75EC5109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BF919489-80F6-4925-821D-7EFD3D9C862C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F542068B-AA85-461C-845E-F5415C25A765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85B18634-FF09-4FC0-B148-A2B3EA80D5F5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C524FDAE-D149-465E-BCD8-F21273BDAC6B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9B5D388C-CA82-43B8-9430-57738D2A2CE6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8FF6675C-A9F7-4DF8-9E70-A93615923F4B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D003035E-49CC-4F83-B0FC-ACD2123969D3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7B81062E-71F1-4F8E-A801-7DCC4682B9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F6844318-449D-4E5A-B1E4-3BA6AD04D942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93A4D00A-9E0C-41F9-8B24-F5E619736CAA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86EC07E8-B2CC-4E69-96C0-2D473D8C247F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DAEE0788-5943-4806-8B15-D3A760DECA28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92FEA0F3-D3AE-49FF-926A-BBDA602E72B3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86FEA22B-0A36-4E06-AD73-543E457BA4A1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80E7B8BE-21DA-4879-9430-8763FDD7E3A1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6122C7AC-F684-4F46-9554-2128D82CF042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2508AD3B-AF53-4603-8B8F-563EACA5C944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DC90DB6E-9F0B-4F78-9079-926E145026C2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19D049A3-86FF-401B-BAED-0E3AB5457B47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237BB846-8267-4722-9494-2FA8D00D47F2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E525A1B-2EFB-4BA0-8392-1EC0EDFFAAAC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A20634E2-3496-4597-88DA-EF1417F691A8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4F7D4AC1-2B77-4A7B-A832-5242DD56D0D3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8DF19956-8525-4EEA-B7C0-E0A3B4393538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7DFD159F-CDDE-4174-A18A-7660467F3446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8A1464D5-2589-4F8A-A71A-A988EF7CD04D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954F2BAB-014B-44AA-98AF-3D691AE65BDF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1713AEEE-1CEE-4F94-87C6-E10A305DB5ED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941DEAB0-6077-4DDB-98D2-24DA793A130D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A57CC560-46E2-4A81-A8A6-43AAC6FE906A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4F3DF2EB-AAE8-46D8-8EBC-9C5C8DA0B403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5FC1CA5D-CC8B-4BB4-8133-E646A57EBECB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2435F844-E966-4F65-A53D-4873DFDDCE5F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2F2179A2-9A2B-4621-9D64-AA7291CED559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65B3F69D-CF7C-4348-BFDF-39742BD6A6E1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AC9145A2-11EE-4FC9-BC79-A1F47221BC87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72C20FDB-B787-4A5F-BB5E-58D38FB10B2B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2F59E1EC-5120-434D-9A5C-D6865B1FACE7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4FED9F19-E489-4FAA-9D32-47979810A78E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A6CFA14-EF62-4268-9B70-3828C9926976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DD9D6E21-AB01-4D6E-99EF-7700D3BA484E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7AC8D29F-FD3B-486E-9D21-378A955249C5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FEFA431F-5A30-473C-8A24-21B09ED9D78C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77C78FAA-4F9B-4F3A-A8A0-EACBE76ADF7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03B8CC87-03FC-4D9C-B16E-461B0FC104F8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F167312B-7EC3-427B-A528-8725D3CEFC55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34209428-7C01-4429-9BFC-DE774C2FAD72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9DAAD490-8871-4A37-9B7A-AD8B37E5B2D2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0275633D-101A-4686-9A51-50EEB51F0740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F203DB2D-9464-4CC1-B5C4-33DBEBFB2886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73C8006E-9BC9-4397-AE2A-420FC031F800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CBF5B397-E6F2-462A-9492-51B992E91078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FB0ED8AA-BB81-44D6-9F54-FAAC71562BCA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4C3C2F9F-A5DD-4C63-A0D9-079E9EC2DAB5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EF8E2F63-01AD-42DD-98F9-7727FA38E9BC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F40D976D-08E2-44C2-9599-CF37BDE67578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3638C819-3D76-4D0D-BB00-8ADFCBFF8981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7144B87-8972-42D6-8284-759DF5E80AF9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6073D796-60A0-4CBD-AA2E-06B3EC4E3CA5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4F4AA93C-4A65-45F9-920D-9FB341966F5E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C2AE2F3-9CD5-4783-B393-81F2C61FE3B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092896C2-75E5-41AC-8B2F-461DDDC20746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B615D586-671A-449A-9394-EF2055EC8753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E5B0CBEF-BBA8-4419-B068-BE69AAC926D4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AE3497EC-4B84-4456-8850-20A33802DF3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65ECE51A-D6CD-4ADB-8550-008D046ED53C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A412D64F-7877-4DAE-8F4D-EE04DA10CB84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CFEF1CA0-BAF5-4B68-9BDF-BDC9976362DF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F631E0CD-610F-4F58-B27B-62638C37DA4C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75B9FFF1-2BF4-457F-B412-39926782E78E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69DDCBA1-D2B1-493A-9C46-D28DCBC3614E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68FA46AA-9ECD-46EC-8735-DC0D61C90974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28068A1-381B-4FA6-8CBE-33EBF2230E34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0DF2FDF7-26CF-4E08-A81B-236301A8A060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5455A158-4F00-4708-9851-46FDDB675A6D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915EC70A-549F-4F61-85A3-30FE61194D6A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DC075B3B-BAFB-4364-A0CE-05AD0B40FEB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E804CF6-230B-4688-9A9F-E533E95D31E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749CF0A8-6AE2-47F8-AF6B-9D9F1DBBFA57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B42918B0-503C-4BED-872A-C2E348C2C737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6B250122-F0C3-4AD0-B196-9006BA951A45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B4B93D4D-FAE3-4DB4-9372-42134C2C50D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35BE7B7B-1677-4C9B-ABCC-83E12CBDD15B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4071E662-2F46-4171-A54C-1D85B43F7A10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0DB12EB-E398-45E5-BFD1-88129EE9D43E}"/>
              </a:ext>
            </a:extLst>
          </p:cNvPr>
          <p:cNvSpPr txBox="1">
            <a:spLocks/>
          </p:cNvSpPr>
          <p:nvPr/>
        </p:nvSpPr>
        <p:spPr>
          <a:xfrm rot="21411381">
            <a:off x="3591607" y="2446645"/>
            <a:ext cx="6383979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การแก้โจทย์ปัญหาการบวก</a:t>
            </a:r>
            <a:r>
              <a:rPr kumimoji="0" lang="th-TH" sz="3000" b="0" i="0" u="none" strike="noStrike" kern="0" cap="none" spc="0" normalizeH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 การลบ การคูณ หรือการหาร 2 ขั้นตอน ทำได้โดยอ่านทำความเข้าใจปัญหา วางแผนแก้ปัญหา หาคำตอบ และตรวจสอบความสมเหตุสมผลของคำตอบ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  <a:sym typeface="Gorditas"/>
            </a:endParaRPr>
          </a:p>
        </p:txBody>
      </p:sp>
      <p:sp>
        <p:nvSpPr>
          <p:cNvPr id="259" name="Google Shape;4975;p59">
            <a:extLst>
              <a:ext uri="{FF2B5EF4-FFF2-40B4-BE49-F238E27FC236}">
                <a16:creationId xmlns:a16="http://schemas.microsoft.com/office/drawing/2014/main" id="{8600E551-18F5-4869-ABCC-D4A8EE567E58}"/>
              </a:ext>
            </a:extLst>
          </p:cNvPr>
          <p:cNvSpPr txBox="1">
            <a:spLocks/>
          </p:cNvSpPr>
          <p:nvPr/>
        </p:nvSpPr>
        <p:spPr>
          <a:xfrm>
            <a:off x="4425888" y="1735975"/>
            <a:ext cx="3147600" cy="695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orditas"/>
              <a:buNone/>
              <a:defRPr sz="9466" b="1" i="0" u="none" strike="noStrike" cap="none">
                <a:solidFill>
                  <a:schemeClr val="accent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6000"/>
              <a:buFont typeface="Gorditas"/>
              <a:buNone/>
              <a:tabLst/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srgbClr val="10B0BF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สิ่งที่ได้เรียนรู้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10B0BF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15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D5E7A40C-0DD5-4921-8C9C-C0BE7257E858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5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C2DCE03-365D-4747-B992-958B7C6CF865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5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9303AE4-1817-41F6-BF08-F1CE92F46A15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5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934DADFC-79D5-4AC3-A215-4CCB51367B9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6DFFACBE-423B-4C4D-8DFF-A87C0141E73D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1" name="รูปภาพ 160">
            <a:hlinkClick r:id="rId8" action="ppaction://hlinksldjump"/>
            <a:extLst>
              <a:ext uri="{FF2B5EF4-FFF2-40B4-BE49-F238E27FC236}">
                <a16:creationId xmlns:a16="http://schemas.microsoft.com/office/drawing/2014/main" id="{BC968A79-129E-4ACC-9EB3-F9532E82DC4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5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395;p38">
            <a:extLst>
              <a:ext uri="{FF2B5EF4-FFF2-40B4-BE49-F238E27FC236}">
                <a16:creationId xmlns:a16="http://schemas.microsoft.com/office/drawing/2014/main" id="{5E03582B-FDB4-47F8-A837-E575039608E9}"/>
              </a:ext>
            </a:extLst>
          </p:cNvPr>
          <p:cNvGrpSpPr/>
          <p:nvPr/>
        </p:nvGrpSpPr>
        <p:grpSpPr>
          <a:xfrm>
            <a:off x="6219950" y="2057468"/>
            <a:ext cx="3838663" cy="1781676"/>
            <a:chOff x="4829300" y="476318"/>
            <a:chExt cx="3838663" cy="1781676"/>
          </a:xfrm>
        </p:grpSpPr>
        <p:sp>
          <p:nvSpPr>
            <p:cNvPr id="64" name="Google Shape;396;p38">
              <a:extLst>
                <a:ext uri="{FF2B5EF4-FFF2-40B4-BE49-F238E27FC236}">
                  <a16:creationId xmlns:a16="http://schemas.microsoft.com/office/drawing/2014/main" id="{AC32A2A1-2466-4B66-9208-CB70B92FB3EE}"/>
                </a:ext>
              </a:extLst>
            </p:cNvPr>
            <p:cNvSpPr/>
            <p:nvPr/>
          </p:nvSpPr>
          <p:spPr>
            <a:xfrm>
              <a:off x="5333868" y="540000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397;p38">
              <a:extLst>
                <a:ext uri="{FF2B5EF4-FFF2-40B4-BE49-F238E27FC236}">
                  <a16:creationId xmlns:a16="http://schemas.microsoft.com/office/drawing/2014/main" id="{65E50958-DCDA-4290-B0B4-C0CEF169B68E}"/>
                </a:ext>
              </a:extLst>
            </p:cNvPr>
            <p:cNvSpPr/>
            <p:nvPr/>
          </p:nvSpPr>
          <p:spPr>
            <a:xfrm>
              <a:off x="4829300" y="665772"/>
              <a:ext cx="722860" cy="367260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398;p38">
              <a:extLst>
                <a:ext uri="{FF2B5EF4-FFF2-40B4-BE49-F238E27FC236}">
                  <a16:creationId xmlns:a16="http://schemas.microsoft.com/office/drawing/2014/main" id="{2BD133AB-485C-4AA6-8C11-A2899364BA8B}"/>
                </a:ext>
              </a:extLst>
            </p:cNvPr>
            <p:cNvSpPr/>
            <p:nvPr/>
          </p:nvSpPr>
          <p:spPr>
            <a:xfrm rot="-1182864">
              <a:off x="7789344" y="550616"/>
              <a:ext cx="547151" cy="613846"/>
            </a:xfrm>
            <a:custGeom>
              <a:avLst/>
              <a:gdLst/>
              <a:ahLst/>
              <a:cxnLst/>
              <a:rect l="l" t="t" r="r" b="b"/>
              <a:pathLst>
                <a:path w="11860" h="13305" extrusionOk="0">
                  <a:moveTo>
                    <a:pt x="6994" y="1"/>
                  </a:moveTo>
                  <a:cubicBezTo>
                    <a:pt x="6326" y="57"/>
                    <a:pt x="5662" y="215"/>
                    <a:pt x="5010" y="487"/>
                  </a:cubicBezTo>
                  <a:cubicBezTo>
                    <a:pt x="1612" y="1896"/>
                    <a:pt x="0" y="5792"/>
                    <a:pt x="1410" y="9191"/>
                  </a:cubicBezTo>
                  <a:cubicBezTo>
                    <a:pt x="2473" y="11755"/>
                    <a:pt x="4953" y="13305"/>
                    <a:pt x="7567" y="13305"/>
                  </a:cubicBezTo>
                  <a:cubicBezTo>
                    <a:pt x="8416" y="13305"/>
                    <a:pt x="9280" y="13141"/>
                    <a:pt x="10114" y="12795"/>
                  </a:cubicBezTo>
                  <a:cubicBezTo>
                    <a:pt x="10766" y="12524"/>
                    <a:pt x="11349" y="12163"/>
                    <a:pt x="11859" y="11734"/>
                  </a:cubicBezTo>
                  <a:lnTo>
                    <a:pt x="11859" y="11734"/>
                  </a:lnTo>
                  <a:cubicBezTo>
                    <a:pt x="11669" y="11750"/>
                    <a:pt x="11480" y="11758"/>
                    <a:pt x="11291" y="11758"/>
                  </a:cubicBezTo>
                  <a:cubicBezTo>
                    <a:pt x="8678" y="11758"/>
                    <a:pt x="6197" y="10211"/>
                    <a:pt x="5136" y="7647"/>
                  </a:cubicBezTo>
                  <a:cubicBezTo>
                    <a:pt x="3993" y="4897"/>
                    <a:pt x="4831" y="1823"/>
                    <a:pt x="6994" y="1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399;p38">
              <a:extLst>
                <a:ext uri="{FF2B5EF4-FFF2-40B4-BE49-F238E27FC236}">
                  <a16:creationId xmlns:a16="http://schemas.microsoft.com/office/drawing/2014/main" id="{9DAF0E51-1B1B-4702-8225-904D0DFE2EB1}"/>
                </a:ext>
              </a:extLst>
            </p:cNvPr>
            <p:cNvSpPr/>
            <p:nvPr/>
          </p:nvSpPr>
          <p:spPr>
            <a:xfrm>
              <a:off x="7913751" y="1874826"/>
              <a:ext cx="754212" cy="383168"/>
            </a:xfrm>
            <a:custGeom>
              <a:avLst/>
              <a:gdLst/>
              <a:ahLst/>
              <a:cxnLst/>
              <a:rect l="l" t="t" r="r" b="b"/>
              <a:pathLst>
                <a:path w="15676" h="7964" extrusionOk="0">
                  <a:moveTo>
                    <a:pt x="7712" y="0"/>
                  </a:moveTo>
                  <a:cubicBezTo>
                    <a:pt x="5967" y="0"/>
                    <a:pt x="4489" y="1123"/>
                    <a:pt x="3950" y="2686"/>
                  </a:cubicBezTo>
                  <a:cubicBezTo>
                    <a:pt x="3593" y="2516"/>
                    <a:pt x="3192" y="2423"/>
                    <a:pt x="2771" y="2423"/>
                  </a:cubicBezTo>
                  <a:cubicBezTo>
                    <a:pt x="1240" y="2423"/>
                    <a:pt x="1" y="3662"/>
                    <a:pt x="1" y="5193"/>
                  </a:cubicBezTo>
                  <a:cubicBezTo>
                    <a:pt x="1" y="6724"/>
                    <a:pt x="1240" y="7963"/>
                    <a:pt x="2771" y="7963"/>
                  </a:cubicBezTo>
                  <a:lnTo>
                    <a:pt x="5218" y="7963"/>
                  </a:lnTo>
                  <a:cubicBezTo>
                    <a:pt x="5752" y="7959"/>
                    <a:pt x="6582" y="7959"/>
                    <a:pt x="7506" y="7955"/>
                  </a:cubicBezTo>
                  <a:cubicBezTo>
                    <a:pt x="7575" y="7959"/>
                    <a:pt x="7644" y="7963"/>
                    <a:pt x="7712" y="7963"/>
                  </a:cubicBezTo>
                  <a:cubicBezTo>
                    <a:pt x="7781" y="7963"/>
                    <a:pt x="7854" y="7959"/>
                    <a:pt x="7923" y="7955"/>
                  </a:cubicBezTo>
                  <a:cubicBezTo>
                    <a:pt x="10308" y="7955"/>
                    <a:pt x="13103" y="7963"/>
                    <a:pt x="13103" y="7963"/>
                  </a:cubicBezTo>
                  <a:cubicBezTo>
                    <a:pt x="14525" y="7963"/>
                    <a:pt x="15675" y="6813"/>
                    <a:pt x="15675" y="5391"/>
                  </a:cubicBezTo>
                  <a:cubicBezTo>
                    <a:pt x="15675" y="3974"/>
                    <a:pt x="14525" y="2824"/>
                    <a:pt x="13103" y="2824"/>
                  </a:cubicBezTo>
                  <a:cubicBezTo>
                    <a:pt x="12557" y="2824"/>
                    <a:pt x="12050" y="2998"/>
                    <a:pt x="11633" y="3290"/>
                  </a:cubicBezTo>
                  <a:cubicBezTo>
                    <a:pt x="11305" y="1422"/>
                    <a:pt x="9673" y="0"/>
                    <a:pt x="7712" y="0"/>
                  </a:cubicBez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400;p38">
              <a:extLst>
                <a:ext uri="{FF2B5EF4-FFF2-40B4-BE49-F238E27FC236}">
                  <a16:creationId xmlns:a16="http://schemas.microsoft.com/office/drawing/2014/main" id="{88F817ED-3F85-4150-A43E-4057F534DFB7}"/>
                </a:ext>
              </a:extLst>
            </p:cNvPr>
            <p:cNvSpPr/>
            <p:nvPr/>
          </p:nvSpPr>
          <p:spPr>
            <a:xfrm rot="-1182847">
              <a:off x="7604846" y="1248190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3" y="1"/>
                  </a:moveTo>
                  <a:lnTo>
                    <a:pt x="960" y="1103"/>
                  </a:lnTo>
                  <a:lnTo>
                    <a:pt x="1" y="1264"/>
                  </a:lnTo>
                  <a:lnTo>
                    <a:pt x="819" y="1811"/>
                  </a:lnTo>
                  <a:lnTo>
                    <a:pt x="625" y="3387"/>
                  </a:lnTo>
                  <a:lnTo>
                    <a:pt x="1605" y="2188"/>
                  </a:lnTo>
                  <a:lnTo>
                    <a:pt x="2601" y="2787"/>
                  </a:lnTo>
                  <a:lnTo>
                    <a:pt x="2054" y="1585"/>
                  </a:lnTo>
                  <a:lnTo>
                    <a:pt x="2775" y="754"/>
                  </a:lnTo>
                  <a:lnTo>
                    <a:pt x="1681" y="1045"/>
                  </a:lnTo>
                  <a:lnTo>
                    <a:pt x="1203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401;p38">
              <a:extLst>
                <a:ext uri="{FF2B5EF4-FFF2-40B4-BE49-F238E27FC236}">
                  <a16:creationId xmlns:a16="http://schemas.microsoft.com/office/drawing/2014/main" id="{B5C34846-5E20-472C-B00F-6631F687ADDB}"/>
                </a:ext>
              </a:extLst>
            </p:cNvPr>
            <p:cNvSpPr/>
            <p:nvPr/>
          </p:nvSpPr>
          <p:spPr>
            <a:xfrm rot="-1182847">
              <a:off x="5334949" y="1915774"/>
              <a:ext cx="152030" cy="156501"/>
            </a:xfrm>
            <a:custGeom>
              <a:avLst/>
              <a:gdLst/>
              <a:ahLst/>
              <a:cxnLst/>
              <a:rect l="l" t="t" r="r" b="b"/>
              <a:pathLst>
                <a:path w="4829" h="4971" extrusionOk="0">
                  <a:moveTo>
                    <a:pt x="3010" y="1"/>
                  </a:moveTo>
                  <a:lnTo>
                    <a:pt x="1953" y="1455"/>
                  </a:lnTo>
                  <a:lnTo>
                    <a:pt x="442" y="1083"/>
                  </a:lnTo>
                  <a:lnTo>
                    <a:pt x="442" y="1083"/>
                  </a:lnTo>
                  <a:lnTo>
                    <a:pt x="1289" y="2406"/>
                  </a:lnTo>
                  <a:lnTo>
                    <a:pt x="1" y="4586"/>
                  </a:lnTo>
                  <a:lnTo>
                    <a:pt x="2200" y="3460"/>
                  </a:lnTo>
                  <a:lnTo>
                    <a:pt x="3277" y="4971"/>
                  </a:lnTo>
                  <a:lnTo>
                    <a:pt x="3241" y="2864"/>
                  </a:lnTo>
                  <a:lnTo>
                    <a:pt x="4829" y="2107"/>
                  </a:lnTo>
                  <a:lnTo>
                    <a:pt x="3042" y="1836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99B8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402;p38">
              <a:extLst>
                <a:ext uri="{FF2B5EF4-FFF2-40B4-BE49-F238E27FC236}">
                  <a16:creationId xmlns:a16="http://schemas.microsoft.com/office/drawing/2014/main" id="{FDE6190E-FD20-4EA5-9A85-097AF8FA438D}"/>
                </a:ext>
              </a:extLst>
            </p:cNvPr>
            <p:cNvSpPr/>
            <p:nvPr/>
          </p:nvSpPr>
          <p:spPr>
            <a:xfrm rot="-1182847">
              <a:off x="5132487" y="2132373"/>
              <a:ext cx="87396" cy="106664"/>
            </a:xfrm>
            <a:custGeom>
              <a:avLst/>
              <a:gdLst/>
              <a:ahLst/>
              <a:cxnLst/>
              <a:rect l="l" t="t" r="r" b="b"/>
              <a:pathLst>
                <a:path w="2776" h="3388" extrusionOk="0">
                  <a:moveTo>
                    <a:pt x="1200" y="1"/>
                  </a:moveTo>
                  <a:lnTo>
                    <a:pt x="961" y="1098"/>
                  </a:lnTo>
                  <a:lnTo>
                    <a:pt x="1" y="1265"/>
                  </a:lnTo>
                  <a:lnTo>
                    <a:pt x="815" y="1812"/>
                  </a:lnTo>
                  <a:lnTo>
                    <a:pt x="621" y="3388"/>
                  </a:lnTo>
                  <a:lnTo>
                    <a:pt x="1605" y="2188"/>
                  </a:lnTo>
                  <a:lnTo>
                    <a:pt x="2601" y="2788"/>
                  </a:lnTo>
                  <a:lnTo>
                    <a:pt x="2055" y="1584"/>
                  </a:lnTo>
                  <a:lnTo>
                    <a:pt x="2776" y="754"/>
                  </a:lnTo>
                  <a:lnTo>
                    <a:pt x="1677" y="1046"/>
                  </a:lnTo>
                  <a:lnTo>
                    <a:pt x="1200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403;p38">
            <a:extLst>
              <a:ext uri="{FF2B5EF4-FFF2-40B4-BE49-F238E27FC236}">
                <a16:creationId xmlns:a16="http://schemas.microsoft.com/office/drawing/2014/main" id="{3FCF344B-4D43-4D6D-BB77-2982F96B6FE0}"/>
              </a:ext>
            </a:extLst>
          </p:cNvPr>
          <p:cNvSpPr/>
          <p:nvPr/>
        </p:nvSpPr>
        <p:spPr>
          <a:xfrm>
            <a:off x="999925" y="2440310"/>
            <a:ext cx="5117183" cy="3392709"/>
          </a:xfrm>
          <a:custGeom>
            <a:avLst/>
            <a:gdLst/>
            <a:ahLst/>
            <a:cxnLst/>
            <a:rect l="l" t="t" r="r" b="b"/>
            <a:pathLst>
              <a:path w="92090" h="24879" extrusionOk="0">
                <a:moveTo>
                  <a:pt x="2971" y="743"/>
                </a:moveTo>
                <a:lnTo>
                  <a:pt x="0" y="24879"/>
                </a:lnTo>
                <a:lnTo>
                  <a:pt x="89490" y="23023"/>
                </a:lnTo>
                <a:lnTo>
                  <a:pt x="92090" y="0"/>
                </a:lnTo>
                <a:close/>
              </a:path>
            </a:pathLst>
          </a:custGeom>
          <a:solidFill>
            <a:srgbClr val="E84A54"/>
          </a:solidFill>
          <a:ln>
            <a:noFill/>
          </a:ln>
        </p:spPr>
      </p:sp>
      <p:sp>
        <p:nvSpPr>
          <p:cNvPr id="78" name="Google Shape;404;p38">
            <a:extLst>
              <a:ext uri="{FF2B5EF4-FFF2-40B4-BE49-F238E27FC236}">
                <a16:creationId xmlns:a16="http://schemas.microsoft.com/office/drawing/2014/main" id="{2BED5F03-910E-459A-B7FD-D26D0C083988}"/>
              </a:ext>
            </a:extLst>
          </p:cNvPr>
          <p:cNvSpPr txBox="1">
            <a:spLocks/>
          </p:cNvSpPr>
          <p:nvPr/>
        </p:nvSpPr>
        <p:spPr>
          <a:xfrm>
            <a:off x="1311861" y="3615586"/>
            <a:ext cx="4368386" cy="1028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hiana"/>
              <a:buNone/>
              <a:defRPr sz="36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252528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การ</a:t>
            </a: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สร้างโจทย์ปัญหา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3600"/>
              <a:buFont typeface="Bahiana"/>
              <a:buNone/>
              <a:tabLst/>
              <a:defRPr/>
            </a:pPr>
            <a:r>
              <a:rPr kumimoji="0" lang="th-TH" sz="4000" b="0" i="0" u="none" strike="noStrike" kern="0" cap="none" spc="0" normalizeH="0" baseline="0" noProof="0" dirty="0">
                <a:ln>
                  <a:noFill/>
                </a:ln>
                <a:solidFill>
                  <a:srgbClr val="F9F9F2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2 ขั้นตอน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9F9F2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sp>
        <p:nvSpPr>
          <p:cNvPr id="79" name="Google Shape;405;p38">
            <a:extLst>
              <a:ext uri="{FF2B5EF4-FFF2-40B4-BE49-F238E27FC236}">
                <a16:creationId xmlns:a16="http://schemas.microsoft.com/office/drawing/2014/main" id="{F03C551E-6E29-4C96-B748-8539DBC60EB4}"/>
              </a:ext>
            </a:extLst>
          </p:cNvPr>
          <p:cNvSpPr txBox="1">
            <a:spLocks/>
          </p:cNvSpPr>
          <p:nvPr/>
        </p:nvSpPr>
        <p:spPr>
          <a:xfrm>
            <a:off x="2225668" y="1033748"/>
            <a:ext cx="3150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10000" b="0" i="0" u="none" strike="noStrike" cap="none">
                <a:solidFill>
                  <a:schemeClr val="accent1"/>
                </a:solidFill>
                <a:latin typeface="Bahiana"/>
                <a:ea typeface="Bahiana"/>
                <a:cs typeface="Bahiana"/>
                <a:sym typeface="Bahian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ahiana"/>
              <a:buNone/>
              <a:defRPr sz="6000" b="0" i="0" u="none" strike="noStrike" cap="none">
                <a:solidFill>
                  <a:schemeClr val="dk1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2528"/>
              </a:buClr>
              <a:buSzPts val="6000"/>
              <a:buFont typeface="Bahiana"/>
              <a:buNone/>
              <a:tabLst/>
              <a:defRPr/>
            </a:pPr>
            <a:r>
              <a:rPr lang="th-TH" kern="0" dirty="0">
                <a:solidFill>
                  <a:srgbClr val="E84A54"/>
                </a:solidFill>
                <a:latin typeface="FC Candy" panose="020B0500040200020003" pitchFamily="34" charset="-34"/>
                <a:cs typeface="FC Candy" panose="020B0500040200020003" pitchFamily="34" charset="-34"/>
              </a:rPr>
              <a:t>13</a:t>
            </a:r>
            <a:r>
              <a:rPr kumimoji="0" lang="th-TH" sz="10000" b="0" i="0" u="none" strike="noStrike" kern="0" cap="none" spc="0" normalizeH="0" baseline="0" noProof="0" dirty="0">
                <a:ln>
                  <a:noFill/>
                </a:ln>
                <a:solidFill>
                  <a:srgbClr val="E84A54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Bahiana"/>
              </a:rPr>
              <a:t>.5</a:t>
            </a:r>
            <a:endParaRPr kumimoji="0" lang="en" sz="10000" b="0" i="0" u="none" strike="noStrike" kern="0" cap="none" spc="0" normalizeH="0" baseline="0" noProof="0" dirty="0">
              <a:ln>
                <a:noFill/>
              </a:ln>
              <a:solidFill>
                <a:srgbClr val="E84A54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Bahiana"/>
            </a:endParaRPr>
          </a:p>
        </p:txBody>
      </p:sp>
      <p:grpSp>
        <p:nvGrpSpPr>
          <p:cNvPr id="80" name="Google Shape;407;p38">
            <a:extLst>
              <a:ext uri="{FF2B5EF4-FFF2-40B4-BE49-F238E27FC236}">
                <a16:creationId xmlns:a16="http://schemas.microsoft.com/office/drawing/2014/main" id="{A1B34972-FA31-4646-874C-3BDB5B758662}"/>
              </a:ext>
            </a:extLst>
          </p:cNvPr>
          <p:cNvGrpSpPr/>
          <p:nvPr/>
        </p:nvGrpSpPr>
        <p:grpSpPr>
          <a:xfrm>
            <a:off x="6762620" y="2845991"/>
            <a:ext cx="2753347" cy="3567017"/>
            <a:chOff x="5475346" y="1453788"/>
            <a:chExt cx="2430997" cy="3149406"/>
          </a:xfrm>
        </p:grpSpPr>
        <p:sp>
          <p:nvSpPr>
            <p:cNvPr id="81" name="Google Shape;408;p38">
              <a:extLst>
                <a:ext uri="{FF2B5EF4-FFF2-40B4-BE49-F238E27FC236}">
                  <a16:creationId xmlns:a16="http://schemas.microsoft.com/office/drawing/2014/main" id="{40C7F925-7BEB-44D9-89B6-AA0657D43974}"/>
                </a:ext>
              </a:extLst>
            </p:cNvPr>
            <p:cNvSpPr/>
            <p:nvPr/>
          </p:nvSpPr>
          <p:spPr>
            <a:xfrm>
              <a:off x="7551684" y="3519306"/>
              <a:ext cx="354659" cy="1081414"/>
            </a:xfrm>
            <a:custGeom>
              <a:avLst/>
              <a:gdLst/>
              <a:ahLst/>
              <a:cxnLst/>
              <a:rect l="l" t="t" r="r" b="b"/>
              <a:pathLst>
                <a:path w="8603" h="26232" extrusionOk="0">
                  <a:moveTo>
                    <a:pt x="8596" y="19362"/>
                  </a:moveTo>
                  <a:cubicBezTo>
                    <a:pt x="8600" y="19382"/>
                    <a:pt x="8602" y="19393"/>
                    <a:pt x="8602" y="19393"/>
                  </a:cubicBezTo>
                  <a:lnTo>
                    <a:pt x="8602" y="19362"/>
                  </a:lnTo>
                  <a:close/>
                  <a:moveTo>
                    <a:pt x="1520" y="0"/>
                  </a:moveTo>
                  <a:cubicBezTo>
                    <a:pt x="851" y="31"/>
                    <a:pt x="882" y="912"/>
                    <a:pt x="912" y="1399"/>
                  </a:cubicBezTo>
                  <a:lnTo>
                    <a:pt x="1003" y="3557"/>
                  </a:lnTo>
                  <a:cubicBezTo>
                    <a:pt x="396" y="3739"/>
                    <a:pt x="0" y="3982"/>
                    <a:pt x="0" y="3982"/>
                  </a:cubicBezTo>
                  <a:lnTo>
                    <a:pt x="0" y="26232"/>
                  </a:lnTo>
                  <a:lnTo>
                    <a:pt x="8602" y="26232"/>
                  </a:lnTo>
                  <a:lnTo>
                    <a:pt x="7721" y="19362"/>
                  </a:lnTo>
                  <a:lnTo>
                    <a:pt x="8596" y="19362"/>
                  </a:lnTo>
                  <a:cubicBezTo>
                    <a:pt x="8449" y="18699"/>
                    <a:pt x="5945" y="7403"/>
                    <a:pt x="5502" y="5927"/>
                  </a:cubicBezTo>
                  <a:cubicBezTo>
                    <a:pt x="5137" y="4590"/>
                    <a:pt x="3921" y="3587"/>
                    <a:pt x="2706" y="3405"/>
                  </a:cubicBezTo>
                  <a:lnTo>
                    <a:pt x="2706" y="1702"/>
                  </a:lnTo>
                  <a:cubicBezTo>
                    <a:pt x="2706" y="1307"/>
                    <a:pt x="2675" y="973"/>
                    <a:pt x="2675" y="608"/>
                  </a:cubicBezTo>
                  <a:cubicBezTo>
                    <a:pt x="2614" y="335"/>
                    <a:pt x="2554" y="152"/>
                    <a:pt x="2250" y="92"/>
                  </a:cubicBezTo>
                  <a:cubicBezTo>
                    <a:pt x="2169" y="92"/>
                    <a:pt x="2115" y="78"/>
                    <a:pt x="2052" y="78"/>
                  </a:cubicBezTo>
                  <a:cubicBezTo>
                    <a:pt x="2020" y="78"/>
                    <a:pt x="1986" y="81"/>
                    <a:pt x="1946" y="92"/>
                  </a:cubicBezTo>
                  <a:cubicBezTo>
                    <a:pt x="1824" y="31"/>
                    <a:pt x="1703" y="0"/>
                    <a:pt x="1520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409;p38">
              <a:extLst>
                <a:ext uri="{FF2B5EF4-FFF2-40B4-BE49-F238E27FC236}">
                  <a16:creationId xmlns:a16="http://schemas.microsoft.com/office/drawing/2014/main" id="{12F0AFF1-FF66-4AE9-B630-268E468168D6}"/>
                </a:ext>
              </a:extLst>
            </p:cNvPr>
            <p:cNvSpPr/>
            <p:nvPr/>
          </p:nvSpPr>
          <p:spPr>
            <a:xfrm>
              <a:off x="6024216" y="3754865"/>
              <a:ext cx="1071397" cy="175495"/>
            </a:xfrm>
            <a:custGeom>
              <a:avLst/>
              <a:gdLst/>
              <a:ahLst/>
              <a:cxnLst/>
              <a:rect l="l" t="t" r="r" b="b"/>
              <a:pathLst>
                <a:path w="25989" h="4257" extrusionOk="0">
                  <a:moveTo>
                    <a:pt x="0" y="1"/>
                  </a:moveTo>
                  <a:lnTo>
                    <a:pt x="0" y="4256"/>
                  </a:lnTo>
                  <a:lnTo>
                    <a:pt x="25988" y="4256"/>
                  </a:lnTo>
                  <a:lnTo>
                    <a:pt x="25988" y="1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410;p38">
              <a:extLst>
                <a:ext uri="{FF2B5EF4-FFF2-40B4-BE49-F238E27FC236}">
                  <a16:creationId xmlns:a16="http://schemas.microsoft.com/office/drawing/2014/main" id="{001FB18B-A467-4A29-B957-8C1C6399D75B}"/>
                </a:ext>
              </a:extLst>
            </p:cNvPr>
            <p:cNvSpPr/>
            <p:nvPr/>
          </p:nvSpPr>
          <p:spPr>
            <a:xfrm>
              <a:off x="6024216" y="2787521"/>
              <a:ext cx="1071397" cy="993687"/>
            </a:xfrm>
            <a:custGeom>
              <a:avLst/>
              <a:gdLst/>
              <a:ahLst/>
              <a:cxnLst/>
              <a:rect l="l" t="t" r="r" b="b"/>
              <a:pathLst>
                <a:path w="25989" h="24104" extrusionOk="0">
                  <a:moveTo>
                    <a:pt x="0" y="0"/>
                  </a:moveTo>
                  <a:lnTo>
                    <a:pt x="0" y="24104"/>
                  </a:lnTo>
                  <a:lnTo>
                    <a:pt x="25988" y="24104"/>
                  </a:lnTo>
                  <a:lnTo>
                    <a:pt x="25988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411;p38">
              <a:extLst>
                <a:ext uri="{FF2B5EF4-FFF2-40B4-BE49-F238E27FC236}">
                  <a16:creationId xmlns:a16="http://schemas.microsoft.com/office/drawing/2014/main" id="{8B3DD8D2-04B5-4A45-A62A-77546074B606}"/>
                </a:ext>
              </a:extLst>
            </p:cNvPr>
            <p:cNvSpPr/>
            <p:nvPr/>
          </p:nvSpPr>
          <p:spPr>
            <a:xfrm>
              <a:off x="6813633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0" y="0"/>
                  </a:moveTo>
                  <a:lnTo>
                    <a:pt x="0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412;p38">
              <a:extLst>
                <a:ext uri="{FF2B5EF4-FFF2-40B4-BE49-F238E27FC236}">
                  <a16:creationId xmlns:a16="http://schemas.microsoft.com/office/drawing/2014/main" id="{25E20D7F-D0A7-47EB-A058-AB283D6868DD}"/>
                </a:ext>
              </a:extLst>
            </p:cNvPr>
            <p:cNvSpPr/>
            <p:nvPr/>
          </p:nvSpPr>
          <p:spPr>
            <a:xfrm>
              <a:off x="6066801" y="3930319"/>
              <a:ext cx="235601" cy="671679"/>
            </a:xfrm>
            <a:custGeom>
              <a:avLst/>
              <a:gdLst/>
              <a:ahLst/>
              <a:cxnLst/>
              <a:rect l="l" t="t" r="r" b="b"/>
              <a:pathLst>
                <a:path w="5715" h="16293" extrusionOk="0">
                  <a:moveTo>
                    <a:pt x="1" y="0"/>
                  </a:moveTo>
                  <a:lnTo>
                    <a:pt x="1" y="16292"/>
                  </a:lnTo>
                  <a:lnTo>
                    <a:pt x="5715" y="16292"/>
                  </a:lnTo>
                  <a:lnTo>
                    <a:pt x="5715" y="0"/>
                  </a:ln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13;p38">
              <a:extLst>
                <a:ext uri="{FF2B5EF4-FFF2-40B4-BE49-F238E27FC236}">
                  <a16:creationId xmlns:a16="http://schemas.microsoft.com/office/drawing/2014/main" id="{6C34E095-47F2-4A94-B1C7-8A21A20FFDA4}"/>
                </a:ext>
              </a:extLst>
            </p:cNvPr>
            <p:cNvSpPr/>
            <p:nvPr/>
          </p:nvSpPr>
          <p:spPr>
            <a:xfrm>
              <a:off x="5935211" y="2818027"/>
              <a:ext cx="674194" cy="477014"/>
            </a:xfrm>
            <a:custGeom>
              <a:avLst/>
              <a:gdLst/>
              <a:ahLst/>
              <a:cxnLst/>
              <a:rect l="l" t="t" r="r" b="b"/>
              <a:pathLst>
                <a:path w="16354" h="11571" extrusionOk="0">
                  <a:moveTo>
                    <a:pt x="10509" y="1"/>
                  </a:moveTo>
                  <a:cubicBezTo>
                    <a:pt x="9285" y="1"/>
                    <a:pt x="7632" y="194"/>
                    <a:pt x="6019" y="993"/>
                  </a:cubicBezTo>
                  <a:cubicBezTo>
                    <a:pt x="2858" y="2573"/>
                    <a:pt x="305" y="5066"/>
                    <a:pt x="153" y="7832"/>
                  </a:cubicBezTo>
                  <a:cubicBezTo>
                    <a:pt x="1" y="10659"/>
                    <a:pt x="3071" y="11571"/>
                    <a:pt x="8147" y="11571"/>
                  </a:cubicBezTo>
                  <a:lnTo>
                    <a:pt x="16354" y="11571"/>
                  </a:lnTo>
                  <a:lnTo>
                    <a:pt x="15898" y="142"/>
                  </a:lnTo>
                  <a:lnTo>
                    <a:pt x="12433" y="142"/>
                  </a:lnTo>
                  <a:lnTo>
                    <a:pt x="12433" y="172"/>
                  </a:lnTo>
                  <a:cubicBezTo>
                    <a:pt x="12433" y="172"/>
                    <a:pt x="11661" y="1"/>
                    <a:pt x="10509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414;p38">
              <a:extLst>
                <a:ext uri="{FF2B5EF4-FFF2-40B4-BE49-F238E27FC236}">
                  <a16:creationId xmlns:a16="http://schemas.microsoft.com/office/drawing/2014/main" id="{C80EB969-71F0-4391-9BE7-5CCB1E55DD00}"/>
                </a:ext>
              </a:extLst>
            </p:cNvPr>
            <p:cNvSpPr/>
            <p:nvPr/>
          </p:nvSpPr>
          <p:spPr>
            <a:xfrm>
              <a:off x="6547979" y="2818027"/>
              <a:ext cx="672916" cy="477014"/>
            </a:xfrm>
            <a:custGeom>
              <a:avLst/>
              <a:gdLst/>
              <a:ahLst/>
              <a:cxnLst/>
              <a:rect l="l" t="t" r="r" b="b"/>
              <a:pathLst>
                <a:path w="16323" h="11571" extrusionOk="0">
                  <a:moveTo>
                    <a:pt x="5834" y="1"/>
                  </a:moveTo>
                  <a:cubicBezTo>
                    <a:pt x="4686" y="1"/>
                    <a:pt x="3921" y="172"/>
                    <a:pt x="3921" y="172"/>
                  </a:cubicBezTo>
                  <a:lnTo>
                    <a:pt x="3921" y="142"/>
                  </a:lnTo>
                  <a:lnTo>
                    <a:pt x="456" y="142"/>
                  </a:lnTo>
                  <a:lnTo>
                    <a:pt x="0" y="11571"/>
                  </a:lnTo>
                  <a:lnTo>
                    <a:pt x="8207" y="11571"/>
                  </a:lnTo>
                  <a:cubicBezTo>
                    <a:pt x="13253" y="11571"/>
                    <a:pt x="16323" y="10659"/>
                    <a:pt x="16171" y="7832"/>
                  </a:cubicBezTo>
                  <a:cubicBezTo>
                    <a:pt x="16019" y="5066"/>
                    <a:pt x="13496" y="2573"/>
                    <a:pt x="10335" y="993"/>
                  </a:cubicBezTo>
                  <a:cubicBezTo>
                    <a:pt x="8707" y="194"/>
                    <a:pt x="7054" y="1"/>
                    <a:pt x="5834" y="1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415;p38">
              <a:extLst>
                <a:ext uri="{FF2B5EF4-FFF2-40B4-BE49-F238E27FC236}">
                  <a16:creationId xmlns:a16="http://schemas.microsoft.com/office/drawing/2014/main" id="{9BFCDA11-48B3-4B73-942F-AB75EBB38627}"/>
                </a:ext>
              </a:extLst>
            </p:cNvPr>
            <p:cNvSpPr/>
            <p:nvPr/>
          </p:nvSpPr>
          <p:spPr>
            <a:xfrm>
              <a:off x="5727781" y="1793596"/>
              <a:ext cx="1686213" cy="1058528"/>
            </a:xfrm>
            <a:custGeom>
              <a:avLst/>
              <a:gdLst/>
              <a:ahLst/>
              <a:cxnLst/>
              <a:rect l="l" t="t" r="r" b="b"/>
              <a:pathLst>
                <a:path w="47509" h="29824" extrusionOk="0">
                  <a:moveTo>
                    <a:pt x="24330" y="0"/>
                  </a:moveTo>
                  <a:cubicBezTo>
                    <a:pt x="24108" y="0"/>
                    <a:pt x="23916" y="55"/>
                    <a:pt x="23770" y="183"/>
                  </a:cubicBezTo>
                  <a:cubicBezTo>
                    <a:pt x="23627" y="62"/>
                    <a:pt x="23439" y="10"/>
                    <a:pt x="23222" y="10"/>
                  </a:cubicBezTo>
                  <a:cubicBezTo>
                    <a:pt x="21920" y="10"/>
                    <a:pt x="19575" y="1885"/>
                    <a:pt x="19575" y="1885"/>
                  </a:cubicBezTo>
                  <a:cubicBezTo>
                    <a:pt x="18633" y="2980"/>
                    <a:pt x="15502" y="4378"/>
                    <a:pt x="15502" y="4378"/>
                  </a:cubicBezTo>
                  <a:cubicBezTo>
                    <a:pt x="14773" y="4581"/>
                    <a:pt x="13844" y="4648"/>
                    <a:pt x="12930" y="4648"/>
                  </a:cubicBezTo>
                  <a:cubicBezTo>
                    <a:pt x="11102" y="4648"/>
                    <a:pt x="9332" y="4378"/>
                    <a:pt x="9332" y="4378"/>
                  </a:cubicBezTo>
                  <a:cubicBezTo>
                    <a:pt x="8937" y="6962"/>
                    <a:pt x="6201" y="9788"/>
                    <a:pt x="6201" y="9788"/>
                  </a:cubicBezTo>
                  <a:lnTo>
                    <a:pt x="5229" y="10700"/>
                  </a:lnTo>
                  <a:cubicBezTo>
                    <a:pt x="1" y="10731"/>
                    <a:pt x="1520" y="16962"/>
                    <a:pt x="3283" y="18299"/>
                  </a:cubicBezTo>
                  <a:cubicBezTo>
                    <a:pt x="4191" y="19000"/>
                    <a:pt x="5190" y="19166"/>
                    <a:pt x="5936" y="19166"/>
                  </a:cubicBezTo>
                  <a:cubicBezTo>
                    <a:pt x="6614" y="19166"/>
                    <a:pt x="7083" y="19029"/>
                    <a:pt x="7083" y="19029"/>
                  </a:cubicBezTo>
                  <a:cubicBezTo>
                    <a:pt x="11308" y="26992"/>
                    <a:pt x="20670" y="27874"/>
                    <a:pt x="20670" y="27874"/>
                  </a:cubicBezTo>
                  <a:lnTo>
                    <a:pt x="20761" y="28907"/>
                  </a:lnTo>
                  <a:cubicBezTo>
                    <a:pt x="21434" y="29564"/>
                    <a:pt x="22259" y="29715"/>
                    <a:pt x="22875" y="29715"/>
                  </a:cubicBezTo>
                  <a:cubicBezTo>
                    <a:pt x="23398" y="29715"/>
                    <a:pt x="23770" y="29606"/>
                    <a:pt x="23770" y="29606"/>
                  </a:cubicBezTo>
                  <a:cubicBezTo>
                    <a:pt x="23770" y="29606"/>
                    <a:pt x="24322" y="29823"/>
                    <a:pt x="25025" y="29823"/>
                  </a:cubicBezTo>
                  <a:cubicBezTo>
                    <a:pt x="25612" y="29823"/>
                    <a:pt x="26304" y="29673"/>
                    <a:pt x="26870" y="29120"/>
                  </a:cubicBezTo>
                  <a:lnTo>
                    <a:pt x="26810" y="27843"/>
                  </a:lnTo>
                  <a:cubicBezTo>
                    <a:pt x="26810" y="27843"/>
                    <a:pt x="36171" y="26962"/>
                    <a:pt x="40396" y="18998"/>
                  </a:cubicBezTo>
                  <a:cubicBezTo>
                    <a:pt x="40396" y="18998"/>
                    <a:pt x="40865" y="19136"/>
                    <a:pt x="41543" y="19136"/>
                  </a:cubicBezTo>
                  <a:cubicBezTo>
                    <a:pt x="42289" y="19136"/>
                    <a:pt x="43288" y="18969"/>
                    <a:pt x="44196" y="18269"/>
                  </a:cubicBezTo>
                  <a:cubicBezTo>
                    <a:pt x="45989" y="17022"/>
                    <a:pt x="47509" y="10731"/>
                    <a:pt x="42311" y="10700"/>
                  </a:cubicBezTo>
                  <a:lnTo>
                    <a:pt x="41308" y="9788"/>
                  </a:lnTo>
                  <a:cubicBezTo>
                    <a:pt x="41308" y="9788"/>
                    <a:pt x="38573" y="6992"/>
                    <a:pt x="38208" y="4378"/>
                  </a:cubicBezTo>
                  <a:cubicBezTo>
                    <a:pt x="38208" y="4378"/>
                    <a:pt x="36425" y="4648"/>
                    <a:pt x="34587" y="4648"/>
                  </a:cubicBezTo>
                  <a:cubicBezTo>
                    <a:pt x="33669" y="4648"/>
                    <a:pt x="32737" y="4581"/>
                    <a:pt x="32007" y="4378"/>
                  </a:cubicBezTo>
                  <a:cubicBezTo>
                    <a:pt x="32007" y="4378"/>
                    <a:pt x="28876" y="2949"/>
                    <a:pt x="27934" y="1885"/>
                  </a:cubicBezTo>
                  <a:cubicBezTo>
                    <a:pt x="27934" y="1885"/>
                    <a:pt x="25627" y="0"/>
                    <a:pt x="24330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416;p38">
              <a:extLst>
                <a:ext uri="{FF2B5EF4-FFF2-40B4-BE49-F238E27FC236}">
                  <a16:creationId xmlns:a16="http://schemas.microsoft.com/office/drawing/2014/main" id="{430C6E37-AC04-459C-9E5A-1B08F4F0356C}"/>
                </a:ext>
              </a:extLst>
            </p:cNvPr>
            <p:cNvSpPr/>
            <p:nvPr/>
          </p:nvSpPr>
          <p:spPr>
            <a:xfrm>
              <a:off x="6410123" y="3112044"/>
              <a:ext cx="334623" cy="177968"/>
            </a:xfrm>
            <a:custGeom>
              <a:avLst/>
              <a:gdLst/>
              <a:ahLst/>
              <a:cxnLst/>
              <a:rect l="l" t="t" r="r" b="b"/>
              <a:pathLst>
                <a:path w="8117" h="4317" extrusionOk="0">
                  <a:moveTo>
                    <a:pt x="2706" y="1"/>
                  </a:moveTo>
                  <a:cubicBezTo>
                    <a:pt x="153" y="517"/>
                    <a:pt x="1" y="4317"/>
                    <a:pt x="1" y="4317"/>
                  </a:cubicBezTo>
                  <a:lnTo>
                    <a:pt x="7873" y="4317"/>
                  </a:lnTo>
                  <a:cubicBezTo>
                    <a:pt x="8117" y="3557"/>
                    <a:pt x="7630" y="3071"/>
                    <a:pt x="7630" y="3071"/>
                  </a:cubicBezTo>
                  <a:cubicBezTo>
                    <a:pt x="7721" y="1764"/>
                    <a:pt x="5442" y="1"/>
                    <a:pt x="5442" y="1"/>
                  </a:cubicBezTo>
                  <a:lnTo>
                    <a:pt x="4408" y="700"/>
                  </a:lnTo>
                  <a:lnTo>
                    <a:pt x="2706" y="1"/>
                  </a:lnTo>
                  <a:close/>
                </a:path>
              </a:pathLst>
            </a:custGeom>
            <a:solidFill>
              <a:srgbClr val="F8D3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417;p38">
              <a:extLst>
                <a:ext uri="{FF2B5EF4-FFF2-40B4-BE49-F238E27FC236}">
                  <a16:creationId xmlns:a16="http://schemas.microsoft.com/office/drawing/2014/main" id="{8BA90086-7181-40B3-B9D3-8D3B6C1B670A}"/>
                </a:ext>
              </a:extLst>
            </p:cNvPr>
            <p:cNvSpPr/>
            <p:nvPr/>
          </p:nvSpPr>
          <p:spPr>
            <a:xfrm>
              <a:off x="6123815" y="3654029"/>
              <a:ext cx="380342" cy="541944"/>
            </a:xfrm>
            <a:custGeom>
              <a:avLst/>
              <a:gdLst/>
              <a:ahLst/>
              <a:cxnLst/>
              <a:rect l="l" t="t" r="r" b="b"/>
              <a:pathLst>
                <a:path w="9226" h="13146" extrusionOk="0">
                  <a:moveTo>
                    <a:pt x="4467" y="0"/>
                  </a:moveTo>
                  <a:cubicBezTo>
                    <a:pt x="1481" y="0"/>
                    <a:pt x="1" y="3305"/>
                    <a:pt x="137" y="4970"/>
                  </a:cubicBezTo>
                  <a:cubicBezTo>
                    <a:pt x="228" y="6155"/>
                    <a:pt x="1201" y="10015"/>
                    <a:pt x="1900" y="12629"/>
                  </a:cubicBezTo>
                  <a:cubicBezTo>
                    <a:pt x="2356" y="12933"/>
                    <a:pt x="2873" y="13085"/>
                    <a:pt x="3359" y="13085"/>
                  </a:cubicBezTo>
                  <a:cubicBezTo>
                    <a:pt x="4879" y="13055"/>
                    <a:pt x="6612" y="13146"/>
                    <a:pt x="8040" y="12629"/>
                  </a:cubicBezTo>
                  <a:cubicBezTo>
                    <a:pt x="8192" y="11474"/>
                    <a:pt x="8375" y="10289"/>
                    <a:pt x="8375" y="10046"/>
                  </a:cubicBezTo>
                  <a:cubicBezTo>
                    <a:pt x="8435" y="9559"/>
                    <a:pt x="9226" y="1048"/>
                    <a:pt x="5548" y="137"/>
                  </a:cubicBezTo>
                  <a:cubicBezTo>
                    <a:pt x="5168" y="43"/>
                    <a:pt x="4808" y="0"/>
                    <a:pt x="4467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418;p38">
              <a:extLst>
                <a:ext uri="{FF2B5EF4-FFF2-40B4-BE49-F238E27FC236}">
                  <a16:creationId xmlns:a16="http://schemas.microsoft.com/office/drawing/2014/main" id="{BDAF13F6-E4C0-4306-8A3B-46BB4DF7DD1D}"/>
                </a:ext>
              </a:extLst>
            </p:cNvPr>
            <p:cNvSpPr/>
            <p:nvPr/>
          </p:nvSpPr>
          <p:spPr>
            <a:xfrm>
              <a:off x="6202143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6140" y="1"/>
                  </a:moveTo>
                  <a:cubicBezTo>
                    <a:pt x="5069" y="411"/>
                    <a:pt x="3826" y="462"/>
                    <a:pt x="2631" y="462"/>
                  </a:cubicBezTo>
                  <a:cubicBezTo>
                    <a:pt x="2232" y="462"/>
                    <a:pt x="1839" y="457"/>
                    <a:pt x="1459" y="457"/>
                  </a:cubicBezTo>
                  <a:cubicBezTo>
                    <a:pt x="943" y="457"/>
                    <a:pt x="456" y="305"/>
                    <a:pt x="0" y="1"/>
                  </a:cubicBezTo>
                  <a:lnTo>
                    <a:pt x="0" y="1"/>
                  </a:lnTo>
                  <a:cubicBezTo>
                    <a:pt x="365" y="1429"/>
                    <a:pt x="669" y="2524"/>
                    <a:pt x="669" y="2524"/>
                  </a:cubicBezTo>
                  <a:cubicBezTo>
                    <a:pt x="1571" y="3202"/>
                    <a:pt x="2442" y="3429"/>
                    <a:pt x="3203" y="3429"/>
                  </a:cubicBezTo>
                  <a:cubicBezTo>
                    <a:pt x="4725" y="3429"/>
                    <a:pt x="5806" y="2524"/>
                    <a:pt x="5806" y="2524"/>
                  </a:cubicBezTo>
                  <a:cubicBezTo>
                    <a:pt x="5806" y="2524"/>
                    <a:pt x="5988" y="1247"/>
                    <a:pt x="6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2" name="Google Shape;419;p38">
              <a:extLst>
                <a:ext uri="{FF2B5EF4-FFF2-40B4-BE49-F238E27FC236}">
                  <a16:creationId xmlns:a16="http://schemas.microsoft.com/office/drawing/2014/main" id="{B4772099-B634-4127-B94D-CF6538E74844}"/>
                </a:ext>
              </a:extLst>
            </p:cNvPr>
            <p:cNvSpPr/>
            <p:nvPr/>
          </p:nvSpPr>
          <p:spPr>
            <a:xfrm>
              <a:off x="6237225" y="4305961"/>
              <a:ext cx="224346" cy="123469"/>
            </a:xfrm>
            <a:custGeom>
              <a:avLst/>
              <a:gdLst/>
              <a:ahLst/>
              <a:cxnLst/>
              <a:rect l="l" t="t" r="r" b="b"/>
              <a:pathLst>
                <a:path w="5442" h="2995" extrusionOk="0">
                  <a:moveTo>
                    <a:pt x="3982" y="1"/>
                  </a:moveTo>
                  <a:cubicBezTo>
                    <a:pt x="3962" y="1"/>
                    <a:pt x="3942" y="3"/>
                    <a:pt x="3921" y="7"/>
                  </a:cubicBezTo>
                  <a:cubicBezTo>
                    <a:pt x="3769" y="7"/>
                    <a:pt x="3648" y="128"/>
                    <a:pt x="3648" y="280"/>
                  </a:cubicBezTo>
                  <a:lnTo>
                    <a:pt x="3648" y="371"/>
                  </a:lnTo>
                  <a:cubicBezTo>
                    <a:pt x="3465" y="371"/>
                    <a:pt x="3283" y="463"/>
                    <a:pt x="3192" y="675"/>
                  </a:cubicBezTo>
                  <a:cubicBezTo>
                    <a:pt x="3131" y="584"/>
                    <a:pt x="3009" y="523"/>
                    <a:pt x="2888" y="432"/>
                  </a:cubicBezTo>
                  <a:cubicBezTo>
                    <a:pt x="2852" y="418"/>
                    <a:pt x="2811" y="410"/>
                    <a:pt x="2770" y="410"/>
                  </a:cubicBezTo>
                  <a:cubicBezTo>
                    <a:pt x="2636" y="410"/>
                    <a:pt x="2500" y="490"/>
                    <a:pt x="2523" y="675"/>
                  </a:cubicBezTo>
                  <a:lnTo>
                    <a:pt x="2523" y="827"/>
                  </a:lnTo>
                  <a:cubicBezTo>
                    <a:pt x="2432" y="858"/>
                    <a:pt x="2402" y="888"/>
                    <a:pt x="2371" y="979"/>
                  </a:cubicBezTo>
                  <a:cubicBezTo>
                    <a:pt x="2250" y="979"/>
                    <a:pt x="2128" y="1010"/>
                    <a:pt x="2098" y="1131"/>
                  </a:cubicBezTo>
                  <a:cubicBezTo>
                    <a:pt x="2037" y="979"/>
                    <a:pt x="1915" y="858"/>
                    <a:pt x="1763" y="767"/>
                  </a:cubicBezTo>
                  <a:cubicBezTo>
                    <a:pt x="1642" y="615"/>
                    <a:pt x="1520" y="523"/>
                    <a:pt x="1368" y="463"/>
                  </a:cubicBezTo>
                  <a:cubicBezTo>
                    <a:pt x="1368" y="432"/>
                    <a:pt x="1338" y="371"/>
                    <a:pt x="1307" y="311"/>
                  </a:cubicBezTo>
                  <a:cubicBezTo>
                    <a:pt x="1201" y="204"/>
                    <a:pt x="1065" y="156"/>
                    <a:pt x="925" y="156"/>
                  </a:cubicBezTo>
                  <a:cubicBezTo>
                    <a:pt x="747" y="156"/>
                    <a:pt x="562" y="235"/>
                    <a:pt x="426" y="371"/>
                  </a:cubicBezTo>
                  <a:cubicBezTo>
                    <a:pt x="365" y="432"/>
                    <a:pt x="304" y="523"/>
                    <a:pt x="304" y="615"/>
                  </a:cubicBezTo>
                  <a:cubicBezTo>
                    <a:pt x="152" y="736"/>
                    <a:pt x="92" y="979"/>
                    <a:pt x="61" y="1192"/>
                  </a:cubicBezTo>
                  <a:cubicBezTo>
                    <a:pt x="0" y="1800"/>
                    <a:pt x="426" y="2560"/>
                    <a:pt x="973" y="2894"/>
                  </a:cubicBezTo>
                  <a:cubicBezTo>
                    <a:pt x="1069" y="2963"/>
                    <a:pt x="1171" y="2994"/>
                    <a:pt x="1271" y="2994"/>
                  </a:cubicBezTo>
                  <a:cubicBezTo>
                    <a:pt x="1393" y="2994"/>
                    <a:pt x="1511" y="2947"/>
                    <a:pt x="1611" y="2864"/>
                  </a:cubicBezTo>
                  <a:lnTo>
                    <a:pt x="1642" y="2864"/>
                  </a:lnTo>
                  <a:cubicBezTo>
                    <a:pt x="1763" y="2864"/>
                    <a:pt x="1854" y="2834"/>
                    <a:pt x="1976" y="2742"/>
                  </a:cubicBezTo>
                  <a:cubicBezTo>
                    <a:pt x="2009" y="2755"/>
                    <a:pt x="2044" y="2761"/>
                    <a:pt x="2080" y="2761"/>
                  </a:cubicBezTo>
                  <a:cubicBezTo>
                    <a:pt x="2213" y="2761"/>
                    <a:pt x="2360" y="2679"/>
                    <a:pt x="2432" y="2560"/>
                  </a:cubicBezTo>
                  <a:cubicBezTo>
                    <a:pt x="2554" y="2755"/>
                    <a:pt x="2714" y="2930"/>
                    <a:pt x="2913" y="2930"/>
                  </a:cubicBezTo>
                  <a:cubicBezTo>
                    <a:pt x="2963" y="2930"/>
                    <a:pt x="3016" y="2919"/>
                    <a:pt x="3070" y="2894"/>
                  </a:cubicBezTo>
                  <a:cubicBezTo>
                    <a:pt x="3161" y="2864"/>
                    <a:pt x="3192" y="2834"/>
                    <a:pt x="3222" y="2742"/>
                  </a:cubicBezTo>
                  <a:cubicBezTo>
                    <a:pt x="3313" y="2742"/>
                    <a:pt x="3374" y="2742"/>
                    <a:pt x="3435" y="2712"/>
                  </a:cubicBezTo>
                  <a:lnTo>
                    <a:pt x="3587" y="2864"/>
                  </a:lnTo>
                  <a:cubicBezTo>
                    <a:pt x="3644" y="2920"/>
                    <a:pt x="3700" y="2944"/>
                    <a:pt x="3757" y="2944"/>
                  </a:cubicBezTo>
                  <a:cubicBezTo>
                    <a:pt x="3822" y="2944"/>
                    <a:pt x="3887" y="2913"/>
                    <a:pt x="3952" y="2864"/>
                  </a:cubicBezTo>
                  <a:cubicBezTo>
                    <a:pt x="3982" y="2894"/>
                    <a:pt x="4073" y="2894"/>
                    <a:pt x="4134" y="2894"/>
                  </a:cubicBezTo>
                  <a:cubicBezTo>
                    <a:pt x="4408" y="2894"/>
                    <a:pt x="4499" y="2682"/>
                    <a:pt x="4529" y="2408"/>
                  </a:cubicBezTo>
                  <a:cubicBezTo>
                    <a:pt x="4529" y="2378"/>
                    <a:pt x="4560" y="2286"/>
                    <a:pt x="4560" y="2256"/>
                  </a:cubicBezTo>
                  <a:cubicBezTo>
                    <a:pt x="4586" y="2265"/>
                    <a:pt x="4613" y="2269"/>
                    <a:pt x="4640" y="2269"/>
                  </a:cubicBezTo>
                  <a:cubicBezTo>
                    <a:pt x="4704" y="2269"/>
                    <a:pt x="4769" y="2247"/>
                    <a:pt x="4833" y="2226"/>
                  </a:cubicBezTo>
                  <a:cubicBezTo>
                    <a:pt x="4955" y="2134"/>
                    <a:pt x="5016" y="2043"/>
                    <a:pt x="5046" y="1922"/>
                  </a:cubicBezTo>
                  <a:cubicBezTo>
                    <a:pt x="5168" y="1922"/>
                    <a:pt x="5289" y="1830"/>
                    <a:pt x="5289" y="1739"/>
                  </a:cubicBezTo>
                  <a:cubicBezTo>
                    <a:pt x="5441" y="1192"/>
                    <a:pt x="5380" y="584"/>
                    <a:pt x="5016" y="220"/>
                  </a:cubicBezTo>
                  <a:cubicBezTo>
                    <a:pt x="4916" y="80"/>
                    <a:pt x="4790" y="6"/>
                    <a:pt x="4646" y="6"/>
                  </a:cubicBezTo>
                  <a:cubicBezTo>
                    <a:pt x="4571" y="6"/>
                    <a:pt x="4491" y="26"/>
                    <a:pt x="4408" y="68"/>
                  </a:cubicBezTo>
                  <a:cubicBezTo>
                    <a:pt x="4377" y="98"/>
                    <a:pt x="4347" y="98"/>
                    <a:pt x="4317" y="128"/>
                  </a:cubicBezTo>
                  <a:cubicBezTo>
                    <a:pt x="4212" y="76"/>
                    <a:pt x="4107" y="1"/>
                    <a:pt x="39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3" name="Google Shape;420;p38">
              <a:extLst>
                <a:ext uri="{FF2B5EF4-FFF2-40B4-BE49-F238E27FC236}">
                  <a16:creationId xmlns:a16="http://schemas.microsoft.com/office/drawing/2014/main" id="{23C43E40-20FF-4FB7-B520-F84B18689872}"/>
                </a:ext>
              </a:extLst>
            </p:cNvPr>
            <p:cNvSpPr/>
            <p:nvPr/>
          </p:nvSpPr>
          <p:spPr>
            <a:xfrm>
              <a:off x="6629440" y="3654029"/>
              <a:ext cx="380177" cy="541944"/>
            </a:xfrm>
            <a:custGeom>
              <a:avLst/>
              <a:gdLst/>
              <a:ahLst/>
              <a:cxnLst/>
              <a:rect l="l" t="t" r="r" b="b"/>
              <a:pathLst>
                <a:path w="9222" h="13146" extrusionOk="0">
                  <a:moveTo>
                    <a:pt x="4751" y="0"/>
                  </a:moveTo>
                  <a:cubicBezTo>
                    <a:pt x="4413" y="0"/>
                    <a:pt x="4055" y="43"/>
                    <a:pt x="3678" y="137"/>
                  </a:cubicBezTo>
                  <a:cubicBezTo>
                    <a:pt x="0" y="1048"/>
                    <a:pt x="790" y="9559"/>
                    <a:pt x="821" y="10046"/>
                  </a:cubicBezTo>
                  <a:cubicBezTo>
                    <a:pt x="821" y="10289"/>
                    <a:pt x="1034" y="11474"/>
                    <a:pt x="1186" y="12629"/>
                  </a:cubicBezTo>
                  <a:cubicBezTo>
                    <a:pt x="2614" y="13146"/>
                    <a:pt x="4316" y="13055"/>
                    <a:pt x="5836" y="13085"/>
                  </a:cubicBezTo>
                  <a:cubicBezTo>
                    <a:pt x="6353" y="13085"/>
                    <a:pt x="6870" y="12933"/>
                    <a:pt x="7326" y="12629"/>
                  </a:cubicBezTo>
                  <a:cubicBezTo>
                    <a:pt x="7994" y="10015"/>
                    <a:pt x="8997" y="6155"/>
                    <a:pt x="9058" y="4970"/>
                  </a:cubicBezTo>
                  <a:cubicBezTo>
                    <a:pt x="9222" y="3305"/>
                    <a:pt x="7720" y="0"/>
                    <a:pt x="4751" y="0"/>
                  </a:cubicBezTo>
                  <a:close/>
                </a:path>
              </a:pathLst>
            </a:custGeom>
            <a:solidFill>
              <a:srgbClr val="F4D0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4" name="Google Shape;421;p38">
              <a:extLst>
                <a:ext uri="{FF2B5EF4-FFF2-40B4-BE49-F238E27FC236}">
                  <a16:creationId xmlns:a16="http://schemas.microsoft.com/office/drawing/2014/main" id="{87C7B144-D82C-45EB-A204-949958565D33}"/>
                </a:ext>
              </a:extLst>
            </p:cNvPr>
            <p:cNvSpPr/>
            <p:nvPr/>
          </p:nvSpPr>
          <p:spPr>
            <a:xfrm>
              <a:off x="6678291" y="4173382"/>
              <a:ext cx="253163" cy="141361"/>
            </a:xfrm>
            <a:custGeom>
              <a:avLst/>
              <a:gdLst/>
              <a:ahLst/>
              <a:cxnLst/>
              <a:rect l="l" t="t" r="r" b="b"/>
              <a:pathLst>
                <a:path w="6141" h="3429" extrusionOk="0">
                  <a:moveTo>
                    <a:pt x="1" y="1"/>
                  </a:moveTo>
                  <a:cubicBezTo>
                    <a:pt x="153" y="1247"/>
                    <a:pt x="335" y="2524"/>
                    <a:pt x="335" y="2524"/>
                  </a:cubicBezTo>
                  <a:cubicBezTo>
                    <a:pt x="335" y="2524"/>
                    <a:pt x="1416" y="3429"/>
                    <a:pt x="2938" y="3429"/>
                  </a:cubicBezTo>
                  <a:cubicBezTo>
                    <a:pt x="3699" y="3429"/>
                    <a:pt x="4570" y="3202"/>
                    <a:pt x="5472" y="2524"/>
                  </a:cubicBezTo>
                  <a:cubicBezTo>
                    <a:pt x="5472" y="2524"/>
                    <a:pt x="5776" y="1429"/>
                    <a:pt x="6141" y="1"/>
                  </a:cubicBezTo>
                  <a:lnTo>
                    <a:pt x="6141" y="1"/>
                  </a:lnTo>
                  <a:cubicBezTo>
                    <a:pt x="5685" y="305"/>
                    <a:pt x="5198" y="457"/>
                    <a:pt x="4651" y="457"/>
                  </a:cubicBezTo>
                  <a:cubicBezTo>
                    <a:pt x="4271" y="457"/>
                    <a:pt x="3880" y="462"/>
                    <a:pt x="3484" y="462"/>
                  </a:cubicBezTo>
                  <a:cubicBezTo>
                    <a:pt x="2297" y="462"/>
                    <a:pt x="1072" y="41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5" name="Google Shape;422;p38">
              <a:extLst>
                <a:ext uri="{FF2B5EF4-FFF2-40B4-BE49-F238E27FC236}">
                  <a16:creationId xmlns:a16="http://schemas.microsoft.com/office/drawing/2014/main" id="{60084592-9513-4BD3-8619-41F0429F3486}"/>
                </a:ext>
              </a:extLst>
            </p:cNvPr>
            <p:cNvSpPr/>
            <p:nvPr/>
          </p:nvSpPr>
          <p:spPr>
            <a:xfrm>
              <a:off x="6673303" y="4305961"/>
              <a:ext cx="221790" cy="123469"/>
            </a:xfrm>
            <a:custGeom>
              <a:avLst/>
              <a:gdLst/>
              <a:ahLst/>
              <a:cxnLst/>
              <a:rect l="l" t="t" r="r" b="b"/>
              <a:pathLst>
                <a:path w="5380" h="2995" extrusionOk="0">
                  <a:moveTo>
                    <a:pt x="1429" y="1"/>
                  </a:moveTo>
                  <a:cubicBezTo>
                    <a:pt x="1304" y="1"/>
                    <a:pt x="1199" y="76"/>
                    <a:pt x="1094" y="128"/>
                  </a:cubicBezTo>
                  <a:cubicBezTo>
                    <a:pt x="1064" y="98"/>
                    <a:pt x="1033" y="98"/>
                    <a:pt x="973" y="68"/>
                  </a:cubicBezTo>
                  <a:cubicBezTo>
                    <a:pt x="900" y="26"/>
                    <a:pt x="823" y="6"/>
                    <a:pt x="748" y="6"/>
                  </a:cubicBezTo>
                  <a:cubicBezTo>
                    <a:pt x="604" y="6"/>
                    <a:pt x="465" y="80"/>
                    <a:pt x="365" y="220"/>
                  </a:cubicBezTo>
                  <a:cubicBezTo>
                    <a:pt x="61" y="584"/>
                    <a:pt x="0" y="1192"/>
                    <a:pt x="122" y="1739"/>
                  </a:cubicBezTo>
                  <a:cubicBezTo>
                    <a:pt x="122" y="1830"/>
                    <a:pt x="213" y="1922"/>
                    <a:pt x="334" y="1922"/>
                  </a:cubicBezTo>
                  <a:cubicBezTo>
                    <a:pt x="365" y="2043"/>
                    <a:pt x="456" y="2134"/>
                    <a:pt x="578" y="2226"/>
                  </a:cubicBezTo>
                  <a:cubicBezTo>
                    <a:pt x="621" y="2247"/>
                    <a:pt x="694" y="2269"/>
                    <a:pt x="755" y="2269"/>
                  </a:cubicBezTo>
                  <a:cubicBezTo>
                    <a:pt x="780" y="2269"/>
                    <a:pt x="803" y="2265"/>
                    <a:pt x="821" y="2256"/>
                  </a:cubicBezTo>
                  <a:cubicBezTo>
                    <a:pt x="821" y="2286"/>
                    <a:pt x="881" y="2378"/>
                    <a:pt x="881" y="2408"/>
                  </a:cubicBezTo>
                  <a:cubicBezTo>
                    <a:pt x="912" y="2682"/>
                    <a:pt x="973" y="2894"/>
                    <a:pt x="1246" y="2894"/>
                  </a:cubicBezTo>
                  <a:cubicBezTo>
                    <a:pt x="1337" y="2894"/>
                    <a:pt x="1398" y="2894"/>
                    <a:pt x="1429" y="2864"/>
                  </a:cubicBezTo>
                  <a:cubicBezTo>
                    <a:pt x="1494" y="2913"/>
                    <a:pt x="1567" y="2944"/>
                    <a:pt x="1641" y="2944"/>
                  </a:cubicBezTo>
                  <a:cubicBezTo>
                    <a:pt x="1704" y="2944"/>
                    <a:pt x="1767" y="2920"/>
                    <a:pt x="1824" y="2864"/>
                  </a:cubicBezTo>
                  <a:lnTo>
                    <a:pt x="1976" y="2712"/>
                  </a:lnTo>
                  <a:cubicBezTo>
                    <a:pt x="2006" y="2742"/>
                    <a:pt x="2097" y="2742"/>
                    <a:pt x="2158" y="2742"/>
                  </a:cubicBezTo>
                  <a:cubicBezTo>
                    <a:pt x="2189" y="2834"/>
                    <a:pt x="2249" y="2864"/>
                    <a:pt x="2310" y="2894"/>
                  </a:cubicBezTo>
                  <a:cubicBezTo>
                    <a:pt x="2371" y="2919"/>
                    <a:pt x="2427" y="2930"/>
                    <a:pt x="2479" y="2930"/>
                  </a:cubicBezTo>
                  <a:cubicBezTo>
                    <a:pt x="2686" y="2930"/>
                    <a:pt x="2827" y="2755"/>
                    <a:pt x="2948" y="2560"/>
                  </a:cubicBezTo>
                  <a:cubicBezTo>
                    <a:pt x="3044" y="2679"/>
                    <a:pt x="3177" y="2761"/>
                    <a:pt x="3304" y="2761"/>
                  </a:cubicBezTo>
                  <a:cubicBezTo>
                    <a:pt x="3338" y="2761"/>
                    <a:pt x="3372" y="2755"/>
                    <a:pt x="3404" y="2742"/>
                  </a:cubicBezTo>
                  <a:cubicBezTo>
                    <a:pt x="3526" y="2834"/>
                    <a:pt x="3648" y="2864"/>
                    <a:pt x="3769" y="2864"/>
                  </a:cubicBezTo>
                  <a:lnTo>
                    <a:pt x="3799" y="2864"/>
                  </a:lnTo>
                  <a:cubicBezTo>
                    <a:pt x="3900" y="2947"/>
                    <a:pt x="4018" y="2994"/>
                    <a:pt x="4140" y="2994"/>
                  </a:cubicBezTo>
                  <a:cubicBezTo>
                    <a:pt x="4240" y="2994"/>
                    <a:pt x="4342" y="2963"/>
                    <a:pt x="4438" y="2894"/>
                  </a:cubicBezTo>
                  <a:cubicBezTo>
                    <a:pt x="4985" y="2560"/>
                    <a:pt x="5380" y="1800"/>
                    <a:pt x="5350" y="1192"/>
                  </a:cubicBezTo>
                  <a:cubicBezTo>
                    <a:pt x="5319" y="979"/>
                    <a:pt x="5228" y="736"/>
                    <a:pt x="5076" y="615"/>
                  </a:cubicBezTo>
                  <a:cubicBezTo>
                    <a:pt x="5076" y="523"/>
                    <a:pt x="5046" y="432"/>
                    <a:pt x="4985" y="371"/>
                  </a:cubicBezTo>
                  <a:cubicBezTo>
                    <a:pt x="4848" y="235"/>
                    <a:pt x="4654" y="156"/>
                    <a:pt x="4473" y="156"/>
                  </a:cubicBezTo>
                  <a:cubicBezTo>
                    <a:pt x="4331" y="156"/>
                    <a:pt x="4197" y="204"/>
                    <a:pt x="4103" y="311"/>
                  </a:cubicBezTo>
                  <a:cubicBezTo>
                    <a:pt x="4073" y="371"/>
                    <a:pt x="4012" y="432"/>
                    <a:pt x="4012" y="463"/>
                  </a:cubicBezTo>
                  <a:cubicBezTo>
                    <a:pt x="3860" y="523"/>
                    <a:pt x="3769" y="615"/>
                    <a:pt x="3648" y="767"/>
                  </a:cubicBezTo>
                  <a:cubicBezTo>
                    <a:pt x="3496" y="858"/>
                    <a:pt x="3374" y="979"/>
                    <a:pt x="3313" y="1131"/>
                  </a:cubicBezTo>
                  <a:cubicBezTo>
                    <a:pt x="3252" y="1010"/>
                    <a:pt x="3161" y="979"/>
                    <a:pt x="3040" y="979"/>
                  </a:cubicBezTo>
                  <a:cubicBezTo>
                    <a:pt x="3009" y="888"/>
                    <a:pt x="2948" y="858"/>
                    <a:pt x="2888" y="827"/>
                  </a:cubicBezTo>
                  <a:lnTo>
                    <a:pt x="2888" y="675"/>
                  </a:lnTo>
                  <a:cubicBezTo>
                    <a:pt x="2911" y="490"/>
                    <a:pt x="2757" y="410"/>
                    <a:pt x="2615" y="410"/>
                  </a:cubicBezTo>
                  <a:cubicBezTo>
                    <a:pt x="2571" y="410"/>
                    <a:pt x="2528" y="418"/>
                    <a:pt x="2492" y="432"/>
                  </a:cubicBezTo>
                  <a:cubicBezTo>
                    <a:pt x="2401" y="523"/>
                    <a:pt x="2280" y="584"/>
                    <a:pt x="2189" y="675"/>
                  </a:cubicBezTo>
                  <a:cubicBezTo>
                    <a:pt x="2128" y="463"/>
                    <a:pt x="1945" y="371"/>
                    <a:pt x="1733" y="371"/>
                  </a:cubicBezTo>
                  <a:lnTo>
                    <a:pt x="1733" y="280"/>
                  </a:lnTo>
                  <a:cubicBezTo>
                    <a:pt x="1733" y="128"/>
                    <a:pt x="1641" y="7"/>
                    <a:pt x="1489" y="7"/>
                  </a:cubicBezTo>
                  <a:cubicBezTo>
                    <a:pt x="1469" y="3"/>
                    <a:pt x="1448" y="1"/>
                    <a:pt x="1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6" name="Google Shape;423;p38">
              <a:extLst>
                <a:ext uri="{FF2B5EF4-FFF2-40B4-BE49-F238E27FC236}">
                  <a16:creationId xmlns:a16="http://schemas.microsoft.com/office/drawing/2014/main" id="{C5CBB163-2EF4-4EEF-B9FF-63BB9381E493}"/>
                </a:ext>
              </a:extLst>
            </p:cNvPr>
            <p:cNvSpPr/>
            <p:nvPr/>
          </p:nvSpPr>
          <p:spPr>
            <a:xfrm>
              <a:off x="6456850" y="2821200"/>
              <a:ext cx="229906" cy="318298"/>
            </a:xfrm>
            <a:custGeom>
              <a:avLst/>
              <a:gdLst/>
              <a:ahLst/>
              <a:cxnLst/>
              <a:rect l="l" t="t" r="r" b="b"/>
              <a:pathLst>
                <a:path w="5472" h="7721" extrusionOk="0">
                  <a:moveTo>
                    <a:pt x="0" y="0"/>
                  </a:moveTo>
                  <a:lnTo>
                    <a:pt x="1520" y="6961"/>
                  </a:lnTo>
                  <a:lnTo>
                    <a:pt x="1824" y="7052"/>
                  </a:lnTo>
                  <a:lnTo>
                    <a:pt x="3222" y="7721"/>
                  </a:lnTo>
                  <a:lnTo>
                    <a:pt x="3891" y="7356"/>
                  </a:lnTo>
                  <a:lnTo>
                    <a:pt x="5472" y="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7" name="Google Shape;424;p38">
              <a:extLst>
                <a:ext uri="{FF2B5EF4-FFF2-40B4-BE49-F238E27FC236}">
                  <a16:creationId xmlns:a16="http://schemas.microsoft.com/office/drawing/2014/main" id="{8616559B-DD89-439C-AE4E-7F9780A9ED7B}"/>
                </a:ext>
              </a:extLst>
            </p:cNvPr>
            <p:cNvSpPr/>
            <p:nvPr/>
          </p:nvSpPr>
          <p:spPr>
            <a:xfrm>
              <a:off x="5823790" y="1453788"/>
              <a:ext cx="1483409" cy="730400"/>
            </a:xfrm>
            <a:custGeom>
              <a:avLst/>
              <a:gdLst/>
              <a:ahLst/>
              <a:cxnLst/>
              <a:rect l="l" t="t" r="r" b="b"/>
              <a:pathLst>
                <a:path w="41795" h="20579" extrusionOk="0">
                  <a:moveTo>
                    <a:pt x="20244" y="0"/>
                  </a:moveTo>
                  <a:cubicBezTo>
                    <a:pt x="14135" y="0"/>
                    <a:pt x="7265" y="2736"/>
                    <a:pt x="4104" y="7386"/>
                  </a:cubicBezTo>
                  <a:cubicBezTo>
                    <a:pt x="943" y="12067"/>
                    <a:pt x="1" y="20396"/>
                    <a:pt x="1976" y="20578"/>
                  </a:cubicBezTo>
                  <a:cubicBezTo>
                    <a:pt x="1976" y="20578"/>
                    <a:pt x="4043" y="20426"/>
                    <a:pt x="5624" y="18299"/>
                  </a:cubicBezTo>
                  <a:cubicBezTo>
                    <a:pt x="7265" y="16140"/>
                    <a:pt x="7721" y="14347"/>
                    <a:pt x="7721" y="14347"/>
                  </a:cubicBezTo>
                  <a:lnTo>
                    <a:pt x="12189" y="14621"/>
                  </a:lnTo>
                  <a:cubicBezTo>
                    <a:pt x="12189" y="14621"/>
                    <a:pt x="17478" y="13678"/>
                    <a:pt x="20092" y="10365"/>
                  </a:cubicBezTo>
                  <a:lnTo>
                    <a:pt x="20092" y="10365"/>
                  </a:lnTo>
                  <a:cubicBezTo>
                    <a:pt x="20092" y="10366"/>
                    <a:pt x="19728" y="13435"/>
                    <a:pt x="21430" y="14833"/>
                  </a:cubicBezTo>
                  <a:lnTo>
                    <a:pt x="22798" y="14925"/>
                  </a:lnTo>
                  <a:cubicBezTo>
                    <a:pt x="22798" y="14925"/>
                    <a:pt x="21551" y="12463"/>
                    <a:pt x="21460" y="10639"/>
                  </a:cubicBezTo>
                  <a:lnTo>
                    <a:pt x="21460" y="10639"/>
                  </a:lnTo>
                  <a:cubicBezTo>
                    <a:pt x="21461" y="10640"/>
                    <a:pt x="24135" y="13223"/>
                    <a:pt x="26719" y="14347"/>
                  </a:cubicBezTo>
                  <a:cubicBezTo>
                    <a:pt x="28045" y="14940"/>
                    <a:pt x="29925" y="15084"/>
                    <a:pt x="31440" y="15084"/>
                  </a:cubicBezTo>
                  <a:cubicBezTo>
                    <a:pt x="32875" y="15084"/>
                    <a:pt x="33983" y="14955"/>
                    <a:pt x="33983" y="14955"/>
                  </a:cubicBezTo>
                  <a:cubicBezTo>
                    <a:pt x="33983" y="14955"/>
                    <a:pt x="36472" y="20371"/>
                    <a:pt x="40156" y="20371"/>
                  </a:cubicBezTo>
                  <a:cubicBezTo>
                    <a:pt x="40226" y="20371"/>
                    <a:pt x="40296" y="20369"/>
                    <a:pt x="40366" y="20365"/>
                  </a:cubicBezTo>
                  <a:cubicBezTo>
                    <a:pt x="40366" y="20365"/>
                    <a:pt x="41795" y="10517"/>
                    <a:pt x="36719" y="6110"/>
                  </a:cubicBezTo>
                  <a:cubicBezTo>
                    <a:pt x="31612" y="1703"/>
                    <a:pt x="26384" y="0"/>
                    <a:pt x="20244" y="0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8" name="Google Shape;425;p38">
              <a:extLst>
                <a:ext uri="{FF2B5EF4-FFF2-40B4-BE49-F238E27FC236}">
                  <a16:creationId xmlns:a16="http://schemas.microsoft.com/office/drawing/2014/main" id="{D3F2C267-1CD4-49B1-B6EF-8C2FCFD16638}"/>
                </a:ext>
              </a:extLst>
            </p:cNvPr>
            <p:cNvSpPr/>
            <p:nvPr/>
          </p:nvSpPr>
          <p:spPr>
            <a:xfrm>
              <a:off x="6954274" y="2466567"/>
              <a:ext cx="329086" cy="383106"/>
            </a:xfrm>
            <a:custGeom>
              <a:avLst/>
              <a:gdLst/>
              <a:ahLst/>
              <a:cxnLst/>
              <a:rect l="l" t="t" r="r" b="b"/>
              <a:pathLst>
                <a:path w="9272" h="10794" extrusionOk="0">
                  <a:moveTo>
                    <a:pt x="5836" y="1"/>
                  </a:moveTo>
                  <a:cubicBezTo>
                    <a:pt x="5833" y="1"/>
                    <a:pt x="5833" y="1"/>
                    <a:pt x="5837" y="3"/>
                  </a:cubicBezTo>
                  <a:cubicBezTo>
                    <a:pt x="3952" y="3529"/>
                    <a:pt x="1" y="6082"/>
                    <a:pt x="1" y="6082"/>
                  </a:cubicBezTo>
                  <a:cubicBezTo>
                    <a:pt x="192" y="7493"/>
                    <a:pt x="1004" y="7643"/>
                    <a:pt x="1342" y="7643"/>
                  </a:cubicBezTo>
                  <a:cubicBezTo>
                    <a:pt x="1433" y="7643"/>
                    <a:pt x="1490" y="7632"/>
                    <a:pt x="1490" y="7632"/>
                  </a:cubicBezTo>
                  <a:lnTo>
                    <a:pt x="1490" y="7632"/>
                  </a:lnTo>
                  <a:cubicBezTo>
                    <a:pt x="1308" y="10338"/>
                    <a:pt x="3800" y="10793"/>
                    <a:pt x="3800" y="10793"/>
                  </a:cubicBezTo>
                  <a:lnTo>
                    <a:pt x="5411" y="9851"/>
                  </a:lnTo>
                  <a:lnTo>
                    <a:pt x="6992" y="9243"/>
                  </a:lnTo>
                  <a:lnTo>
                    <a:pt x="8511" y="8423"/>
                  </a:lnTo>
                  <a:cubicBezTo>
                    <a:pt x="8511" y="8423"/>
                    <a:pt x="9271" y="6204"/>
                    <a:pt x="8663" y="5049"/>
                  </a:cubicBezTo>
                  <a:cubicBezTo>
                    <a:pt x="8226" y="4261"/>
                    <a:pt x="7678" y="4151"/>
                    <a:pt x="7405" y="4151"/>
                  </a:cubicBezTo>
                  <a:cubicBezTo>
                    <a:pt x="7299" y="4151"/>
                    <a:pt x="7235" y="4167"/>
                    <a:pt x="7235" y="4167"/>
                  </a:cubicBezTo>
                  <a:cubicBezTo>
                    <a:pt x="8451" y="1857"/>
                    <a:pt x="7721" y="34"/>
                    <a:pt x="7721" y="33"/>
                  </a:cubicBezTo>
                  <a:lnTo>
                    <a:pt x="7721" y="33"/>
                  </a:lnTo>
                  <a:cubicBezTo>
                    <a:pt x="7462" y="94"/>
                    <a:pt x="7192" y="115"/>
                    <a:pt x="6941" y="115"/>
                  </a:cubicBezTo>
                  <a:cubicBezTo>
                    <a:pt x="6357" y="115"/>
                    <a:pt x="5871" y="1"/>
                    <a:pt x="5836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9" name="Google Shape;426;p38">
              <a:extLst>
                <a:ext uri="{FF2B5EF4-FFF2-40B4-BE49-F238E27FC236}">
                  <a16:creationId xmlns:a16="http://schemas.microsoft.com/office/drawing/2014/main" id="{2380DE53-3F1C-4D0C-9B6E-94CD10BB1671}"/>
                </a:ext>
              </a:extLst>
            </p:cNvPr>
            <p:cNvSpPr/>
            <p:nvPr/>
          </p:nvSpPr>
          <p:spPr>
            <a:xfrm>
              <a:off x="5856159" y="2469912"/>
              <a:ext cx="329086" cy="383142"/>
            </a:xfrm>
            <a:custGeom>
              <a:avLst/>
              <a:gdLst/>
              <a:ahLst/>
              <a:cxnLst/>
              <a:rect l="l" t="t" r="r" b="b"/>
              <a:pathLst>
                <a:path w="9272" h="10795" extrusionOk="0">
                  <a:moveTo>
                    <a:pt x="3453" y="1"/>
                  </a:moveTo>
                  <a:cubicBezTo>
                    <a:pt x="3370" y="1"/>
                    <a:pt x="2900" y="90"/>
                    <a:pt x="2310" y="90"/>
                  </a:cubicBezTo>
                  <a:cubicBezTo>
                    <a:pt x="2071" y="90"/>
                    <a:pt x="1812" y="75"/>
                    <a:pt x="1551" y="34"/>
                  </a:cubicBezTo>
                  <a:lnTo>
                    <a:pt x="1551" y="34"/>
                  </a:lnTo>
                  <a:cubicBezTo>
                    <a:pt x="1551" y="35"/>
                    <a:pt x="852" y="1858"/>
                    <a:pt x="2068" y="4168"/>
                  </a:cubicBezTo>
                  <a:cubicBezTo>
                    <a:pt x="2068" y="4168"/>
                    <a:pt x="2001" y="4152"/>
                    <a:pt x="1891" y="4152"/>
                  </a:cubicBezTo>
                  <a:cubicBezTo>
                    <a:pt x="1610" y="4152"/>
                    <a:pt x="1046" y="4262"/>
                    <a:pt x="609" y="5050"/>
                  </a:cubicBezTo>
                  <a:cubicBezTo>
                    <a:pt x="1" y="6205"/>
                    <a:pt x="761" y="8424"/>
                    <a:pt x="761" y="8424"/>
                  </a:cubicBezTo>
                  <a:lnTo>
                    <a:pt x="2280" y="9244"/>
                  </a:lnTo>
                  <a:lnTo>
                    <a:pt x="3891" y="9852"/>
                  </a:lnTo>
                  <a:lnTo>
                    <a:pt x="5472" y="10794"/>
                  </a:lnTo>
                  <a:cubicBezTo>
                    <a:pt x="5472" y="10794"/>
                    <a:pt x="7995" y="10339"/>
                    <a:pt x="7782" y="7633"/>
                  </a:cubicBezTo>
                  <a:lnTo>
                    <a:pt x="7782" y="7633"/>
                  </a:lnTo>
                  <a:cubicBezTo>
                    <a:pt x="7782" y="7633"/>
                    <a:pt x="7840" y="7644"/>
                    <a:pt x="7933" y="7644"/>
                  </a:cubicBezTo>
                  <a:cubicBezTo>
                    <a:pt x="8278" y="7644"/>
                    <a:pt x="9104" y="7494"/>
                    <a:pt x="9271" y="6083"/>
                  </a:cubicBezTo>
                  <a:cubicBezTo>
                    <a:pt x="9271" y="6083"/>
                    <a:pt x="5320" y="3530"/>
                    <a:pt x="3466" y="4"/>
                  </a:cubicBezTo>
                  <a:cubicBezTo>
                    <a:pt x="3466" y="2"/>
                    <a:pt x="3461" y="1"/>
                    <a:pt x="345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" name="Google Shape;427;p38">
              <a:extLst>
                <a:ext uri="{FF2B5EF4-FFF2-40B4-BE49-F238E27FC236}">
                  <a16:creationId xmlns:a16="http://schemas.microsoft.com/office/drawing/2014/main" id="{A7575472-D10B-4273-948E-BC6C279647C4}"/>
                </a:ext>
              </a:extLst>
            </p:cNvPr>
            <p:cNvSpPr/>
            <p:nvPr/>
          </p:nvSpPr>
          <p:spPr>
            <a:xfrm>
              <a:off x="7125395" y="2904203"/>
              <a:ext cx="195280" cy="190808"/>
            </a:xfrm>
            <a:custGeom>
              <a:avLst/>
              <a:gdLst/>
              <a:ahLst/>
              <a:cxnLst/>
              <a:rect l="l" t="t" r="r" b="b"/>
              <a:pathLst>
                <a:path w="5502" h="5376" extrusionOk="0">
                  <a:moveTo>
                    <a:pt x="2584" y="1"/>
                  </a:move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ubicBezTo>
                    <a:pt x="2584" y="1"/>
                    <a:pt x="2584" y="1"/>
                    <a:pt x="2584" y="1"/>
                  </a:cubicBezTo>
                  <a:lnTo>
                    <a:pt x="2584" y="1"/>
                  </a:lnTo>
                  <a:cubicBezTo>
                    <a:pt x="2584" y="1"/>
                    <a:pt x="2584" y="1"/>
                    <a:pt x="2584" y="1"/>
                  </a:cubicBezTo>
                  <a:close/>
                  <a:moveTo>
                    <a:pt x="2584" y="1"/>
                  </a:moveTo>
                  <a:cubicBezTo>
                    <a:pt x="2567" y="44"/>
                    <a:pt x="1025" y="2469"/>
                    <a:pt x="426" y="2828"/>
                  </a:cubicBezTo>
                  <a:lnTo>
                    <a:pt x="0" y="4409"/>
                  </a:lnTo>
                  <a:cubicBezTo>
                    <a:pt x="0" y="4409"/>
                    <a:pt x="2585" y="5375"/>
                    <a:pt x="4585" y="5375"/>
                  </a:cubicBezTo>
                  <a:cubicBezTo>
                    <a:pt x="4911" y="5375"/>
                    <a:pt x="5221" y="5350"/>
                    <a:pt x="5502" y="5290"/>
                  </a:cubicBezTo>
                  <a:cubicBezTo>
                    <a:pt x="5502" y="5290"/>
                    <a:pt x="5380" y="2524"/>
                    <a:pt x="4985" y="1035"/>
                  </a:cubicBezTo>
                  <a:cubicBezTo>
                    <a:pt x="4985" y="1035"/>
                    <a:pt x="3374" y="792"/>
                    <a:pt x="2584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" name="Google Shape;428;p38">
              <a:extLst>
                <a:ext uri="{FF2B5EF4-FFF2-40B4-BE49-F238E27FC236}">
                  <a16:creationId xmlns:a16="http://schemas.microsoft.com/office/drawing/2014/main" id="{5CC20867-A78B-4629-8016-EB163D766EE2}"/>
                </a:ext>
              </a:extLst>
            </p:cNvPr>
            <p:cNvSpPr/>
            <p:nvPr/>
          </p:nvSpPr>
          <p:spPr>
            <a:xfrm>
              <a:off x="5800657" y="2907734"/>
              <a:ext cx="205644" cy="199752"/>
            </a:xfrm>
            <a:custGeom>
              <a:avLst/>
              <a:gdLst/>
              <a:ahLst/>
              <a:cxnLst/>
              <a:rect l="l" t="t" r="r" b="b"/>
              <a:pathLst>
                <a:path w="5794" h="5628" extrusionOk="0">
                  <a:moveTo>
                    <a:pt x="3483" y="1"/>
                  </a:moveTo>
                  <a:cubicBezTo>
                    <a:pt x="2754" y="427"/>
                    <a:pt x="869" y="1156"/>
                    <a:pt x="869" y="1156"/>
                  </a:cubicBezTo>
                  <a:cubicBezTo>
                    <a:pt x="1" y="3342"/>
                    <a:pt x="519" y="5322"/>
                    <a:pt x="535" y="5322"/>
                  </a:cubicBezTo>
                  <a:cubicBezTo>
                    <a:pt x="535" y="5322"/>
                    <a:pt x="535" y="5321"/>
                    <a:pt x="535" y="5320"/>
                  </a:cubicBezTo>
                  <a:cubicBezTo>
                    <a:pt x="993" y="5545"/>
                    <a:pt x="1575" y="5628"/>
                    <a:pt x="2185" y="5628"/>
                  </a:cubicBezTo>
                  <a:cubicBezTo>
                    <a:pt x="3884" y="5628"/>
                    <a:pt x="5793" y="4986"/>
                    <a:pt x="5793" y="4986"/>
                  </a:cubicBezTo>
                  <a:lnTo>
                    <a:pt x="5611" y="2980"/>
                  </a:lnTo>
                  <a:cubicBezTo>
                    <a:pt x="4882" y="2524"/>
                    <a:pt x="3483" y="1"/>
                    <a:pt x="3483" y="1"/>
                  </a:cubicBezTo>
                  <a:close/>
                </a:path>
              </a:pathLst>
            </a:custGeom>
            <a:solidFill>
              <a:srgbClr val="F5B6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" name="Google Shape;429;p38">
              <a:extLst>
                <a:ext uri="{FF2B5EF4-FFF2-40B4-BE49-F238E27FC236}">
                  <a16:creationId xmlns:a16="http://schemas.microsoft.com/office/drawing/2014/main" id="{5A0796DD-7BD7-4ADA-9535-9540D99C2723}"/>
                </a:ext>
              </a:extLst>
            </p:cNvPr>
            <p:cNvSpPr/>
            <p:nvPr/>
          </p:nvSpPr>
          <p:spPr>
            <a:xfrm>
              <a:off x="5724551" y="2671299"/>
              <a:ext cx="439113" cy="355457"/>
            </a:xfrm>
            <a:custGeom>
              <a:avLst/>
              <a:gdLst/>
              <a:ahLst/>
              <a:cxnLst/>
              <a:rect l="l" t="t" r="r" b="b"/>
              <a:pathLst>
                <a:path w="12372" h="10015" extrusionOk="0">
                  <a:moveTo>
                    <a:pt x="2668" y="1"/>
                  </a:moveTo>
                  <a:cubicBezTo>
                    <a:pt x="2191" y="1"/>
                    <a:pt x="1788" y="360"/>
                    <a:pt x="1459" y="743"/>
                  </a:cubicBezTo>
                  <a:cubicBezTo>
                    <a:pt x="1125" y="1199"/>
                    <a:pt x="851" y="1747"/>
                    <a:pt x="791" y="2294"/>
                  </a:cubicBezTo>
                  <a:cubicBezTo>
                    <a:pt x="760" y="2598"/>
                    <a:pt x="760" y="2871"/>
                    <a:pt x="791" y="3175"/>
                  </a:cubicBezTo>
                  <a:cubicBezTo>
                    <a:pt x="821" y="3509"/>
                    <a:pt x="912" y="3813"/>
                    <a:pt x="699" y="4117"/>
                  </a:cubicBezTo>
                  <a:cubicBezTo>
                    <a:pt x="365" y="4695"/>
                    <a:pt x="31" y="5272"/>
                    <a:pt x="0" y="5941"/>
                  </a:cubicBezTo>
                  <a:cubicBezTo>
                    <a:pt x="0" y="6367"/>
                    <a:pt x="92" y="6701"/>
                    <a:pt x="304" y="6975"/>
                  </a:cubicBezTo>
                  <a:cubicBezTo>
                    <a:pt x="395" y="7279"/>
                    <a:pt x="669" y="7461"/>
                    <a:pt x="973" y="7674"/>
                  </a:cubicBezTo>
                  <a:cubicBezTo>
                    <a:pt x="1399" y="7886"/>
                    <a:pt x="1854" y="8069"/>
                    <a:pt x="2341" y="8160"/>
                  </a:cubicBezTo>
                  <a:cubicBezTo>
                    <a:pt x="2415" y="8167"/>
                    <a:pt x="2488" y="8170"/>
                    <a:pt x="2561" y="8170"/>
                  </a:cubicBezTo>
                  <a:cubicBezTo>
                    <a:pt x="3119" y="8170"/>
                    <a:pt x="3654" y="7973"/>
                    <a:pt x="4165" y="7704"/>
                  </a:cubicBezTo>
                  <a:cubicBezTo>
                    <a:pt x="4651" y="7522"/>
                    <a:pt x="5107" y="7279"/>
                    <a:pt x="5502" y="6944"/>
                  </a:cubicBezTo>
                  <a:cubicBezTo>
                    <a:pt x="5527" y="6932"/>
                    <a:pt x="5558" y="6924"/>
                    <a:pt x="5589" y="6924"/>
                  </a:cubicBezTo>
                  <a:cubicBezTo>
                    <a:pt x="5633" y="6924"/>
                    <a:pt x="5679" y="6939"/>
                    <a:pt x="5715" y="6975"/>
                  </a:cubicBezTo>
                  <a:cubicBezTo>
                    <a:pt x="5836" y="7066"/>
                    <a:pt x="5867" y="7248"/>
                    <a:pt x="5928" y="7370"/>
                  </a:cubicBezTo>
                  <a:cubicBezTo>
                    <a:pt x="6079" y="7674"/>
                    <a:pt x="6231" y="8008"/>
                    <a:pt x="6414" y="8282"/>
                  </a:cubicBezTo>
                  <a:cubicBezTo>
                    <a:pt x="6748" y="8798"/>
                    <a:pt x="7143" y="9345"/>
                    <a:pt x="7660" y="9710"/>
                  </a:cubicBezTo>
                  <a:cubicBezTo>
                    <a:pt x="7928" y="9889"/>
                    <a:pt x="8258" y="10015"/>
                    <a:pt x="8590" y="10015"/>
                  </a:cubicBezTo>
                  <a:cubicBezTo>
                    <a:pt x="8823" y="10015"/>
                    <a:pt x="9058" y="9952"/>
                    <a:pt x="9271" y="9801"/>
                  </a:cubicBezTo>
                  <a:cubicBezTo>
                    <a:pt x="9636" y="9497"/>
                    <a:pt x="9788" y="9041"/>
                    <a:pt x="9879" y="8525"/>
                  </a:cubicBezTo>
                  <a:cubicBezTo>
                    <a:pt x="10517" y="8312"/>
                    <a:pt x="10973" y="7826"/>
                    <a:pt x="11338" y="7279"/>
                  </a:cubicBezTo>
                  <a:cubicBezTo>
                    <a:pt x="11763" y="6671"/>
                    <a:pt x="12189" y="5911"/>
                    <a:pt x="12219" y="5181"/>
                  </a:cubicBezTo>
                  <a:cubicBezTo>
                    <a:pt x="12219" y="5029"/>
                    <a:pt x="12219" y="4877"/>
                    <a:pt x="12189" y="4786"/>
                  </a:cubicBezTo>
                  <a:cubicBezTo>
                    <a:pt x="12250" y="4695"/>
                    <a:pt x="12371" y="4543"/>
                    <a:pt x="12250" y="4391"/>
                  </a:cubicBezTo>
                  <a:cubicBezTo>
                    <a:pt x="12037" y="4087"/>
                    <a:pt x="11733" y="3935"/>
                    <a:pt x="11429" y="3905"/>
                  </a:cubicBezTo>
                  <a:cubicBezTo>
                    <a:pt x="11277" y="3813"/>
                    <a:pt x="11125" y="3753"/>
                    <a:pt x="10943" y="3722"/>
                  </a:cubicBezTo>
                  <a:cubicBezTo>
                    <a:pt x="10548" y="3631"/>
                    <a:pt x="10122" y="3601"/>
                    <a:pt x="9727" y="3570"/>
                  </a:cubicBezTo>
                  <a:lnTo>
                    <a:pt x="8238" y="3449"/>
                  </a:lnTo>
                  <a:cubicBezTo>
                    <a:pt x="7386" y="3388"/>
                    <a:pt x="6414" y="3388"/>
                    <a:pt x="5867" y="2658"/>
                  </a:cubicBezTo>
                  <a:lnTo>
                    <a:pt x="5806" y="2567"/>
                  </a:lnTo>
                  <a:cubicBezTo>
                    <a:pt x="5532" y="2202"/>
                    <a:pt x="5228" y="1777"/>
                    <a:pt x="4955" y="1412"/>
                  </a:cubicBezTo>
                  <a:cubicBezTo>
                    <a:pt x="4438" y="713"/>
                    <a:pt x="3739" y="14"/>
                    <a:pt x="2827" y="14"/>
                  </a:cubicBezTo>
                  <a:cubicBezTo>
                    <a:pt x="2773" y="5"/>
                    <a:pt x="2720" y="1"/>
                    <a:pt x="2668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3" name="Google Shape;430;p38">
              <a:extLst>
                <a:ext uri="{FF2B5EF4-FFF2-40B4-BE49-F238E27FC236}">
                  <a16:creationId xmlns:a16="http://schemas.microsoft.com/office/drawing/2014/main" id="{3EC708FB-F822-4FB6-A23F-A4DDC3E33D2D}"/>
                </a:ext>
              </a:extLst>
            </p:cNvPr>
            <p:cNvSpPr/>
            <p:nvPr/>
          </p:nvSpPr>
          <p:spPr>
            <a:xfrm>
              <a:off x="6973839" y="2671299"/>
              <a:ext cx="440178" cy="355457"/>
            </a:xfrm>
            <a:custGeom>
              <a:avLst/>
              <a:gdLst/>
              <a:ahLst/>
              <a:cxnLst/>
              <a:rect l="l" t="t" r="r" b="b"/>
              <a:pathLst>
                <a:path w="12402" h="10015" extrusionOk="0">
                  <a:moveTo>
                    <a:pt x="9712" y="1"/>
                  </a:moveTo>
                  <a:cubicBezTo>
                    <a:pt x="9657" y="1"/>
                    <a:pt x="9602" y="5"/>
                    <a:pt x="9545" y="14"/>
                  </a:cubicBezTo>
                  <a:cubicBezTo>
                    <a:pt x="8633" y="14"/>
                    <a:pt x="7934" y="713"/>
                    <a:pt x="7417" y="1412"/>
                  </a:cubicBezTo>
                  <a:cubicBezTo>
                    <a:pt x="7144" y="1777"/>
                    <a:pt x="6840" y="2202"/>
                    <a:pt x="6566" y="2567"/>
                  </a:cubicBezTo>
                  <a:lnTo>
                    <a:pt x="6505" y="2658"/>
                  </a:lnTo>
                  <a:cubicBezTo>
                    <a:pt x="5989" y="3388"/>
                    <a:pt x="4985" y="3388"/>
                    <a:pt x="4165" y="3449"/>
                  </a:cubicBezTo>
                  <a:lnTo>
                    <a:pt x="2675" y="3570"/>
                  </a:lnTo>
                  <a:cubicBezTo>
                    <a:pt x="2250" y="3601"/>
                    <a:pt x="1824" y="3631"/>
                    <a:pt x="1460" y="3722"/>
                  </a:cubicBezTo>
                  <a:cubicBezTo>
                    <a:pt x="1277" y="3753"/>
                    <a:pt x="1125" y="3813"/>
                    <a:pt x="973" y="3905"/>
                  </a:cubicBezTo>
                  <a:cubicBezTo>
                    <a:pt x="669" y="3935"/>
                    <a:pt x="365" y="4087"/>
                    <a:pt x="122" y="4391"/>
                  </a:cubicBezTo>
                  <a:cubicBezTo>
                    <a:pt x="1" y="4543"/>
                    <a:pt x="122" y="4695"/>
                    <a:pt x="183" y="4786"/>
                  </a:cubicBezTo>
                  <a:cubicBezTo>
                    <a:pt x="153" y="4877"/>
                    <a:pt x="153" y="5029"/>
                    <a:pt x="153" y="5181"/>
                  </a:cubicBezTo>
                  <a:cubicBezTo>
                    <a:pt x="183" y="5911"/>
                    <a:pt x="608" y="6671"/>
                    <a:pt x="1034" y="7279"/>
                  </a:cubicBezTo>
                  <a:cubicBezTo>
                    <a:pt x="1399" y="7826"/>
                    <a:pt x="1855" y="8312"/>
                    <a:pt x="2523" y="8525"/>
                  </a:cubicBezTo>
                  <a:cubicBezTo>
                    <a:pt x="2584" y="9041"/>
                    <a:pt x="2736" y="9497"/>
                    <a:pt x="3131" y="9801"/>
                  </a:cubicBezTo>
                  <a:cubicBezTo>
                    <a:pt x="3332" y="9952"/>
                    <a:pt x="3559" y="10015"/>
                    <a:pt x="3788" y="10015"/>
                  </a:cubicBezTo>
                  <a:cubicBezTo>
                    <a:pt x="4114" y="10015"/>
                    <a:pt x="4444" y="9889"/>
                    <a:pt x="4712" y="9710"/>
                  </a:cubicBezTo>
                  <a:cubicBezTo>
                    <a:pt x="5259" y="9345"/>
                    <a:pt x="5624" y="8798"/>
                    <a:pt x="5958" y="8282"/>
                  </a:cubicBezTo>
                  <a:cubicBezTo>
                    <a:pt x="6171" y="8008"/>
                    <a:pt x="6323" y="7674"/>
                    <a:pt x="6475" y="7370"/>
                  </a:cubicBezTo>
                  <a:cubicBezTo>
                    <a:pt x="6505" y="7248"/>
                    <a:pt x="6536" y="7066"/>
                    <a:pt x="6657" y="6975"/>
                  </a:cubicBezTo>
                  <a:cubicBezTo>
                    <a:pt x="6693" y="6939"/>
                    <a:pt x="6739" y="6924"/>
                    <a:pt x="6783" y="6924"/>
                  </a:cubicBezTo>
                  <a:cubicBezTo>
                    <a:pt x="6814" y="6924"/>
                    <a:pt x="6845" y="6932"/>
                    <a:pt x="6870" y="6944"/>
                  </a:cubicBezTo>
                  <a:cubicBezTo>
                    <a:pt x="7265" y="7279"/>
                    <a:pt x="7721" y="7522"/>
                    <a:pt x="8207" y="7704"/>
                  </a:cubicBezTo>
                  <a:cubicBezTo>
                    <a:pt x="8718" y="7973"/>
                    <a:pt x="9253" y="8170"/>
                    <a:pt x="9811" y="8170"/>
                  </a:cubicBezTo>
                  <a:cubicBezTo>
                    <a:pt x="9884" y="8170"/>
                    <a:pt x="9957" y="8167"/>
                    <a:pt x="10031" y="8160"/>
                  </a:cubicBezTo>
                  <a:cubicBezTo>
                    <a:pt x="10517" y="8069"/>
                    <a:pt x="10973" y="7886"/>
                    <a:pt x="11399" y="7674"/>
                  </a:cubicBezTo>
                  <a:cubicBezTo>
                    <a:pt x="11703" y="7461"/>
                    <a:pt x="11976" y="7279"/>
                    <a:pt x="12098" y="6975"/>
                  </a:cubicBezTo>
                  <a:cubicBezTo>
                    <a:pt x="12280" y="6701"/>
                    <a:pt x="12402" y="6367"/>
                    <a:pt x="12402" y="5941"/>
                  </a:cubicBezTo>
                  <a:cubicBezTo>
                    <a:pt x="12341" y="5272"/>
                    <a:pt x="12007" y="4695"/>
                    <a:pt x="11673" y="4117"/>
                  </a:cubicBezTo>
                  <a:cubicBezTo>
                    <a:pt x="11490" y="3813"/>
                    <a:pt x="11551" y="3509"/>
                    <a:pt x="11581" y="3175"/>
                  </a:cubicBezTo>
                  <a:cubicBezTo>
                    <a:pt x="11642" y="2871"/>
                    <a:pt x="11642" y="2598"/>
                    <a:pt x="11581" y="2294"/>
                  </a:cubicBezTo>
                  <a:cubicBezTo>
                    <a:pt x="11521" y="1747"/>
                    <a:pt x="11247" y="1199"/>
                    <a:pt x="10913" y="743"/>
                  </a:cubicBezTo>
                  <a:cubicBezTo>
                    <a:pt x="10611" y="360"/>
                    <a:pt x="10211" y="1"/>
                    <a:pt x="9712" y="1"/>
                  </a:cubicBezTo>
                  <a:close/>
                </a:path>
              </a:pathLst>
            </a:custGeom>
            <a:solidFill>
              <a:srgbClr val="C03F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4" name="Google Shape;431;p38">
              <a:extLst>
                <a:ext uri="{FF2B5EF4-FFF2-40B4-BE49-F238E27FC236}">
                  <a16:creationId xmlns:a16="http://schemas.microsoft.com/office/drawing/2014/main" id="{3DD946FC-734D-4C31-8134-6A3247CE52FA}"/>
                </a:ext>
              </a:extLst>
            </p:cNvPr>
            <p:cNvSpPr/>
            <p:nvPr/>
          </p:nvSpPr>
          <p:spPr>
            <a:xfrm>
              <a:off x="703101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4221" y="0"/>
                  </a:moveTo>
                  <a:cubicBezTo>
                    <a:pt x="4112" y="0"/>
                    <a:pt x="4017" y="48"/>
                    <a:pt x="3922" y="143"/>
                  </a:cubicBezTo>
                  <a:cubicBezTo>
                    <a:pt x="3678" y="356"/>
                    <a:pt x="3466" y="568"/>
                    <a:pt x="3222" y="751"/>
                  </a:cubicBezTo>
                  <a:cubicBezTo>
                    <a:pt x="2402" y="1511"/>
                    <a:pt x="1551" y="2331"/>
                    <a:pt x="882" y="3243"/>
                  </a:cubicBezTo>
                  <a:lnTo>
                    <a:pt x="304" y="4033"/>
                  </a:lnTo>
                  <a:cubicBezTo>
                    <a:pt x="153" y="4277"/>
                    <a:pt x="1" y="4520"/>
                    <a:pt x="31" y="4793"/>
                  </a:cubicBezTo>
                  <a:cubicBezTo>
                    <a:pt x="31" y="5097"/>
                    <a:pt x="274" y="5280"/>
                    <a:pt x="487" y="5462"/>
                  </a:cubicBezTo>
                  <a:cubicBezTo>
                    <a:pt x="730" y="5675"/>
                    <a:pt x="943" y="5827"/>
                    <a:pt x="1186" y="5979"/>
                  </a:cubicBezTo>
                  <a:lnTo>
                    <a:pt x="1216" y="6009"/>
                  </a:lnTo>
                  <a:cubicBezTo>
                    <a:pt x="1247" y="6040"/>
                    <a:pt x="1277" y="6040"/>
                    <a:pt x="1338" y="6070"/>
                  </a:cubicBezTo>
                  <a:cubicBezTo>
                    <a:pt x="1399" y="6131"/>
                    <a:pt x="1490" y="6131"/>
                    <a:pt x="1520" y="6131"/>
                  </a:cubicBezTo>
                  <a:cubicBezTo>
                    <a:pt x="1855" y="6070"/>
                    <a:pt x="2159" y="5675"/>
                    <a:pt x="2341" y="5462"/>
                  </a:cubicBezTo>
                  <a:cubicBezTo>
                    <a:pt x="2736" y="5067"/>
                    <a:pt x="3101" y="4550"/>
                    <a:pt x="3466" y="4094"/>
                  </a:cubicBezTo>
                  <a:cubicBezTo>
                    <a:pt x="3800" y="3608"/>
                    <a:pt x="4165" y="3152"/>
                    <a:pt x="4529" y="2666"/>
                  </a:cubicBezTo>
                  <a:cubicBezTo>
                    <a:pt x="4833" y="2240"/>
                    <a:pt x="5137" y="1754"/>
                    <a:pt x="5077" y="1176"/>
                  </a:cubicBezTo>
                  <a:cubicBezTo>
                    <a:pt x="5046" y="690"/>
                    <a:pt x="4864" y="204"/>
                    <a:pt x="4438" y="52"/>
                  </a:cubicBezTo>
                  <a:cubicBezTo>
                    <a:pt x="4359" y="17"/>
                    <a:pt x="4287" y="0"/>
                    <a:pt x="4221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5" name="Google Shape;432;p38">
              <a:extLst>
                <a:ext uri="{FF2B5EF4-FFF2-40B4-BE49-F238E27FC236}">
                  <a16:creationId xmlns:a16="http://schemas.microsoft.com/office/drawing/2014/main" id="{D770CEC0-B83B-4391-8BDF-1DE0B32E2191}"/>
                </a:ext>
              </a:extLst>
            </p:cNvPr>
            <p:cNvSpPr/>
            <p:nvPr/>
          </p:nvSpPr>
          <p:spPr>
            <a:xfrm>
              <a:off x="5931689" y="1728147"/>
              <a:ext cx="182360" cy="217605"/>
            </a:xfrm>
            <a:custGeom>
              <a:avLst/>
              <a:gdLst/>
              <a:ahLst/>
              <a:cxnLst/>
              <a:rect l="l" t="t" r="r" b="b"/>
              <a:pathLst>
                <a:path w="5138" h="6131" extrusionOk="0">
                  <a:moveTo>
                    <a:pt x="916" y="0"/>
                  </a:moveTo>
                  <a:cubicBezTo>
                    <a:pt x="850" y="0"/>
                    <a:pt x="779" y="17"/>
                    <a:pt x="699" y="52"/>
                  </a:cubicBezTo>
                  <a:cubicBezTo>
                    <a:pt x="274" y="204"/>
                    <a:pt x="92" y="690"/>
                    <a:pt x="31" y="1176"/>
                  </a:cubicBezTo>
                  <a:cubicBezTo>
                    <a:pt x="0" y="1754"/>
                    <a:pt x="304" y="2240"/>
                    <a:pt x="608" y="2666"/>
                  </a:cubicBezTo>
                  <a:cubicBezTo>
                    <a:pt x="943" y="3152"/>
                    <a:pt x="1338" y="3608"/>
                    <a:pt x="1672" y="4094"/>
                  </a:cubicBezTo>
                  <a:cubicBezTo>
                    <a:pt x="2006" y="4550"/>
                    <a:pt x="2402" y="5067"/>
                    <a:pt x="2766" y="5462"/>
                  </a:cubicBezTo>
                  <a:cubicBezTo>
                    <a:pt x="2979" y="5675"/>
                    <a:pt x="3253" y="6070"/>
                    <a:pt x="3617" y="6131"/>
                  </a:cubicBezTo>
                  <a:cubicBezTo>
                    <a:pt x="3648" y="6131"/>
                    <a:pt x="3739" y="6131"/>
                    <a:pt x="3800" y="6070"/>
                  </a:cubicBezTo>
                  <a:cubicBezTo>
                    <a:pt x="3830" y="6040"/>
                    <a:pt x="3891" y="6040"/>
                    <a:pt x="3921" y="6009"/>
                  </a:cubicBezTo>
                  <a:lnTo>
                    <a:pt x="3952" y="5979"/>
                  </a:lnTo>
                  <a:cubicBezTo>
                    <a:pt x="4195" y="5827"/>
                    <a:pt x="4408" y="5675"/>
                    <a:pt x="4651" y="5462"/>
                  </a:cubicBezTo>
                  <a:cubicBezTo>
                    <a:pt x="4864" y="5280"/>
                    <a:pt x="5107" y="5097"/>
                    <a:pt x="5107" y="4793"/>
                  </a:cubicBezTo>
                  <a:cubicBezTo>
                    <a:pt x="5137" y="4520"/>
                    <a:pt x="4985" y="4277"/>
                    <a:pt x="4833" y="4033"/>
                  </a:cubicBezTo>
                  <a:lnTo>
                    <a:pt x="4256" y="3243"/>
                  </a:lnTo>
                  <a:cubicBezTo>
                    <a:pt x="3587" y="2331"/>
                    <a:pt x="2736" y="1511"/>
                    <a:pt x="1915" y="751"/>
                  </a:cubicBezTo>
                  <a:cubicBezTo>
                    <a:pt x="1672" y="568"/>
                    <a:pt x="1459" y="356"/>
                    <a:pt x="1216" y="143"/>
                  </a:cubicBezTo>
                  <a:cubicBezTo>
                    <a:pt x="1121" y="48"/>
                    <a:pt x="1026" y="0"/>
                    <a:pt x="916" y="0"/>
                  </a:cubicBezTo>
                  <a:close/>
                </a:path>
              </a:pathLst>
            </a:custGeom>
            <a:solidFill>
              <a:srgbClr val="FFC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6" name="Google Shape;433;p38">
              <a:extLst>
                <a:ext uri="{FF2B5EF4-FFF2-40B4-BE49-F238E27FC236}">
                  <a16:creationId xmlns:a16="http://schemas.microsoft.com/office/drawing/2014/main" id="{1E59F6C1-6E66-4D8A-B820-832193592325}"/>
                </a:ext>
              </a:extLst>
            </p:cNvPr>
            <p:cNvSpPr/>
            <p:nvPr/>
          </p:nvSpPr>
          <p:spPr>
            <a:xfrm>
              <a:off x="5972808" y="3501744"/>
              <a:ext cx="1159123" cy="345878"/>
            </a:xfrm>
            <a:custGeom>
              <a:avLst/>
              <a:gdLst/>
              <a:ahLst/>
              <a:cxnLst/>
              <a:rect l="l" t="t" r="r" b="b"/>
              <a:pathLst>
                <a:path w="28117" h="8390" extrusionOk="0">
                  <a:moveTo>
                    <a:pt x="3040" y="1"/>
                  </a:moveTo>
                  <a:lnTo>
                    <a:pt x="1" y="6353"/>
                  </a:lnTo>
                  <a:lnTo>
                    <a:pt x="2220" y="6961"/>
                  </a:lnTo>
                  <a:lnTo>
                    <a:pt x="3466" y="7934"/>
                  </a:lnTo>
                  <a:lnTo>
                    <a:pt x="6870" y="7174"/>
                  </a:lnTo>
                  <a:lnTo>
                    <a:pt x="7600" y="8116"/>
                  </a:lnTo>
                  <a:lnTo>
                    <a:pt x="11430" y="7478"/>
                  </a:lnTo>
                  <a:lnTo>
                    <a:pt x="12797" y="8390"/>
                  </a:lnTo>
                  <a:lnTo>
                    <a:pt x="15199" y="7508"/>
                  </a:lnTo>
                  <a:lnTo>
                    <a:pt x="16202" y="8116"/>
                  </a:lnTo>
                  <a:lnTo>
                    <a:pt x="18785" y="7053"/>
                  </a:lnTo>
                  <a:lnTo>
                    <a:pt x="19910" y="8116"/>
                  </a:lnTo>
                  <a:lnTo>
                    <a:pt x="22950" y="7448"/>
                  </a:lnTo>
                  <a:lnTo>
                    <a:pt x="24409" y="8116"/>
                  </a:lnTo>
                  <a:lnTo>
                    <a:pt x="26627" y="6749"/>
                  </a:lnTo>
                  <a:lnTo>
                    <a:pt x="28117" y="6505"/>
                  </a:lnTo>
                  <a:lnTo>
                    <a:pt x="25412" y="1"/>
                  </a:ln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7" name="Google Shape;434;p38">
              <a:extLst>
                <a:ext uri="{FF2B5EF4-FFF2-40B4-BE49-F238E27FC236}">
                  <a16:creationId xmlns:a16="http://schemas.microsoft.com/office/drawing/2014/main" id="{778AB837-2E03-4751-9E6E-116B907DCD55}"/>
                </a:ext>
              </a:extLst>
            </p:cNvPr>
            <p:cNvSpPr/>
            <p:nvPr/>
          </p:nvSpPr>
          <p:spPr>
            <a:xfrm>
              <a:off x="5475346" y="3289971"/>
              <a:ext cx="2170331" cy="95271"/>
            </a:xfrm>
            <a:custGeom>
              <a:avLst/>
              <a:gdLst/>
              <a:ahLst/>
              <a:cxnLst/>
              <a:rect l="l" t="t" r="r" b="b"/>
              <a:pathLst>
                <a:path w="52646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52646" y="2311"/>
                  </a:lnTo>
                  <a:lnTo>
                    <a:pt x="5264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8" name="Google Shape;435;p38">
              <a:extLst>
                <a:ext uri="{FF2B5EF4-FFF2-40B4-BE49-F238E27FC236}">
                  <a16:creationId xmlns:a16="http://schemas.microsoft.com/office/drawing/2014/main" id="{6323DC27-0351-4D19-AA29-EFEB5630F372}"/>
                </a:ext>
              </a:extLst>
            </p:cNvPr>
            <p:cNvSpPr/>
            <p:nvPr/>
          </p:nvSpPr>
          <p:spPr>
            <a:xfrm>
              <a:off x="5548026" y="3388993"/>
              <a:ext cx="2026250" cy="120336"/>
            </a:xfrm>
            <a:custGeom>
              <a:avLst/>
              <a:gdLst/>
              <a:ahLst/>
              <a:cxnLst/>
              <a:rect l="l" t="t" r="r" b="b"/>
              <a:pathLst>
                <a:path w="49151" h="2919" extrusionOk="0">
                  <a:moveTo>
                    <a:pt x="1" y="0"/>
                  </a:moveTo>
                  <a:lnTo>
                    <a:pt x="1" y="2918"/>
                  </a:lnTo>
                  <a:lnTo>
                    <a:pt x="49151" y="2918"/>
                  </a:lnTo>
                  <a:lnTo>
                    <a:pt x="49151" y="0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9" name="Google Shape;436;p38">
              <a:extLst>
                <a:ext uri="{FF2B5EF4-FFF2-40B4-BE49-F238E27FC236}">
                  <a16:creationId xmlns:a16="http://schemas.microsoft.com/office/drawing/2014/main" id="{B588827B-6066-46F6-8C85-0742483E2EAB}"/>
                </a:ext>
              </a:extLst>
            </p:cNvPr>
            <p:cNvSpPr/>
            <p:nvPr/>
          </p:nvSpPr>
          <p:spPr>
            <a:xfrm>
              <a:off x="5548026" y="3479194"/>
              <a:ext cx="210577" cy="1122804"/>
            </a:xfrm>
            <a:custGeom>
              <a:avLst/>
              <a:gdLst/>
              <a:ahLst/>
              <a:cxnLst/>
              <a:rect l="l" t="t" r="r" b="b"/>
              <a:pathLst>
                <a:path w="5108" h="27236" extrusionOk="0">
                  <a:moveTo>
                    <a:pt x="1" y="1"/>
                  </a:moveTo>
                  <a:lnTo>
                    <a:pt x="1" y="27235"/>
                  </a:lnTo>
                  <a:lnTo>
                    <a:pt x="5107" y="27235"/>
                  </a:lnTo>
                  <a:lnTo>
                    <a:pt x="5107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" name="Google Shape;437;p38">
              <a:extLst>
                <a:ext uri="{FF2B5EF4-FFF2-40B4-BE49-F238E27FC236}">
                  <a16:creationId xmlns:a16="http://schemas.microsoft.com/office/drawing/2014/main" id="{E54446A3-F2B5-4EC9-9028-013E2DDBC446}"/>
                </a:ext>
              </a:extLst>
            </p:cNvPr>
            <p:cNvSpPr/>
            <p:nvPr/>
          </p:nvSpPr>
          <p:spPr>
            <a:xfrm>
              <a:off x="7363740" y="3479194"/>
              <a:ext cx="209299" cy="1122804"/>
            </a:xfrm>
            <a:custGeom>
              <a:avLst/>
              <a:gdLst/>
              <a:ahLst/>
              <a:cxnLst/>
              <a:rect l="l" t="t" r="r" b="b"/>
              <a:pathLst>
                <a:path w="5077" h="27236" extrusionOk="0">
                  <a:moveTo>
                    <a:pt x="0" y="1"/>
                  </a:moveTo>
                  <a:lnTo>
                    <a:pt x="0" y="27235"/>
                  </a:lnTo>
                  <a:lnTo>
                    <a:pt x="5076" y="27235"/>
                  </a:lnTo>
                  <a:lnTo>
                    <a:pt x="5076" y="1"/>
                  </a:lnTo>
                  <a:close/>
                </a:path>
              </a:pathLst>
            </a:custGeom>
            <a:solidFill>
              <a:srgbClr val="C1EB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" name="Google Shape;438;p38">
              <a:extLst>
                <a:ext uri="{FF2B5EF4-FFF2-40B4-BE49-F238E27FC236}">
                  <a16:creationId xmlns:a16="http://schemas.microsoft.com/office/drawing/2014/main" id="{7298C4FE-1286-41CF-A7EC-29AC51E95BCD}"/>
                </a:ext>
              </a:extLst>
            </p:cNvPr>
            <p:cNvSpPr/>
            <p:nvPr/>
          </p:nvSpPr>
          <p:spPr>
            <a:xfrm>
              <a:off x="5797099" y="2252164"/>
              <a:ext cx="178811" cy="182467"/>
            </a:xfrm>
            <a:custGeom>
              <a:avLst/>
              <a:gdLst/>
              <a:ahLst/>
              <a:cxnLst/>
              <a:rect l="l" t="t" r="r" b="b"/>
              <a:pathLst>
                <a:path w="5038" h="5141" extrusionOk="0">
                  <a:moveTo>
                    <a:pt x="1337" y="1"/>
                  </a:moveTo>
                  <a:cubicBezTo>
                    <a:pt x="974" y="1"/>
                    <a:pt x="610" y="69"/>
                    <a:pt x="266" y="212"/>
                  </a:cubicBezTo>
                  <a:cubicBezTo>
                    <a:pt x="1" y="318"/>
                    <a:pt x="60" y="726"/>
                    <a:pt x="302" y="726"/>
                  </a:cubicBezTo>
                  <a:cubicBezTo>
                    <a:pt x="337" y="726"/>
                    <a:pt x="376" y="717"/>
                    <a:pt x="418" y="698"/>
                  </a:cubicBezTo>
                  <a:cubicBezTo>
                    <a:pt x="692" y="607"/>
                    <a:pt x="935" y="546"/>
                    <a:pt x="1209" y="516"/>
                  </a:cubicBezTo>
                  <a:lnTo>
                    <a:pt x="1209" y="516"/>
                  </a:lnTo>
                  <a:cubicBezTo>
                    <a:pt x="935" y="1580"/>
                    <a:pt x="1178" y="2795"/>
                    <a:pt x="1817" y="3677"/>
                  </a:cubicBezTo>
                  <a:cubicBezTo>
                    <a:pt x="2516" y="4589"/>
                    <a:pt x="3580" y="5106"/>
                    <a:pt x="4704" y="5136"/>
                  </a:cubicBezTo>
                  <a:cubicBezTo>
                    <a:pt x="4722" y="5139"/>
                    <a:pt x="4738" y="5141"/>
                    <a:pt x="4754" y="5141"/>
                  </a:cubicBezTo>
                  <a:cubicBezTo>
                    <a:pt x="5038" y="5141"/>
                    <a:pt x="5021" y="4650"/>
                    <a:pt x="4704" y="4650"/>
                  </a:cubicBezTo>
                  <a:cubicBezTo>
                    <a:pt x="3762" y="4619"/>
                    <a:pt x="2820" y="4133"/>
                    <a:pt x="2242" y="3373"/>
                  </a:cubicBezTo>
                  <a:cubicBezTo>
                    <a:pt x="1665" y="2583"/>
                    <a:pt x="1482" y="1519"/>
                    <a:pt x="1756" y="607"/>
                  </a:cubicBezTo>
                  <a:lnTo>
                    <a:pt x="1756" y="607"/>
                  </a:lnTo>
                  <a:cubicBezTo>
                    <a:pt x="2242" y="668"/>
                    <a:pt x="2698" y="911"/>
                    <a:pt x="3063" y="1276"/>
                  </a:cubicBezTo>
                  <a:cubicBezTo>
                    <a:pt x="3119" y="1332"/>
                    <a:pt x="3182" y="1356"/>
                    <a:pt x="3243" y="1356"/>
                  </a:cubicBezTo>
                  <a:cubicBezTo>
                    <a:pt x="3444" y="1356"/>
                    <a:pt x="3621" y="1098"/>
                    <a:pt x="3458" y="911"/>
                  </a:cubicBezTo>
                  <a:cubicBezTo>
                    <a:pt x="2916" y="327"/>
                    <a:pt x="2130" y="1"/>
                    <a:pt x="1337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" name="Google Shape;439;p38">
              <a:extLst>
                <a:ext uri="{FF2B5EF4-FFF2-40B4-BE49-F238E27FC236}">
                  <a16:creationId xmlns:a16="http://schemas.microsoft.com/office/drawing/2014/main" id="{B0ABC0B5-46D5-4096-B166-D76B46D70479}"/>
                </a:ext>
              </a:extLst>
            </p:cNvPr>
            <p:cNvSpPr/>
            <p:nvPr/>
          </p:nvSpPr>
          <p:spPr>
            <a:xfrm>
              <a:off x="7168058" y="2252164"/>
              <a:ext cx="179876" cy="182467"/>
            </a:xfrm>
            <a:custGeom>
              <a:avLst/>
              <a:gdLst/>
              <a:ahLst/>
              <a:cxnLst/>
              <a:rect l="l" t="t" r="r" b="b"/>
              <a:pathLst>
                <a:path w="5068" h="5141" extrusionOk="0">
                  <a:moveTo>
                    <a:pt x="3732" y="1"/>
                  </a:moveTo>
                  <a:cubicBezTo>
                    <a:pt x="2939" y="1"/>
                    <a:pt x="2153" y="327"/>
                    <a:pt x="1611" y="911"/>
                  </a:cubicBezTo>
                  <a:cubicBezTo>
                    <a:pt x="1424" y="1098"/>
                    <a:pt x="1614" y="1356"/>
                    <a:pt x="1808" y="1356"/>
                  </a:cubicBezTo>
                  <a:cubicBezTo>
                    <a:pt x="1867" y="1356"/>
                    <a:pt x="1926" y="1332"/>
                    <a:pt x="1976" y="1276"/>
                  </a:cubicBezTo>
                  <a:cubicBezTo>
                    <a:pt x="2371" y="911"/>
                    <a:pt x="2827" y="668"/>
                    <a:pt x="3313" y="607"/>
                  </a:cubicBezTo>
                  <a:lnTo>
                    <a:pt x="3313" y="607"/>
                  </a:lnTo>
                  <a:cubicBezTo>
                    <a:pt x="3586" y="1519"/>
                    <a:pt x="3404" y="2583"/>
                    <a:pt x="2827" y="3373"/>
                  </a:cubicBezTo>
                  <a:cubicBezTo>
                    <a:pt x="2249" y="4133"/>
                    <a:pt x="1307" y="4619"/>
                    <a:pt x="365" y="4650"/>
                  </a:cubicBezTo>
                  <a:cubicBezTo>
                    <a:pt x="19" y="4650"/>
                    <a:pt x="1" y="5141"/>
                    <a:pt x="310" y="5141"/>
                  </a:cubicBezTo>
                  <a:cubicBezTo>
                    <a:pt x="327" y="5141"/>
                    <a:pt x="345" y="5139"/>
                    <a:pt x="365" y="5136"/>
                  </a:cubicBezTo>
                  <a:cubicBezTo>
                    <a:pt x="1489" y="5106"/>
                    <a:pt x="2553" y="4589"/>
                    <a:pt x="3252" y="3677"/>
                  </a:cubicBezTo>
                  <a:cubicBezTo>
                    <a:pt x="3890" y="2795"/>
                    <a:pt x="4103" y="1580"/>
                    <a:pt x="3860" y="516"/>
                  </a:cubicBezTo>
                  <a:lnTo>
                    <a:pt x="3860" y="516"/>
                  </a:lnTo>
                  <a:cubicBezTo>
                    <a:pt x="4103" y="546"/>
                    <a:pt x="4377" y="607"/>
                    <a:pt x="4650" y="698"/>
                  </a:cubicBezTo>
                  <a:cubicBezTo>
                    <a:pt x="4693" y="717"/>
                    <a:pt x="4731" y="726"/>
                    <a:pt x="4766" y="726"/>
                  </a:cubicBezTo>
                  <a:cubicBezTo>
                    <a:pt x="5009" y="726"/>
                    <a:pt x="5068" y="318"/>
                    <a:pt x="4802" y="212"/>
                  </a:cubicBezTo>
                  <a:cubicBezTo>
                    <a:pt x="4459" y="69"/>
                    <a:pt x="4095" y="1"/>
                    <a:pt x="3732" y="1"/>
                  </a:cubicBezTo>
                  <a:close/>
                </a:path>
              </a:pathLst>
            </a:custGeom>
            <a:solidFill>
              <a:srgbClr val="461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3" name="Google Shape;440;p38">
              <a:extLst>
                <a:ext uri="{FF2B5EF4-FFF2-40B4-BE49-F238E27FC236}">
                  <a16:creationId xmlns:a16="http://schemas.microsoft.com/office/drawing/2014/main" id="{8A3BD5D5-EB6E-441D-8BEC-A9890E7C759D}"/>
                </a:ext>
              </a:extLst>
            </p:cNvPr>
            <p:cNvSpPr/>
            <p:nvPr/>
          </p:nvSpPr>
          <p:spPr>
            <a:xfrm>
              <a:off x="5475346" y="3375183"/>
              <a:ext cx="2171609" cy="21355"/>
            </a:xfrm>
            <a:custGeom>
              <a:avLst/>
              <a:gdLst/>
              <a:ahLst/>
              <a:cxnLst/>
              <a:rect l="l" t="t" r="r" b="b"/>
              <a:pathLst>
                <a:path w="52677" h="518" extrusionOk="0">
                  <a:moveTo>
                    <a:pt x="244" y="1"/>
                  </a:moveTo>
                  <a:cubicBezTo>
                    <a:pt x="92" y="1"/>
                    <a:pt x="1" y="92"/>
                    <a:pt x="1" y="244"/>
                  </a:cubicBezTo>
                  <a:cubicBezTo>
                    <a:pt x="1" y="396"/>
                    <a:pt x="92" y="518"/>
                    <a:pt x="244" y="518"/>
                  </a:cubicBezTo>
                  <a:lnTo>
                    <a:pt x="52433" y="518"/>
                  </a:lnTo>
                  <a:cubicBezTo>
                    <a:pt x="52525" y="518"/>
                    <a:pt x="52646" y="396"/>
                    <a:pt x="52676" y="244"/>
                  </a:cubicBezTo>
                  <a:cubicBezTo>
                    <a:pt x="52676" y="92"/>
                    <a:pt x="52585" y="1"/>
                    <a:pt x="52433" y="1"/>
                  </a:cubicBezTo>
                  <a:close/>
                </a:path>
              </a:pathLst>
            </a:custGeom>
            <a:solidFill>
              <a:srgbClr val="A6C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4" name="Google Shape;441;p38">
              <a:extLst>
                <a:ext uri="{FF2B5EF4-FFF2-40B4-BE49-F238E27FC236}">
                  <a16:creationId xmlns:a16="http://schemas.microsoft.com/office/drawing/2014/main" id="{CBDF9077-691E-43D4-8832-575119FEFAAF}"/>
                </a:ext>
              </a:extLst>
            </p:cNvPr>
            <p:cNvSpPr/>
            <p:nvPr/>
          </p:nvSpPr>
          <p:spPr>
            <a:xfrm>
              <a:off x="6215912" y="4278670"/>
              <a:ext cx="312032" cy="324523"/>
            </a:xfrm>
            <a:custGeom>
              <a:avLst/>
              <a:gdLst/>
              <a:ahLst/>
              <a:cxnLst/>
              <a:rect l="l" t="t" r="r" b="b"/>
              <a:pathLst>
                <a:path w="7569" h="7872" extrusionOk="0">
                  <a:moveTo>
                    <a:pt x="4726" y="923"/>
                  </a:moveTo>
                  <a:cubicBezTo>
                    <a:pt x="5018" y="923"/>
                    <a:pt x="5308" y="1010"/>
                    <a:pt x="5472" y="1277"/>
                  </a:cubicBezTo>
                  <a:cubicBezTo>
                    <a:pt x="5624" y="1550"/>
                    <a:pt x="5533" y="1976"/>
                    <a:pt x="5350" y="2280"/>
                  </a:cubicBezTo>
                  <a:cubicBezTo>
                    <a:pt x="5229" y="2705"/>
                    <a:pt x="4894" y="3070"/>
                    <a:pt x="4408" y="3161"/>
                  </a:cubicBezTo>
                  <a:cubicBezTo>
                    <a:pt x="4378" y="3192"/>
                    <a:pt x="4286" y="3222"/>
                    <a:pt x="4226" y="3222"/>
                  </a:cubicBezTo>
                  <a:cubicBezTo>
                    <a:pt x="3526" y="3222"/>
                    <a:pt x="3223" y="2584"/>
                    <a:pt x="3344" y="1976"/>
                  </a:cubicBezTo>
                  <a:cubicBezTo>
                    <a:pt x="3466" y="1489"/>
                    <a:pt x="3861" y="1125"/>
                    <a:pt x="4317" y="973"/>
                  </a:cubicBezTo>
                  <a:cubicBezTo>
                    <a:pt x="4445" y="943"/>
                    <a:pt x="4586" y="923"/>
                    <a:pt x="4726" y="923"/>
                  </a:cubicBezTo>
                  <a:close/>
                  <a:moveTo>
                    <a:pt x="1039" y="996"/>
                  </a:moveTo>
                  <a:cubicBezTo>
                    <a:pt x="1105" y="996"/>
                    <a:pt x="1169" y="1017"/>
                    <a:pt x="1216" y="1064"/>
                  </a:cubicBezTo>
                  <a:cubicBezTo>
                    <a:pt x="1277" y="1064"/>
                    <a:pt x="1368" y="1064"/>
                    <a:pt x="1429" y="1125"/>
                  </a:cubicBezTo>
                  <a:cubicBezTo>
                    <a:pt x="1824" y="1489"/>
                    <a:pt x="2341" y="1520"/>
                    <a:pt x="2615" y="2006"/>
                  </a:cubicBezTo>
                  <a:cubicBezTo>
                    <a:pt x="2767" y="2462"/>
                    <a:pt x="2615" y="3100"/>
                    <a:pt x="2159" y="3313"/>
                  </a:cubicBezTo>
                  <a:cubicBezTo>
                    <a:pt x="2061" y="3348"/>
                    <a:pt x="1968" y="3364"/>
                    <a:pt x="1881" y="3364"/>
                  </a:cubicBezTo>
                  <a:cubicBezTo>
                    <a:pt x="1127" y="3364"/>
                    <a:pt x="764" y="2170"/>
                    <a:pt x="791" y="1489"/>
                  </a:cubicBezTo>
                  <a:cubicBezTo>
                    <a:pt x="791" y="1398"/>
                    <a:pt x="760" y="1337"/>
                    <a:pt x="760" y="1246"/>
                  </a:cubicBezTo>
                  <a:cubicBezTo>
                    <a:pt x="740" y="1099"/>
                    <a:pt x="892" y="996"/>
                    <a:pt x="1039" y="996"/>
                  </a:cubicBezTo>
                  <a:close/>
                  <a:moveTo>
                    <a:pt x="335" y="0"/>
                  </a:moveTo>
                  <a:cubicBezTo>
                    <a:pt x="335" y="0"/>
                    <a:pt x="1" y="2249"/>
                    <a:pt x="669" y="4559"/>
                  </a:cubicBezTo>
                  <a:cubicBezTo>
                    <a:pt x="1180" y="6224"/>
                    <a:pt x="2403" y="7871"/>
                    <a:pt x="3830" y="7871"/>
                  </a:cubicBezTo>
                  <a:cubicBezTo>
                    <a:pt x="4358" y="7871"/>
                    <a:pt x="4914" y="7646"/>
                    <a:pt x="5472" y="7113"/>
                  </a:cubicBezTo>
                  <a:cubicBezTo>
                    <a:pt x="7569" y="5137"/>
                    <a:pt x="5472" y="0"/>
                    <a:pt x="5472" y="0"/>
                  </a:cubicBezTo>
                  <a:cubicBezTo>
                    <a:pt x="4479" y="466"/>
                    <a:pt x="3641" y="621"/>
                    <a:pt x="2966" y="621"/>
                  </a:cubicBezTo>
                  <a:cubicBezTo>
                    <a:pt x="1615" y="621"/>
                    <a:pt x="912" y="0"/>
                    <a:pt x="912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5" name="Google Shape;442;p38">
              <a:extLst>
                <a:ext uri="{FF2B5EF4-FFF2-40B4-BE49-F238E27FC236}">
                  <a16:creationId xmlns:a16="http://schemas.microsoft.com/office/drawing/2014/main" id="{EDAB602E-3605-4264-BBAF-0E47FBC17D0B}"/>
                </a:ext>
              </a:extLst>
            </p:cNvPr>
            <p:cNvSpPr/>
            <p:nvPr/>
          </p:nvSpPr>
          <p:spPr>
            <a:xfrm>
              <a:off x="6605612" y="4278670"/>
              <a:ext cx="310795" cy="324523"/>
            </a:xfrm>
            <a:custGeom>
              <a:avLst/>
              <a:gdLst/>
              <a:ahLst/>
              <a:cxnLst/>
              <a:rect l="l" t="t" r="r" b="b"/>
              <a:pathLst>
                <a:path w="7539" h="7872" extrusionOk="0">
                  <a:moveTo>
                    <a:pt x="2797" y="923"/>
                  </a:moveTo>
                  <a:cubicBezTo>
                    <a:pt x="2936" y="923"/>
                    <a:pt x="3074" y="943"/>
                    <a:pt x="3192" y="973"/>
                  </a:cubicBezTo>
                  <a:cubicBezTo>
                    <a:pt x="3648" y="1125"/>
                    <a:pt x="4074" y="1489"/>
                    <a:pt x="4195" y="1976"/>
                  </a:cubicBezTo>
                  <a:cubicBezTo>
                    <a:pt x="4286" y="2584"/>
                    <a:pt x="3982" y="3222"/>
                    <a:pt x="3314" y="3222"/>
                  </a:cubicBezTo>
                  <a:cubicBezTo>
                    <a:pt x="3223" y="3222"/>
                    <a:pt x="3162" y="3192"/>
                    <a:pt x="3131" y="3161"/>
                  </a:cubicBezTo>
                  <a:cubicBezTo>
                    <a:pt x="2615" y="3070"/>
                    <a:pt x="2311" y="2736"/>
                    <a:pt x="2159" y="2280"/>
                  </a:cubicBezTo>
                  <a:cubicBezTo>
                    <a:pt x="1976" y="1976"/>
                    <a:pt x="1916" y="1550"/>
                    <a:pt x="2068" y="1277"/>
                  </a:cubicBezTo>
                  <a:cubicBezTo>
                    <a:pt x="2211" y="1010"/>
                    <a:pt x="2508" y="923"/>
                    <a:pt x="2797" y="923"/>
                  </a:cubicBezTo>
                  <a:close/>
                  <a:moveTo>
                    <a:pt x="6525" y="1026"/>
                  </a:moveTo>
                  <a:cubicBezTo>
                    <a:pt x="6664" y="1026"/>
                    <a:pt x="6809" y="1130"/>
                    <a:pt x="6809" y="1277"/>
                  </a:cubicBezTo>
                  <a:cubicBezTo>
                    <a:pt x="6809" y="1368"/>
                    <a:pt x="6779" y="1429"/>
                    <a:pt x="6779" y="1520"/>
                  </a:cubicBezTo>
                  <a:cubicBezTo>
                    <a:pt x="6833" y="2201"/>
                    <a:pt x="6448" y="3394"/>
                    <a:pt x="5690" y="3394"/>
                  </a:cubicBezTo>
                  <a:cubicBezTo>
                    <a:pt x="5602" y="3394"/>
                    <a:pt x="5509" y="3378"/>
                    <a:pt x="5411" y="3344"/>
                  </a:cubicBezTo>
                  <a:cubicBezTo>
                    <a:pt x="4894" y="3100"/>
                    <a:pt x="4742" y="2462"/>
                    <a:pt x="4955" y="2037"/>
                  </a:cubicBezTo>
                  <a:cubicBezTo>
                    <a:pt x="5168" y="1520"/>
                    <a:pt x="5715" y="1489"/>
                    <a:pt x="6110" y="1185"/>
                  </a:cubicBezTo>
                  <a:cubicBezTo>
                    <a:pt x="6201" y="1094"/>
                    <a:pt x="6262" y="1094"/>
                    <a:pt x="6353" y="1094"/>
                  </a:cubicBezTo>
                  <a:cubicBezTo>
                    <a:pt x="6400" y="1047"/>
                    <a:pt x="6462" y="1026"/>
                    <a:pt x="6525" y="1026"/>
                  </a:cubicBezTo>
                  <a:close/>
                  <a:moveTo>
                    <a:pt x="2068" y="0"/>
                  </a:moveTo>
                  <a:cubicBezTo>
                    <a:pt x="2068" y="0"/>
                    <a:pt x="1" y="5137"/>
                    <a:pt x="2068" y="7113"/>
                  </a:cubicBezTo>
                  <a:cubicBezTo>
                    <a:pt x="2626" y="7646"/>
                    <a:pt x="3181" y="7871"/>
                    <a:pt x="3709" y="7871"/>
                  </a:cubicBezTo>
                  <a:cubicBezTo>
                    <a:pt x="5134" y="7871"/>
                    <a:pt x="6352" y="6224"/>
                    <a:pt x="6840" y="4559"/>
                  </a:cubicBezTo>
                  <a:cubicBezTo>
                    <a:pt x="7539" y="2280"/>
                    <a:pt x="7174" y="0"/>
                    <a:pt x="7174" y="0"/>
                  </a:cubicBezTo>
                  <a:lnTo>
                    <a:pt x="6627" y="0"/>
                  </a:lnTo>
                  <a:cubicBezTo>
                    <a:pt x="6627" y="0"/>
                    <a:pt x="5911" y="621"/>
                    <a:pt x="4560" y="621"/>
                  </a:cubicBezTo>
                  <a:cubicBezTo>
                    <a:pt x="3885" y="621"/>
                    <a:pt x="3050" y="466"/>
                    <a:pt x="2068" y="0"/>
                  </a:cubicBezTo>
                  <a:close/>
                </a:path>
              </a:pathLst>
            </a:custGeom>
            <a:solidFill>
              <a:srgbClr val="6473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16" name="Google Shape;443;p38">
              <a:extLst>
                <a:ext uri="{FF2B5EF4-FFF2-40B4-BE49-F238E27FC236}">
                  <a16:creationId xmlns:a16="http://schemas.microsoft.com/office/drawing/2014/main" id="{17C1DBA0-A4DC-4CB3-8F06-DDD0BD71AD21}"/>
                </a:ext>
              </a:extLst>
            </p:cNvPr>
            <p:cNvGrpSpPr/>
            <p:nvPr/>
          </p:nvGrpSpPr>
          <p:grpSpPr>
            <a:xfrm>
              <a:off x="6172337" y="2167153"/>
              <a:ext cx="818430" cy="402878"/>
              <a:chOff x="13805225" y="14342375"/>
              <a:chExt cx="704450" cy="346800"/>
            </a:xfrm>
          </p:grpSpPr>
          <p:sp>
            <p:nvSpPr>
              <p:cNvPr id="117" name="Google Shape;444;p38">
                <a:extLst>
                  <a:ext uri="{FF2B5EF4-FFF2-40B4-BE49-F238E27FC236}">
                    <a16:creationId xmlns:a16="http://schemas.microsoft.com/office/drawing/2014/main" id="{41137269-4CF8-4244-A23A-DBDD9E883568}"/>
                  </a:ext>
                </a:extLst>
              </p:cNvPr>
              <p:cNvSpPr/>
              <p:nvPr/>
            </p:nvSpPr>
            <p:spPr>
              <a:xfrm>
                <a:off x="13805225" y="14513625"/>
                <a:ext cx="187725" cy="174925"/>
              </a:xfrm>
              <a:custGeom>
                <a:avLst/>
                <a:gdLst/>
                <a:ahLst/>
                <a:cxnLst/>
                <a:rect l="l" t="t" r="r" b="b"/>
                <a:pathLst>
                  <a:path w="7509" h="6997" extrusionOk="0">
                    <a:moveTo>
                      <a:pt x="3718" y="1"/>
                    </a:moveTo>
                    <a:cubicBezTo>
                      <a:pt x="2041" y="1"/>
                      <a:pt x="577" y="1227"/>
                      <a:pt x="305" y="2941"/>
                    </a:cubicBezTo>
                    <a:cubicBezTo>
                      <a:pt x="1" y="4825"/>
                      <a:pt x="1308" y="6618"/>
                      <a:pt x="3192" y="6953"/>
                    </a:cubicBezTo>
                    <a:cubicBezTo>
                      <a:pt x="3379" y="6982"/>
                      <a:pt x="3564" y="6997"/>
                      <a:pt x="3747" y="6997"/>
                    </a:cubicBezTo>
                    <a:cubicBezTo>
                      <a:pt x="5443" y="6997"/>
                      <a:pt x="6930" y="5766"/>
                      <a:pt x="7205" y="4065"/>
                    </a:cubicBezTo>
                    <a:cubicBezTo>
                      <a:pt x="7509" y="2150"/>
                      <a:pt x="6232" y="357"/>
                      <a:pt x="4317" y="53"/>
                    </a:cubicBezTo>
                    <a:cubicBezTo>
                      <a:pt x="4115" y="18"/>
                      <a:pt x="3915" y="1"/>
                      <a:pt x="3718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445;p38">
                <a:extLst>
                  <a:ext uri="{FF2B5EF4-FFF2-40B4-BE49-F238E27FC236}">
                    <a16:creationId xmlns:a16="http://schemas.microsoft.com/office/drawing/2014/main" id="{CA9EA079-30BC-406E-BA5F-432206EE9482}"/>
                  </a:ext>
                </a:extLst>
              </p:cNvPr>
              <p:cNvSpPr/>
              <p:nvPr/>
            </p:nvSpPr>
            <p:spPr>
              <a:xfrm>
                <a:off x="14317400" y="14514725"/>
                <a:ext cx="192275" cy="174450"/>
              </a:xfrm>
              <a:custGeom>
                <a:avLst/>
                <a:gdLst/>
                <a:ahLst/>
                <a:cxnLst/>
                <a:rect l="l" t="t" r="r" b="b"/>
                <a:pathLst>
                  <a:path w="7691" h="6978" extrusionOk="0">
                    <a:moveTo>
                      <a:pt x="3822" y="1"/>
                    </a:moveTo>
                    <a:cubicBezTo>
                      <a:pt x="2242" y="1"/>
                      <a:pt x="815" y="1077"/>
                      <a:pt x="426" y="2684"/>
                    </a:cubicBezTo>
                    <a:cubicBezTo>
                      <a:pt x="1" y="4568"/>
                      <a:pt x="1156" y="6453"/>
                      <a:pt x="3040" y="6878"/>
                    </a:cubicBezTo>
                    <a:cubicBezTo>
                      <a:pt x="3318" y="6946"/>
                      <a:pt x="3596" y="6978"/>
                      <a:pt x="3869" y="6978"/>
                    </a:cubicBezTo>
                    <a:cubicBezTo>
                      <a:pt x="5449" y="6978"/>
                      <a:pt x="6872" y="5901"/>
                      <a:pt x="7235" y="4295"/>
                    </a:cubicBezTo>
                    <a:cubicBezTo>
                      <a:pt x="7691" y="2410"/>
                      <a:pt x="6505" y="526"/>
                      <a:pt x="4651" y="100"/>
                    </a:cubicBezTo>
                    <a:cubicBezTo>
                      <a:pt x="4373" y="33"/>
                      <a:pt x="4095" y="1"/>
                      <a:pt x="3822" y="1"/>
                    </a:cubicBezTo>
                    <a:close/>
                  </a:path>
                </a:pathLst>
              </a:custGeom>
              <a:solidFill>
                <a:srgbClr val="E0B8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446;p38">
                <a:extLst>
                  <a:ext uri="{FF2B5EF4-FFF2-40B4-BE49-F238E27FC236}">
                    <a16:creationId xmlns:a16="http://schemas.microsoft.com/office/drawing/2014/main" id="{F5DB64EA-41FD-4FB3-A73C-3DDFC6BD1423}"/>
                  </a:ext>
                </a:extLst>
              </p:cNvPr>
              <p:cNvSpPr/>
              <p:nvPr/>
            </p:nvSpPr>
            <p:spPr>
              <a:xfrm>
                <a:off x="13835625" y="14342375"/>
                <a:ext cx="15505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02" h="5929" extrusionOk="0">
                    <a:moveTo>
                      <a:pt x="2799" y="1"/>
                    </a:moveTo>
                    <a:cubicBezTo>
                      <a:pt x="2357" y="1"/>
                      <a:pt x="1918" y="137"/>
                      <a:pt x="1521" y="459"/>
                    </a:cubicBezTo>
                    <a:lnTo>
                      <a:pt x="1186" y="794"/>
                    </a:lnTo>
                    <a:cubicBezTo>
                      <a:pt x="882" y="1006"/>
                      <a:pt x="609" y="1219"/>
                      <a:pt x="426" y="1523"/>
                    </a:cubicBezTo>
                    <a:cubicBezTo>
                      <a:pt x="62" y="2101"/>
                      <a:pt x="1" y="2769"/>
                      <a:pt x="122" y="3377"/>
                    </a:cubicBezTo>
                    <a:cubicBezTo>
                      <a:pt x="305" y="4563"/>
                      <a:pt x="1247" y="5596"/>
                      <a:pt x="2432" y="5870"/>
                    </a:cubicBezTo>
                    <a:cubicBezTo>
                      <a:pt x="2634" y="5909"/>
                      <a:pt x="2839" y="5928"/>
                      <a:pt x="3042" y="5928"/>
                    </a:cubicBezTo>
                    <a:cubicBezTo>
                      <a:pt x="4093" y="5928"/>
                      <a:pt x="5115" y="5409"/>
                      <a:pt x="5624" y="4441"/>
                    </a:cubicBezTo>
                    <a:cubicBezTo>
                      <a:pt x="6201" y="3316"/>
                      <a:pt x="5897" y="2009"/>
                      <a:pt x="5016" y="1067"/>
                    </a:cubicBezTo>
                    <a:cubicBezTo>
                      <a:pt x="4426" y="458"/>
                      <a:pt x="3608" y="1"/>
                      <a:pt x="2799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447;p38">
                <a:extLst>
                  <a:ext uri="{FF2B5EF4-FFF2-40B4-BE49-F238E27FC236}">
                    <a16:creationId xmlns:a16="http://schemas.microsoft.com/office/drawing/2014/main" id="{3B3F5CDA-7EBA-48EC-9890-3BD0E3DA7008}"/>
                  </a:ext>
                </a:extLst>
              </p:cNvPr>
              <p:cNvSpPr/>
              <p:nvPr/>
            </p:nvSpPr>
            <p:spPr>
              <a:xfrm>
                <a:off x="14337925" y="14342375"/>
                <a:ext cx="155800" cy="1482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5929" extrusionOk="0">
                    <a:moveTo>
                      <a:pt x="2812" y="1"/>
                    </a:moveTo>
                    <a:cubicBezTo>
                      <a:pt x="2370" y="1"/>
                      <a:pt x="1928" y="137"/>
                      <a:pt x="1520" y="459"/>
                    </a:cubicBezTo>
                    <a:lnTo>
                      <a:pt x="1186" y="794"/>
                    </a:lnTo>
                    <a:cubicBezTo>
                      <a:pt x="882" y="1006"/>
                      <a:pt x="608" y="1219"/>
                      <a:pt x="426" y="1523"/>
                    </a:cubicBezTo>
                    <a:cubicBezTo>
                      <a:pt x="61" y="2101"/>
                      <a:pt x="0" y="2769"/>
                      <a:pt x="122" y="3377"/>
                    </a:cubicBezTo>
                    <a:cubicBezTo>
                      <a:pt x="304" y="4563"/>
                      <a:pt x="1247" y="5596"/>
                      <a:pt x="2432" y="5870"/>
                    </a:cubicBezTo>
                    <a:cubicBezTo>
                      <a:pt x="2634" y="5909"/>
                      <a:pt x="2838" y="5928"/>
                      <a:pt x="3042" y="5928"/>
                    </a:cubicBezTo>
                    <a:cubicBezTo>
                      <a:pt x="4093" y="5928"/>
                      <a:pt x="5114" y="5409"/>
                      <a:pt x="5623" y="4441"/>
                    </a:cubicBezTo>
                    <a:cubicBezTo>
                      <a:pt x="6231" y="3316"/>
                      <a:pt x="5927" y="2009"/>
                      <a:pt x="5016" y="1067"/>
                    </a:cubicBezTo>
                    <a:cubicBezTo>
                      <a:pt x="4426" y="458"/>
                      <a:pt x="3620" y="1"/>
                      <a:pt x="2812" y="1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448;p38">
                <a:extLst>
                  <a:ext uri="{FF2B5EF4-FFF2-40B4-BE49-F238E27FC236}">
                    <a16:creationId xmlns:a16="http://schemas.microsoft.com/office/drawing/2014/main" id="{6B2C02C9-7E75-41C0-B5A0-3EB4948D0D76}"/>
                  </a:ext>
                </a:extLst>
              </p:cNvPr>
              <p:cNvSpPr/>
              <p:nvPr/>
            </p:nvSpPr>
            <p:spPr>
              <a:xfrm>
                <a:off x="14131225" y="14362200"/>
                <a:ext cx="69175" cy="166450"/>
              </a:xfrm>
              <a:custGeom>
                <a:avLst/>
                <a:gdLst/>
                <a:ahLst/>
                <a:cxnLst/>
                <a:rect l="l" t="t" r="r" b="b"/>
                <a:pathLst>
                  <a:path w="2767" h="6658" extrusionOk="0">
                    <a:moveTo>
                      <a:pt x="968" y="0"/>
                    </a:moveTo>
                    <a:cubicBezTo>
                      <a:pt x="780" y="0"/>
                      <a:pt x="579" y="130"/>
                      <a:pt x="548" y="365"/>
                    </a:cubicBezTo>
                    <a:lnTo>
                      <a:pt x="548" y="426"/>
                    </a:lnTo>
                    <a:cubicBezTo>
                      <a:pt x="517" y="517"/>
                      <a:pt x="517" y="578"/>
                      <a:pt x="548" y="700"/>
                    </a:cubicBezTo>
                    <a:lnTo>
                      <a:pt x="548" y="912"/>
                    </a:lnTo>
                    <a:lnTo>
                      <a:pt x="548" y="1460"/>
                    </a:lnTo>
                    <a:cubicBezTo>
                      <a:pt x="548" y="1794"/>
                      <a:pt x="517" y="2128"/>
                      <a:pt x="609" y="2493"/>
                    </a:cubicBezTo>
                    <a:cubicBezTo>
                      <a:pt x="761" y="2979"/>
                      <a:pt x="1277" y="3162"/>
                      <a:pt x="1551" y="3557"/>
                    </a:cubicBezTo>
                    <a:cubicBezTo>
                      <a:pt x="2189" y="4469"/>
                      <a:pt x="1703" y="5867"/>
                      <a:pt x="487" y="5897"/>
                    </a:cubicBezTo>
                    <a:cubicBezTo>
                      <a:pt x="1" y="5897"/>
                      <a:pt x="1" y="6657"/>
                      <a:pt x="487" y="6657"/>
                    </a:cubicBezTo>
                    <a:cubicBezTo>
                      <a:pt x="1824" y="6627"/>
                      <a:pt x="2767" y="5441"/>
                      <a:pt x="2584" y="4165"/>
                    </a:cubicBezTo>
                    <a:cubicBezTo>
                      <a:pt x="2493" y="3557"/>
                      <a:pt x="2159" y="3010"/>
                      <a:pt x="1703" y="2645"/>
                    </a:cubicBezTo>
                    <a:cubicBezTo>
                      <a:pt x="1581" y="2554"/>
                      <a:pt x="1429" y="2432"/>
                      <a:pt x="1368" y="2341"/>
                    </a:cubicBezTo>
                    <a:cubicBezTo>
                      <a:pt x="1247" y="2128"/>
                      <a:pt x="1277" y="1885"/>
                      <a:pt x="1277" y="1672"/>
                    </a:cubicBezTo>
                    <a:lnTo>
                      <a:pt x="1277" y="1642"/>
                    </a:lnTo>
                    <a:cubicBezTo>
                      <a:pt x="1308" y="1611"/>
                      <a:pt x="1368" y="1581"/>
                      <a:pt x="1368" y="1490"/>
                    </a:cubicBezTo>
                    <a:cubicBezTo>
                      <a:pt x="1399" y="1186"/>
                      <a:pt x="1399" y="882"/>
                      <a:pt x="1308" y="578"/>
                    </a:cubicBezTo>
                    <a:lnTo>
                      <a:pt x="1308" y="365"/>
                    </a:lnTo>
                    <a:cubicBezTo>
                      <a:pt x="1308" y="115"/>
                      <a:pt x="1144" y="0"/>
                      <a:pt x="968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449;p38">
                <a:extLst>
                  <a:ext uri="{FF2B5EF4-FFF2-40B4-BE49-F238E27FC236}">
                    <a16:creationId xmlns:a16="http://schemas.microsoft.com/office/drawing/2014/main" id="{F6C1D47A-E711-4C8C-B3CE-3949B4D802E9}"/>
                  </a:ext>
                </a:extLst>
              </p:cNvPr>
              <p:cNvSpPr/>
              <p:nvPr/>
            </p:nvSpPr>
            <p:spPr>
              <a:xfrm>
                <a:off x="14023000" y="14569675"/>
                <a:ext cx="222325" cy="62775"/>
              </a:xfrm>
              <a:custGeom>
                <a:avLst/>
                <a:gdLst/>
                <a:ahLst/>
                <a:cxnLst/>
                <a:rect l="l" t="t" r="r" b="b"/>
                <a:pathLst>
                  <a:path w="8893" h="2511" extrusionOk="0">
                    <a:moveTo>
                      <a:pt x="522" y="0"/>
                    </a:moveTo>
                    <a:cubicBezTo>
                      <a:pt x="244" y="0"/>
                      <a:pt x="0" y="382"/>
                      <a:pt x="257" y="638"/>
                    </a:cubicBezTo>
                    <a:cubicBezTo>
                      <a:pt x="1381" y="1732"/>
                      <a:pt x="2931" y="2401"/>
                      <a:pt x="4542" y="2492"/>
                    </a:cubicBezTo>
                    <a:cubicBezTo>
                      <a:pt x="4704" y="2504"/>
                      <a:pt x="4866" y="2510"/>
                      <a:pt x="5029" y="2510"/>
                    </a:cubicBezTo>
                    <a:cubicBezTo>
                      <a:pt x="5663" y="2510"/>
                      <a:pt x="6296" y="2418"/>
                      <a:pt x="6853" y="2249"/>
                    </a:cubicBezTo>
                    <a:cubicBezTo>
                      <a:pt x="7552" y="2006"/>
                      <a:pt x="8403" y="1702"/>
                      <a:pt x="8707" y="972"/>
                    </a:cubicBezTo>
                    <a:cubicBezTo>
                      <a:pt x="8892" y="642"/>
                      <a:pt x="8644" y="369"/>
                      <a:pt x="8409" y="369"/>
                    </a:cubicBezTo>
                    <a:cubicBezTo>
                      <a:pt x="8297" y="369"/>
                      <a:pt x="8188" y="430"/>
                      <a:pt x="8129" y="577"/>
                    </a:cubicBezTo>
                    <a:cubicBezTo>
                      <a:pt x="7856" y="1185"/>
                      <a:pt x="7065" y="1398"/>
                      <a:pt x="6488" y="1550"/>
                    </a:cubicBezTo>
                    <a:cubicBezTo>
                      <a:pt x="5987" y="1693"/>
                      <a:pt x="5430" y="1742"/>
                      <a:pt x="4875" y="1742"/>
                    </a:cubicBezTo>
                    <a:cubicBezTo>
                      <a:pt x="4723" y="1742"/>
                      <a:pt x="4571" y="1739"/>
                      <a:pt x="4421" y="1732"/>
                    </a:cubicBezTo>
                    <a:cubicBezTo>
                      <a:pt x="3053" y="1641"/>
                      <a:pt x="1776" y="1063"/>
                      <a:pt x="773" y="121"/>
                    </a:cubicBezTo>
                    <a:cubicBezTo>
                      <a:pt x="695" y="36"/>
                      <a:pt x="607" y="0"/>
                      <a:pt x="522" y="0"/>
                    </a:cubicBezTo>
                    <a:close/>
                  </a:path>
                </a:pathLst>
              </a:custGeom>
              <a:solidFill>
                <a:srgbClr val="2525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23" name="Google Shape;450;p38">
            <a:extLst>
              <a:ext uri="{FF2B5EF4-FFF2-40B4-BE49-F238E27FC236}">
                <a16:creationId xmlns:a16="http://schemas.microsoft.com/office/drawing/2014/main" id="{F217604F-AA8C-44C8-9641-0E1F0120BEEF}"/>
              </a:ext>
            </a:extLst>
          </p:cNvPr>
          <p:cNvCxnSpPr/>
          <p:nvPr/>
        </p:nvCxnSpPr>
        <p:spPr>
          <a:xfrm>
            <a:off x="3163018" y="2140050"/>
            <a:ext cx="1276200" cy="0"/>
          </a:xfrm>
          <a:prstGeom prst="straightConnector1">
            <a:avLst/>
          </a:prstGeom>
          <a:noFill/>
          <a:ln w="9525" cap="flat" cmpd="sng">
            <a:solidFill>
              <a:srgbClr val="252528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817E4948-2B79-401A-8870-809AB870FB06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7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AFA59C0D-DB8E-48D5-BA3B-115749345FA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7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B67A8D37-0226-48FF-A923-33E5CC3D441A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7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4DC57C7E-30E3-40B7-9214-42B88E18CC05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7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096B5C8B-C34F-4DA1-8815-C5EAFFFF489A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75" name="รูปภาพ 74">
            <a:hlinkClick r:id="rId8" action="ppaction://hlinksldjump"/>
            <a:extLst>
              <a:ext uri="{FF2B5EF4-FFF2-40B4-BE49-F238E27FC236}">
                <a16:creationId xmlns:a16="http://schemas.microsoft.com/office/drawing/2014/main" id="{752B5E33-5E0F-4357-8895-10F60CAC3D3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4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5398" y="562926"/>
            <a:ext cx="8036382" cy="2717469"/>
          </a:xfrm>
          <a:prstGeom prst="rect">
            <a:avLst/>
          </a:prstGeom>
        </p:spPr>
      </p:pic>
      <p:sp>
        <p:nvSpPr>
          <p:cNvPr id="5" name="Google Shape;3832;p61">
            <a:extLst>
              <a:ext uri="{FF2B5EF4-FFF2-40B4-BE49-F238E27FC236}">
                <a16:creationId xmlns:a16="http://schemas.microsoft.com/office/drawing/2014/main" id="{58490C1E-8580-4C87-BD10-E7A6ACA54A79}"/>
              </a:ext>
            </a:extLst>
          </p:cNvPr>
          <p:cNvSpPr/>
          <p:nvPr/>
        </p:nvSpPr>
        <p:spPr>
          <a:xfrm rot="16200000">
            <a:off x="5324968" y="30195"/>
            <a:ext cx="540000" cy="7200000"/>
          </a:xfrm>
          <a:prstGeom prst="round2SameRect">
            <a:avLst>
              <a:gd name="adj1" fmla="val 50000"/>
              <a:gd name="adj2" fmla="val 45610"/>
            </a:avLst>
          </a:prstGeom>
          <a:solidFill>
            <a:srgbClr val="FFAD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3842;p61">
            <a:extLst>
              <a:ext uri="{FF2B5EF4-FFF2-40B4-BE49-F238E27FC236}">
                <a16:creationId xmlns:a16="http://schemas.microsoft.com/office/drawing/2014/main" id="{F2F8D439-5314-4856-A4C5-2755A90947E5}"/>
              </a:ext>
            </a:extLst>
          </p:cNvPr>
          <p:cNvSpPr txBox="1"/>
          <p:nvPr/>
        </p:nvSpPr>
        <p:spPr>
          <a:xfrm>
            <a:off x="2282069" y="3233077"/>
            <a:ext cx="6815278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การสร้างโจทย์ปัญหาต้องมีทั้ง</a:t>
            </a:r>
            <a:r>
              <a:rPr kumimoji="0" lang="th-TH" alt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ส่วนที่โจทย์บอก</a:t>
            </a:r>
            <a:r>
              <a:rPr kumimoji="0" lang="th-TH" altLang="th-TH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และ</a:t>
            </a:r>
            <a:r>
              <a:rPr kumimoji="0" lang="th-TH" alt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ส่วนที่โจทย์ถาม</a:t>
            </a:r>
            <a:endParaRPr kumimoji="0" lang="th-TH" altLang="th-TH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grpSp>
        <p:nvGrpSpPr>
          <p:cNvPr id="7" name="กลุ่ม 79">
            <a:extLst>
              <a:ext uri="{FF2B5EF4-FFF2-40B4-BE49-F238E27FC236}">
                <a16:creationId xmlns:a16="http://schemas.microsoft.com/office/drawing/2014/main" id="{F07EB20C-42D9-4057-A697-2F983AE2AA7B}"/>
              </a:ext>
            </a:extLst>
          </p:cNvPr>
          <p:cNvGrpSpPr/>
          <p:nvPr/>
        </p:nvGrpSpPr>
        <p:grpSpPr>
          <a:xfrm>
            <a:off x="1028919" y="3937519"/>
            <a:ext cx="4946732" cy="1580613"/>
            <a:chOff x="3999489" y="1009085"/>
            <a:chExt cx="1945885" cy="589674"/>
          </a:xfrm>
        </p:grpSpPr>
        <p:sp>
          <p:nvSpPr>
            <p:cNvPr id="8" name="รูปแบบอิสระ: รูปร่าง 81">
              <a:extLst>
                <a:ext uri="{FF2B5EF4-FFF2-40B4-BE49-F238E27FC236}">
                  <a16:creationId xmlns:a16="http://schemas.microsoft.com/office/drawing/2014/main" id="{4B4FD525-5C3C-4985-B33B-BE49528C649B}"/>
                </a:ext>
              </a:extLst>
            </p:cNvPr>
            <p:cNvSpPr/>
            <p:nvPr/>
          </p:nvSpPr>
          <p:spPr>
            <a:xfrm>
              <a:off x="4088944" y="1098113"/>
              <a:ext cx="1830638" cy="500646"/>
            </a:xfrm>
            <a:custGeom>
              <a:avLst/>
              <a:gdLst>
                <a:gd name="connsiteX0" fmla="*/ 181425 w 1830638"/>
                <a:gd name="connsiteY0" fmla="*/ 53165 h 500646"/>
                <a:gd name="connsiteX1" fmla="*/ 24671 w 1830638"/>
                <a:gd name="connsiteY1" fmla="*/ 122834 h 500646"/>
                <a:gd name="connsiteX2" fmla="*/ 7253 w 1830638"/>
                <a:gd name="connsiteY2" fmla="*/ 323131 h 500646"/>
                <a:gd name="connsiteX3" fmla="*/ 94339 w 1830638"/>
                <a:gd name="connsiteY3" fmla="*/ 453759 h 500646"/>
                <a:gd name="connsiteX4" fmla="*/ 381722 w 1830638"/>
                <a:gd name="connsiteY4" fmla="*/ 479885 h 500646"/>
                <a:gd name="connsiteX5" fmla="*/ 1418042 w 1830638"/>
                <a:gd name="connsiteY5" fmla="*/ 497302 h 500646"/>
                <a:gd name="connsiteX6" fmla="*/ 1783802 w 1830638"/>
                <a:gd name="connsiteY6" fmla="*/ 410216 h 500646"/>
                <a:gd name="connsiteX7" fmla="*/ 1792511 w 1830638"/>
                <a:gd name="connsiteY7" fmla="*/ 114125 h 500646"/>
                <a:gd name="connsiteX8" fmla="*/ 1479002 w 1830638"/>
                <a:gd name="connsiteY8" fmla="*/ 27039 h 500646"/>
                <a:gd name="connsiteX9" fmla="*/ 642979 w 1830638"/>
                <a:gd name="connsiteY9" fmla="*/ 914 h 500646"/>
                <a:gd name="connsiteX10" fmla="*/ 181425 w 1830638"/>
                <a:gd name="connsiteY10" fmla="*/ 53165 h 50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0638" h="500646">
                  <a:moveTo>
                    <a:pt x="181425" y="53165"/>
                  </a:moveTo>
                  <a:cubicBezTo>
                    <a:pt x="78374" y="73485"/>
                    <a:pt x="53700" y="77840"/>
                    <a:pt x="24671" y="122834"/>
                  </a:cubicBezTo>
                  <a:cubicBezTo>
                    <a:pt x="-4358" y="167828"/>
                    <a:pt x="-4358" y="267977"/>
                    <a:pt x="7253" y="323131"/>
                  </a:cubicBezTo>
                  <a:cubicBezTo>
                    <a:pt x="18864" y="378285"/>
                    <a:pt x="31928" y="427633"/>
                    <a:pt x="94339" y="453759"/>
                  </a:cubicBezTo>
                  <a:cubicBezTo>
                    <a:pt x="156750" y="479885"/>
                    <a:pt x="161105" y="472628"/>
                    <a:pt x="381722" y="479885"/>
                  </a:cubicBezTo>
                  <a:cubicBezTo>
                    <a:pt x="602339" y="487142"/>
                    <a:pt x="1184362" y="508913"/>
                    <a:pt x="1418042" y="497302"/>
                  </a:cubicBezTo>
                  <a:cubicBezTo>
                    <a:pt x="1651722" y="485691"/>
                    <a:pt x="1721391" y="474079"/>
                    <a:pt x="1783802" y="410216"/>
                  </a:cubicBezTo>
                  <a:cubicBezTo>
                    <a:pt x="1846213" y="346353"/>
                    <a:pt x="1843311" y="177988"/>
                    <a:pt x="1792511" y="114125"/>
                  </a:cubicBezTo>
                  <a:cubicBezTo>
                    <a:pt x="1741711" y="50262"/>
                    <a:pt x="1670591" y="45908"/>
                    <a:pt x="1479002" y="27039"/>
                  </a:cubicBezTo>
                  <a:cubicBezTo>
                    <a:pt x="1287413" y="8170"/>
                    <a:pt x="865047" y="-3440"/>
                    <a:pt x="642979" y="914"/>
                  </a:cubicBezTo>
                  <a:cubicBezTo>
                    <a:pt x="420911" y="5268"/>
                    <a:pt x="284476" y="32845"/>
                    <a:pt x="181425" y="53165"/>
                  </a:cubicBezTo>
                  <a:close/>
                </a:path>
              </a:pathLst>
            </a:custGeom>
            <a:solidFill>
              <a:srgbClr val="E3F3D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9" name="Google Shape;1128;p31">
              <a:extLst>
                <a:ext uri="{FF2B5EF4-FFF2-40B4-BE49-F238E27FC236}">
                  <a16:creationId xmlns:a16="http://schemas.microsoft.com/office/drawing/2014/main" id="{1B105D24-B33B-45AC-8CC0-400817310E47}"/>
                </a:ext>
              </a:extLst>
            </p:cNvPr>
            <p:cNvSpPr/>
            <p:nvPr/>
          </p:nvSpPr>
          <p:spPr>
            <a:xfrm>
              <a:off x="3999489" y="1009085"/>
              <a:ext cx="1945885" cy="573762"/>
            </a:xfrm>
            <a:custGeom>
              <a:avLst/>
              <a:gdLst/>
              <a:ahLst/>
              <a:cxnLst/>
              <a:rect l="l" t="t" r="r" b="b"/>
              <a:pathLst>
                <a:path w="10316" h="4949" fill="none" extrusionOk="0">
                  <a:moveTo>
                    <a:pt x="584" y="1900"/>
                  </a:moveTo>
                  <a:cubicBezTo>
                    <a:pt x="1" y="2883"/>
                    <a:pt x="417" y="4599"/>
                    <a:pt x="1301" y="4782"/>
                  </a:cubicBezTo>
                  <a:cubicBezTo>
                    <a:pt x="2200" y="4949"/>
                    <a:pt x="7932" y="4949"/>
                    <a:pt x="9099" y="4616"/>
                  </a:cubicBezTo>
                  <a:cubicBezTo>
                    <a:pt x="10282" y="4266"/>
                    <a:pt x="10315" y="2849"/>
                    <a:pt x="9932" y="1533"/>
                  </a:cubicBezTo>
                  <a:cubicBezTo>
                    <a:pt x="9565" y="217"/>
                    <a:pt x="2167" y="0"/>
                    <a:pt x="217" y="1750"/>
                  </a:cubicBez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B050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1130;p31">
            <a:extLst>
              <a:ext uri="{FF2B5EF4-FFF2-40B4-BE49-F238E27FC236}">
                <a16:creationId xmlns:a16="http://schemas.microsoft.com/office/drawing/2014/main" id="{CE0D8DB4-18C8-4029-890C-45AEE900093F}"/>
              </a:ext>
            </a:extLst>
          </p:cNvPr>
          <p:cNvSpPr txBox="1"/>
          <p:nvPr/>
        </p:nvSpPr>
        <p:spPr>
          <a:xfrm flipH="1">
            <a:off x="1399590" y="4236610"/>
            <a:ext cx="4520075" cy="1053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มีโดนัทรสช็อกโกแลต 12 ชิ้น และรส</a:t>
            </a:r>
          </a:p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สตรอ</a:t>
            </a:r>
            <a:r>
              <a:rPr kumimoji="0" lang="th-TH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ว์</a:t>
            </a: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เบอร์รี 16 ชิ้น มีโดนัททั้งหมดกี่ชิ้น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grpSp>
        <p:nvGrpSpPr>
          <p:cNvPr id="14" name="Google Shape;1565;p76">
            <a:extLst>
              <a:ext uri="{FF2B5EF4-FFF2-40B4-BE49-F238E27FC236}">
                <a16:creationId xmlns:a16="http://schemas.microsoft.com/office/drawing/2014/main" id="{8AC0FFD8-246C-4A36-99A3-E050F5753BEE}"/>
              </a:ext>
            </a:extLst>
          </p:cNvPr>
          <p:cNvGrpSpPr/>
          <p:nvPr/>
        </p:nvGrpSpPr>
        <p:grpSpPr>
          <a:xfrm rot="3862553">
            <a:off x="1301800" y="5419390"/>
            <a:ext cx="615123" cy="345058"/>
            <a:chOff x="3142275" y="4276000"/>
            <a:chExt cx="1235450" cy="462050"/>
          </a:xfrm>
        </p:grpSpPr>
        <p:sp>
          <p:nvSpPr>
            <p:cNvPr id="15" name="Google Shape;1566;p76">
              <a:extLst>
                <a:ext uri="{FF2B5EF4-FFF2-40B4-BE49-F238E27FC236}">
                  <a16:creationId xmlns:a16="http://schemas.microsoft.com/office/drawing/2014/main" id="{F2514764-94A0-47F6-8C95-247594D9172D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567;p76">
              <a:extLst>
                <a:ext uri="{FF2B5EF4-FFF2-40B4-BE49-F238E27FC236}">
                  <a16:creationId xmlns:a16="http://schemas.microsoft.com/office/drawing/2014/main" id="{6A5AA155-CF87-46CC-8767-6D6D1BD2E003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8597;p67">
            <a:extLst>
              <a:ext uri="{FF2B5EF4-FFF2-40B4-BE49-F238E27FC236}">
                <a16:creationId xmlns:a16="http://schemas.microsoft.com/office/drawing/2014/main" id="{4862338F-C051-4556-A7DA-D8D26C35F9BC}"/>
              </a:ext>
            </a:extLst>
          </p:cNvPr>
          <p:cNvSpPr/>
          <p:nvPr/>
        </p:nvSpPr>
        <p:spPr>
          <a:xfrm>
            <a:off x="1857942" y="5577373"/>
            <a:ext cx="3908376" cy="521374"/>
          </a:xfrm>
          <a:custGeom>
            <a:avLst/>
            <a:gdLst/>
            <a:ahLst/>
            <a:cxnLst/>
            <a:rect l="l" t="t" r="r" b="b"/>
            <a:pathLst>
              <a:path w="31923" h="19070" extrusionOk="0">
                <a:moveTo>
                  <a:pt x="22575" y="1"/>
                </a:moveTo>
                <a:cubicBezTo>
                  <a:pt x="13530" y="1"/>
                  <a:pt x="1" y="23"/>
                  <a:pt x="1" y="23"/>
                </a:cubicBezTo>
                <a:lnTo>
                  <a:pt x="1" y="19070"/>
                </a:lnTo>
                <a:lnTo>
                  <a:pt x="30441" y="19070"/>
                </a:lnTo>
                <a:cubicBezTo>
                  <a:pt x="30441" y="18835"/>
                  <a:pt x="30466" y="18600"/>
                  <a:pt x="30515" y="18366"/>
                </a:cubicBezTo>
                <a:cubicBezTo>
                  <a:pt x="30601" y="18057"/>
                  <a:pt x="30787" y="17502"/>
                  <a:pt x="30762" y="17267"/>
                </a:cubicBezTo>
                <a:cubicBezTo>
                  <a:pt x="30737" y="17033"/>
                  <a:pt x="30638" y="16971"/>
                  <a:pt x="30614" y="16798"/>
                </a:cubicBezTo>
                <a:cubicBezTo>
                  <a:pt x="30589" y="16638"/>
                  <a:pt x="30638" y="16317"/>
                  <a:pt x="30589" y="16033"/>
                </a:cubicBezTo>
                <a:cubicBezTo>
                  <a:pt x="30552" y="15749"/>
                  <a:pt x="30256" y="15663"/>
                  <a:pt x="30379" y="15576"/>
                </a:cubicBezTo>
                <a:cubicBezTo>
                  <a:pt x="30515" y="15502"/>
                  <a:pt x="30552" y="15626"/>
                  <a:pt x="30552" y="15342"/>
                </a:cubicBezTo>
                <a:cubicBezTo>
                  <a:pt x="30552" y="15070"/>
                  <a:pt x="30466" y="15070"/>
                  <a:pt x="30527" y="14527"/>
                </a:cubicBezTo>
                <a:cubicBezTo>
                  <a:pt x="30589" y="13996"/>
                  <a:pt x="30700" y="13626"/>
                  <a:pt x="30836" y="13515"/>
                </a:cubicBezTo>
                <a:cubicBezTo>
                  <a:pt x="30959" y="13416"/>
                  <a:pt x="31478" y="12182"/>
                  <a:pt x="31391" y="10997"/>
                </a:cubicBezTo>
                <a:cubicBezTo>
                  <a:pt x="31305" y="9824"/>
                  <a:pt x="31182" y="9392"/>
                  <a:pt x="31182" y="9392"/>
                </a:cubicBezTo>
                <a:cubicBezTo>
                  <a:pt x="31182" y="9392"/>
                  <a:pt x="31157" y="8293"/>
                  <a:pt x="31157" y="8182"/>
                </a:cubicBezTo>
                <a:cubicBezTo>
                  <a:pt x="31120" y="8022"/>
                  <a:pt x="31070" y="7861"/>
                  <a:pt x="30996" y="7713"/>
                </a:cubicBezTo>
                <a:cubicBezTo>
                  <a:pt x="31058" y="7602"/>
                  <a:pt x="31107" y="7491"/>
                  <a:pt x="31132" y="7368"/>
                </a:cubicBezTo>
                <a:cubicBezTo>
                  <a:pt x="31132" y="7281"/>
                  <a:pt x="31021" y="6578"/>
                  <a:pt x="31021" y="6578"/>
                </a:cubicBezTo>
                <a:cubicBezTo>
                  <a:pt x="31083" y="5738"/>
                  <a:pt x="31256" y="4923"/>
                  <a:pt x="31564" y="4146"/>
                </a:cubicBezTo>
                <a:cubicBezTo>
                  <a:pt x="31564" y="4146"/>
                  <a:pt x="31663" y="4084"/>
                  <a:pt x="31478" y="3627"/>
                </a:cubicBezTo>
                <a:cubicBezTo>
                  <a:pt x="31317" y="3282"/>
                  <a:pt x="31256" y="2899"/>
                  <a:pt x="31305" y="2516"/>
                </a:cubicBezTo>
                <a:cubicBezTo>
                  <a:pt x="31342" y="2257"/>
                  <a:pt x="31503" y="2208"/>
                  <a:pt x="31601" y="1825"/>
                </a:cubicBezTo>
                <a:cubicBezTo>
                  <a:pt x="31663" y="1652"/>
                  <a:pt x="31700" y="1479"/>
                  <a:pt x="31712" y="1307"/>
                </a:cubicBezTo>
                <a:cubicBezTo>
                  <a:pt x="31712" y="1301"/>
                  <a:pt x="31710" y="1298"/>
                  <a:pt x="31705" y="1298"/>
                </a:cubicBezTo>
                <a:cubicBezTo>
                  <a:pt x="31681" y="1298"/>
                  <a:pt x="31612" y="1354"/>
                  <a:pt x="31581" y="1354"/>
                </a:cubicBezTo>
                <a:cubicBezTo>
                  <a:pt x="31551" y="1354"/>
                  <a:pt x="31555" y="1304"/>
                  <a:pt x="31663" y="1109"/>
                </a:cubicBezTo>
                <a:cubicBezTo>
                  <a:pt x="31922" y="677"/>
                  <a:pt x="31095" y="702"/>
                  <a:pt x="30935" y="369"/>
                </a:cubicBezTo>
                <a:cubicBezTo>
                  <a:pt x="30885" y="171"/>
                  <a:pt x="30725" y="48"/>
                  <a:pt x="30527" y="23"/>
                </a:cubicBezTo>
                <a:cubicBezTo>
                  <a:pt x="30499" y="6"/>
                  <a:pt x="27097" y="1"/>
                  <a:pt x="22575" y="1"/>
                </a:cubicBezTo>
                <a:close/>
              </a:path>
            </a:pathLst>
          </a:custGeom>
          <a:solidFill>
            <a:srgbClr val="7030A0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130;p31">
            <a:extLst>
              <a:ext uri="{FF2B5EF4-FFF2-40B4-BE49-F238E27FC236}">
                <a16:creationId xmlns:a16="http://schemas.microsoft.com/office/drawing/2014/main" id="{751A5BFB-5E5A-4329-B83A-633B6A186D93}"/>
              </a:ext>
            </a:extLst>
          </p:cNvPr>
          <p:cNvSpPr txBox="1"/>
          <p:nvPr/>
        </p:nvSpPr>
        <p:spPr>
          <a:xfrm flipH="1">
            <a:off x="1821912" y="5473052"/>
            <a:ext cx="4520075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มีโดนัททั้งหมด 12 + 16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= 28</a:t>
            </a:r>
            <a:r>
              <a:rPr kumimoji="0" lang="en-US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 </a:t>
            </a:r>
            <a:r>
              <a:rPr kumimoji="0" lang="th-TH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ชิ้น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grpSp>
        <p:nvGrpSpPr>
          <p:cNvPr id="22" name="กลุ่ม 79">
            <a:extLst>
              <a:ext uri="{FF2B5EF4-FFF2-40B4-BE49-F238E27FC236}">
                <a16:creationId xmlns:a16="http://schemas.microsoft.com/office/drawing/2014/main" id="{431C606B-4C1C-40AA-9AD5-BF910BA9BB26}"/>
              </a:ext>
            </a:extLst>
          </p:cNvPr>
          <p:cNvGrpSpPr/>
          <p:nvPr/>
        </p:nvGrpSpPr>
        <p:grpSpPr>
          <a:xfrm>
            <a:off x="6061443" y="3922728"/>
            <a:ext cx="4946732" cy="1580613"/>
            <a:chOff x="3999489" y="1009085"/>
            <a:chExt cx="1945885" cy="589674"/>
          </a:xfrm>
        </p:grpSpPr>
        <p:sp>
          <p:nvSpPr>
            <p:cNvPr id="23" name="รูปแบบอิสระ: รูปร่าง 81">
              <a:extLst>
                <a:ext uri="{FF2B5EF4-FFF2-40B4-BE49-F238E27FC236}">
                  <a16:creationId xmlns:a16="http://schemas.microsoft.com/office/drawing/2014/main" id="{34B6E3F3-E842-43A7-8482-987E1900A9A3}"/>
                </a:ext>
              </a:extLst>
            </p:cNvPr>
            <p:cNvSpPr/>
            <p:nvPr/>
          </p:nvSpPr>
          <p:spPr>
            <a:xfrm>
              <a:off x="4088944" y="1098113"/>
              <a:ext cx="1830638" cy="500646"/>
            </a:xfrm>
            <a:custGeom>
              <a:avLst/>
              <a:gdLst>
                <a:gd name="connsiteX0" fmla="*/ 181425 w 1830638"/>
                <a:gd name="connsiteY0" fmla="*/ 53165 h 500646"/>
                <a:gd name="connsiteX1" fmla="*/ 24671 w 1830638"/>
                <a:gd name="connsiteY1" fmla="*/ 122834 h 500646"/>
                <a:gd name="connsiteX2" fmla="*/ 7253 w 1830638"/>
                <a:gd name="connsiteY2" fmla="*/ 323131 h 500646"/>
                <a:gd name="connsiteX3" fmla="*/ 94339 w 1830638"/>
                <a:gd name="connsiteY3" fmla="*/ 453759 h 500646"/>
                <a:gd name="connsiteX4" fmla="*/ 381722 w 1830638"/>
                <a:gd name="connsiteY4" fmla="*/ 479885 h 500646"/>
                <a:gd name="connsiteX5" fmla="*/ 1418042 w 1830638"/>
                <a:gd name="connsiteY5" fmla="*/ 497302 h 500646"/>
                <a:gd name="connsiteX6" fmla="*/ 1783802 w 1830638"/>
                <a:gd name="connsiteY6" fmla="*/ 410216 h 500646"/>
                <a:gd name="connsiteX7" fmla="*/ 1792511 w 1830638"/>
                <a:gd name="connsiteY7" fmla="*/ 114125 h 500646"/>
                <a:gd name="connsiteX8" fmla="*/ 1479002 w 1830638"/>
                <a:gd name="connsiteY8" fmla="*/ 27039 h 500646"/>
                <a:gd name="connsiteX9" fmla="*/ 642979 w 1830638"/>
                <a:gd name="connsiteY9" fmla="*/ 914 h 500646"/>
                <a:gd name="connsiteX10" fmla="*/ 181425 w 1830638"/>
                <a:gd name="connsiteY10" fmla="*/ 53165 h 50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30638" h="500646">
                  <a:moveTo>
                    <a:pt x="181425" y="53165"/>
                  </a:moveTo>
                  <a:cubicBezTo>
                    <a:pt x="78374" y="73485"/>
                    <a:pt x="53700" y="77840"/>
                    <a:pt x="24671" y="122834"/>
                  </a:cubicBezTo>
                  <a:cubicBezTo>
                    <a:pt x="-4358" y="167828"/>
                    <a:pt x="-4358" y="267977"/>
                    <a:pt x="7253" y="323131"/>
                  </a:cubicBezTo>
                  <a:cubicBezTo>
                    <a:pt x="18864" y="378285"/>
                    <a:pt x="31928" y="427633"/>
                    <a:pt x="94339" y="453759"/>
                  </a:cubicBezTo>
                  <a:cubicBezTo>
                    <a:pt x="156750" y="479885"/>
                    <a:pt x="161105" y="472628"/>
                    <a:pt x="381722" y="479885"/>
                  </a:cubicBezTo>
                  <a:cubicBezTo>
                    <a:pt x="602339" y="487142"/>
                    <a:pt x="1184362" y="508913"/>
                    <a:pt x="1418042" y="497302"/>
                  </a:cubicBezTo>
                  <a:cubicBezTo>
                    <a:pt x="1651722" y="485691"/>
                    <a:pt x="1721391" y="474079"/>
                    <a:pt x="1783802" y="410216"/>
                  </a:cubicBezTo>
                  <a:cubicBezTo>
                    <a:pt x="1846213" y="346353"/>
                    <a:pt x="1843311" y="177988"/>
                    <a:pt x="1792511" y="114125"/>
                  </a:cubicBezTo>
                  <a:cubicBezTo>
                    <a:pt x="1741711" y="50262"/>
                    <a:pt x="1670591" y="45908"/>
                    <a:pt x="1479002" y="27039"/>
                  </a:cubicBezTo>
                  <a:cubicBezTo>
                    <a:pt x="1287413" y="8170"/>
                    <a:pt x="865047" y="-3440"/>
                    <a:pt x="642979" y="914"/>
                  </a:cubicBezTo>
                  <a:cubicBezTo>
                    <a:pt x="420911" y="5268"/>
                    <a:pt x="284476" y="32845"/>
                    <a:pt x="181425" y="53165"/>
                  </a:cubicBezTo>
                  <a:close/>
                </a:path>
              </a:pathLst>
            </a:custGeom>
            <a:solidFill>
              <a:srgbClr val="E3F3D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4" name="Google Shape;1128;p31">
              <a:extLst>
                <a:ext uri="{FF2B5EF4-FFF2-40B4-BE49-F238E27FC236}">
                  <a16:creationId xmlns:a16="http://schemas.microsoft.com/office/drawing/2014/main" id="{44838CC0-BB13-40E4-A2DE-A04311C58080}"/>
                </a:ext>
              </a:extLst>
            </p:cNvPr>
            <p:cNvSpPr/>
            <p:nvPr/>
          </p:nvSpPr>
          <p:spPr>
            <a:xfrm>
              <a:off x="3999489" y="1009085"/>
              <a:ext cx="1945885" cy="573762"/>
            </a:xfrm>
            <a:custGeom>
              <a:avLst/>
              <a:gdLst/>
              <a:ahLst/>
              <a:cxnLst/>
              <a:rect l="l" t="t" r="r" b="b"/>
              <a:pathLst>
                <a:path w="10316" h="4949" fill="none" extrusionOk="0">
                  <a:moveTo>
                    <a:pt x="584" y="1900"/>
                  </a:moveTo>
                  <a:cubicBezTo>
                    <a:pt x="1" y="2883"/>
                    <a:pt x="417" y="4599"/>
                    <a:pt x="1301" y="4782"/>
                  </a:cubicBezTo>
                  <a:cubicBezTo>
                    <a:pt x="2200" y="4949"/>
                    <a:pt x="7932" y="4949"/>
                    <a:pt x="9099" y="4616"/>
                  </a:cubicBezTo>
                  <a:cubicBezTo>
                    <a:pt x="10282" y="4266"/>
                    <a:pt x="10315" y="2849"/>
                    <a:pt x="9932" y="1533"/>
                  </a:cubicBezTo>
                  <a:cubicBezTo>
                    <a:pt x="9565" y="217"/>
                    <a:pt x="2167" y="0"/>
                    <a:pt x="217" y="1750"/>
                  </a:cubicBez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B050"/>
              </a:solidFill>
              <a:prstDash val="solid"/>
              <a:miter lim="16662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1130;p31">
            <a:extLst>
              <a:ext uri="{FF2B5EF4-FFF2-40B4-BE49-F238E27FC236}">
                <a16:creationId xmlns:a16="http://schemas.microsoft.com/office/drawing/2014/main" id="{98E3259E-A783-4ECD-BF1C-98B58BB17399}"/>
              </a:ext>
            </a:extLst>
          </p:cNvPr>
          <p:cNvSpPr txBox="1"/>
          <p:nvPr/>
        </p:nvSpPr>
        <p:spPr>
          <a:xfrm flipH="1">
            <a:off x="6432114" y="4221819"/>
            <a:ext cx="4520075" cy="1053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โดนัท 28 ชิ้น แบ่งให้เด็ก 7 คน</a:t>
            </a:r>
            <a:r>
              <a:rPr kumimoji="0" lang="th-TH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 คนละเท่าๆ กัน จะได้คนละกี่ชิ้น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grpSp>
        <p:nvGrpSpPr>
          <p:cNvPr id="26" name="Google Shape;1565;p76">
            <a:extLst>
              <a:ext uri="{FF2B5EF4-FFF2-40B4-BE49-F238E27FC236}">
                <a16:creationId xmlns:a16="http://schemas.microsoft.com/office/drawing/2014/main" id="{1879C6E4-88F8-4360-A0F0-8C7802C25DCA}"/>
              </a:ext>
            </a:extLst>
          </p:cNvPr>
          <p:cNvGrpSpPr/>
          <p:nvPr/>
        </p:nvGrpSpPr>
        <p:grpSpPr>
          <a:xfrm rot="3862553">
            <a:off x="6334324" y="5404599"/>
            <a:ext cx="615123" cy="345058"/>
            <a:chOff x="3142275" y="4276000"/>
            <a:chExt cx="1235450" cy="462050"/>
          </a:xfrm>
        </p:grpSpPr>
        <p:sp>
          <p:nvSpPr>
            <p:cNvPr id="27" name="Google Shape;1566;p76">
              <a:extLst>
                <a:ext uri="{FF2B5EF4-FFF2-40B4-BE49-F238E27FC236}">
                  <a16:creationId xmlns:a16="http://schemas.microsoft.com/office/drawing/2014/main" id="{506A743C-7AFB-45F8-9A3A-AB5AAFF71B02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567;p76">
              <a:extLst>
                <a:ext uri="{FF2B5EF4-FFF2-40B4-BE49-F238E27FC236}">
                  <a16:creationId xmlns:a16="http://schemas.microsoft.com/office/drawing/2014/main" id="{D2EA1298-1394-4391-AB6A-FEBD9524983B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8597;p67">
            <a:extLst>
              <a:ext uri="{FF2B5EF4-FFF2-40B4-BE49-F238E27FC236}">
                <a16:creationId xmlns:a16="http://schemas.microsoft.com/office/drawing/2014/main" id="{27458FCD-A6C0-4846-A124-B35D16816D5E}"/>
              </a:ext>
            </a:extLst>
          </p:cNvPr>
          <p:cNvSpPr/>
          <p:nvPr/>
        </p:nvSpPr>
        <p:spPr>
          <a:xfrm>
            <a:off x="6890466" y="5562582"/>
            <a:ext cx="3908376" cy="521374"/>
          </a:xfrm>
          <a:custGeom>
            <a:avLst/>
            <a:gdLst/>
            <a:ahLst/>
            <a:cxnLst/>
            <a:rect l="l" t="t" r="r" b="b"/>
            <a:pathLst>
              <a:path w="31923" h="19070" extrusionOk="0">
                <a:moveTo>
                  <a:pt x="22575" y="1"/>
                </a:moveTo>
                <a:cubicBezTo>
                  <a:pt x="13530" y="1"/>
                  <a:pt x="1" y="23"/>
                  <a:pt x="1" y="23"/>
                </a:cubicBezTo>
                <a:lnTo>
                  <a:pt x="1" y="19070"/>
                </a:lnTo>
                <a:lnTo>
                  <a:pt x="30441" y="19070"/>
                </a:lnTo>
                <a:cubicBezTo>
                  <a:pt x="30441" y="18835"/>
                  <a:pt x="30466" y="18600"/>
                  <a:pt x="30515" y="18366"/>
                </a:cubicBezTo>
                <a:cubicBezTo>
                  <a:pt x="30601" y="18057"/>
                  <a:pt x="30787" y="17502"/>
                  <a:pt x="30762" y="17267"/>
                </a:cubicBezTo>
                <a:cubicBezTo>
                  <a:pt x="30737" y="17033"/>
                  <a:pt x="30638" y="16971"/>
                  <a:pt x="30614" y="16798"/>
                </a:cubicBezTo>
                <a:cubicBezTo>
                  <a:pt x="30589" y="16638"/>
                  <a:pt x="30638" y="16317"/>
                  <a:pt x="30589" y="16033"/>
                </a:cubicBezTo>
                <a:cubicBezTo>
                  <a:pt x="30552" y="15749"/>
                  <a:pt x="30256" y="15663"/>
                  <a:pt x="30379" y="15576"/>
                </a:cubicBezTo>
                <a:cubicBezTo>
                  <a:pt x="30515" y="15502"/>
                  <a:pt x="30552" y="15626"/>
                  <a:pt x="30552" y="15342"/>
                </a:cubicBezTo>
                <a:cubicBezTo>
                  <a:pt x="30552" y="15070"/>
                  <a:pt x="30466" y="15070"/>
                  <a:pt x="30527" y="14527"/>
                </a:cubicBezTo>
                <a:cubicBezTo>
                  <a:pt x="30589" y="13996"/>
                  <a:pt x="30700" y="13626"/>
                  <a:pt x="30836" y="13515"/>
                </a:cubicBezTo>
                <a:cubicBezTo>
                  <a:pt x="30959" y="13416"/>
                  <a:pt x="31478" y="12182"/>
                  <a:pt x="31391" y="10997"/>
                </a:cubicBezTo>
                <a:cubicBezTo>
                  <a:pt x="31305" y="9824"/>
                  <a:pt x="31182" y="9392"/>
                  <a:pt x="31182" y="9392"/>
                </a:cubicBezTo>
                <a:cubicBezTo>
                  <a:pt x="31182" y="9392"/>
                  <a:pt x="31157" y="8293"/>
                  <a:pt x="31157" y="8182"/>
                </a:cubicBezTo>
                <a:cubicBezTo>
                  <a:pt x="31120" y="8022"/>
                  <a:pt x="31070" y="7861"/>
                  <a:pt x="30996" y="7713"/>
                </a:cubicBezTo>
                <a:cubicBezTo>
                  <a:pt x="31058" y="7602"/>
                  <a:pt x="31107" y="7491"/>
                  <a:pt x="31132" y="7368"/>
                </a:cubicBezTo>
                <a:cubicBezTo>
                  <a:pt x="31132" y="7281"/>
                  <a:pt x="31021" y="6578"/>
                  <a:pt x="31021" y="6578"/>
                </a:cubicBezTo>
                <a:cubicBezTo>
                  <a:pt x="31083" y="5738"/>
                  <a:pt x="31256" y="4923"/>
                  <a:pt x="31564" y="4146"/>
                </a:cubicBezTo>
                <a:cubicBezTo>
                  <a:pt x="31564" y="4146"/>
                  <a:pt x="31663" y="4084"/>
                  <a:pt x="31478" y="3627"/>
                </a:cubicBezTo>
                <a:cubicBezTo>
                  <a:pt x="31317" y="3282"/>
                  <a:pt x="31256" y="2899"/>
                  <a:pt x="31305" y="2516"/>
                </a:cubicBezTo>
                <a:cubicBezTo>
                  <a:pt x="31342" y="2257"/>
                  <a:pt x="31503" y="2208"/>
                  <a:pt x="31601" y="1825"/>
                </a:cubicBezTo>
                <a:cubicBezTo>
                  <a:pt x="31663" y="1652"/>
                  <a:pt x="31700" y="1479"/>
                  <a:pt x="31712" y="1307"/>
                </a:cubicBezTo>
                <a:cubicBezTo>
                  <a:pt x="31712" y="1301"/>
                  <a:pt x="31710" y="1298"/>
                  <a:pt x="31705" y="1298"/>
                </a:cubicBezTo>
                <a:cubicBezTo>
                  <a:pt x="31681" y="1298"/>
                  <a:pt x="31612" y="1354"/>
                  <a:pt x="31581" y="1354"/>
                </a:cubicBezTo>
                <a:cubicBezTo>
                  <a:pt x="31551" y="1354"/>
                  <a:pt x="31555" y="1304"/>
                  <a:pt x="31663" y="1109"/>
                </a:cubicBezTo>
                <a:cubicBezTo>
                  <a:pt x="31922" y="677"/>
                  <a:pt x="31095" y="702"/>
                  <a:pt x="30935" y="369"/>
                </a:cubicBezTo>
                <a:cubicBezTo>
                  <a:pt x="30885" y="171"/>
                  <a:pt x="30725" y="48"/>
                  <a:pt x="30527" y="23"/>
                </a:cubicBezTo>
                <a:cubicBezTo>
                  <a:pt x="30499" y="6"/>
                  <a:pt x="27097" y="1"/>
                  <a:pt x="22575" y="1"/>
                </a:cubicBezTo>
                <a:close/>
              </a:path>
            </a:pathLst>
          </a:custGeom>
          <a:solidFill>
            <a:srgbClr val="7030A0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1130;p31">
            <a:extLst>
              <a:ext uri="{FF2B5EF4-FFF2-40B4-BE49-F238E27FC236}">
                <a16:creationId xmlns:a16="http://schemas.microsoft.com/office/drawing/2014/main" id="{4F63ACF2-EAB8-4197-ACEB-96E9A80B17D5}"/>
              </a:ext>
            </a:extLst>
          </p:cNvPr>
          <p:cNvSpPr txBox="1"/>
          <p:nvPr/>
        </p:nvSpPr>
        <p:spPr>
          <a:xfrm flipH="1">
            <a:off x="7165909" y="5458261"/>
            <a:ext cx="3032450" cy="576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ได้คนละ 28 ÷ 7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= 4 </a:t>
            </a: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ชิ้น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sp>
        <p:nvSpPr>
          <p:cNvPr id="3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307142F8-A31A-4015-ACC6-53C4B8548C25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903571C7-88D8-45B0-A7A8-D79CE738A211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3BE226F-FBAF-4D8F-B572-5CDFA8F2DB39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829EB0FC-C3AD-404C-9DF4-4C22A6AE1C60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6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F8F8F3C5-7885-49AF-A2D3-F8E19554FA81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7" name="รูปภาพ 36">
            <a:hlinkClick r:id="rId9" action="ppaction://hlinksldjump"/>
            <a:extLst>
              <a:ext uri="{FF2B5EF4-FFF2-40B4-BE49-F238E27FC236}">
                <a16:creationId xmlns:a16="http://schemas.microsoft.com/office/drawing/2014/main" id="{3CCB25BE-7C72-4541-9924-123F6D0D90D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3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8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4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9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6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6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/>
      <p:bldP spid="20" grpId="0" animBg="1"/>
      <p:bldP spid="21" grpId="0"/>
      <p:bldP spid="25" grpId="0"/>
      <p:bldP spid="29" grpId="0" animBg="1"/>
      <p:bldP spid="3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3832;p61">
            <a:extLst>
              <a:ext uri="{FF2B5EF4-FFF2-40B4-BE49-F238E27FC236}">
                <a16:creationId xmlns:a16="http://schemas.microsoft.com/office/drawing/2014/main" id="{8CB0AA6E-9AF0-495C-B1DC-5375D43F7A8E}"/>
              </a:ext>
            </a:extLst>
          </p:cNvPr>
          <p:cNvSpPr/>
          <p:nvPr/>
        </p:nvSpPr>
        <p:spPr>
          <a:xfrm rot="16200000">
            <a:off x="3488212" y="-1035850"/>
            <a:ext cx="475909" cy="4739666"/>
          </a:xfrm>
          <a:prstGeom prst="round2SameRect">
            <a:avLst>
              <a:gd name="adj1" fmla="val 50000"/>
              <a:gd name="adj2" fmla="val 45610"/>
            </a:avLst>
          </a:prstGeom>
          <a:solidFill>
            <a:srgbClr val="FFAD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8" name="Google Shape;3842;p61">
            <a:extLst>
              <a:ext uri="{FF2B5EF4-FFF2-40B4-BE49-F238E27FC236}">
                <a16:creationId xmlns:a16="http://schemas.microsoft.com/office/drawing/2014/main" id="{7DAEB3F5-10D7-4B54-A114-BB7DC0007342}"/>
              </a:ext>
            </a:extLst>
          </p:cNvPr>
          <p:cNvSpPr txBox="1"/>
          <p:nvPr/>
        </p:nvSpPr>
        <p:spPr>
          <a:xfrm>
            <a:off x="1886033" y="1016633"/>
            <a:ext cx="3687448" cy="555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th-TH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Angsana New" panose="02020603050405020304" pitchFamily="18" charset="-34"/>
                <a:cs typeface="CmPrasanmit" panose="02000000000000000000" pitchFamily="2" charset="-34"/>
              </a:rPr>
              <a:t>สร้างโจทย์ปัญหา 2 ขั้นตอนได้ดังนี้</a:t>
            </a:r>
            <a:endParaRPr kumimoji="0" lang="th-TH" altLang="th-TH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</a:endParaRPr>
          </a:p>
        </p:txBody>
      </p:sp>
      <p:sp>
        <p:nvSpPr>
          <p:cNvPr id="63" name="รูปแบบอิสระ: รูปร่าง 81">
            <a:extLst>
              <a:ext uri="{FF2B5EF4-FFF2-40B4-BE49-F238E27FC236}">
                <a16:creationId xmlns:a16="http://schemas.microsoft.com/office/drawing/2014/main" id="{C8B86569-5A61-4612-A972-87E5A880EE14}"/>
              </a:ext>
            </a:extLst>
          </p:cNvPr>
          <p:cNvSpPr/>
          <p:nvPr/>
        </p:nvSpPr>
        <p:spPr>
          <a:xfrm>
            <a:off x="1356332" y="1912237"/>
            <a:ext cx="9050411" cy="1291886"/>
          </a:xfrm>
          <a:custGeom>
            <a:avLst/>
            <a:gdLst>
              <a:gd name="connsiteX0" fmla="*/ 181425 w 1830638"/>
              <a:gd name="connsiteY0" fmla="*/ 53165 h 500646"/>
              <a:gd name="connsiteX1" fmla="*/ 24671 w 1830638"/>
              <a:gd name="connsiteY1" fmla="*/ 122834 h 500646"/>
              <a:gd name="connsiteX2" fmla="*/ 7253 w 1830638"/>
              <a:gd name="connsiteY2" fmla="*/ 323131 h 500646"/>
              <a:gd name="connsiteX3" fmla="*/ 94339 w 1830638"/>
              <a:gd name="connsiteY3" fmla="*/ 453759 h 500646"/>
              <a:gd name="connsiteX4" fmla="*/ 381722 w 1830638"/>
              <a:gd name="connsiteY4" fmla="*/ 479885 h 500646"/>
              <a:gd name="connsiteX5" fmla="*/ 1418042 w 1830638"/>
              <a:gd name="connsiteY5" fmla="*/ 497302 h 500646"/>
              <a:gd name="connsiteX6" fmla="*/ 1783802 w 1830638"/>
              <a:gd name="connsiteY6" fmla="*/ 410216 h 500646"/>
              <a:gd name="connsiteX7" fmla="*/ 1792511 w 1830638"/>
              <a:gd name="connsiteY7" fmla="*/ 114125 h 500646"/>
              <a:gd name="connsiteX8" fmla="*/ 1479002 w 1830638"/>
              <a:gd name="connsiteY8" fmla="*/ 27039 h 500646"/>
              <a:gd name="connsiteX9" fmla="*/ 642979 w 1830638"/>
              <a:gd name="connsiteY9" fmla="*/ 914 h 500646"/>
              <a:gd name="connsiteX10" fmla="*/ 181425 w 1830638"/>
              <a:gd name="connsiteY10" fmla="*/ 53165 h 50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30638" h="500646">
                <a:moveTo>
                  <a:pt x="181425" y="53165"/>
                </a:moveTo>
                <a:cubicBezTo>
                  <a:pt x="78374" y="73485"/>
                  <a:pt x="53700" y="77840"/>
                  <a:pt x="24671" y="122834"/>
                </a:cubicBezTo>
                <a:cubicBezTo>
                  <a:pt x="-4358" y="167828"/>
                  <a:pt x="-4358" y="267977"/>
                  <a:pt x="7253" y="323131"/>
                </a:cubicBezTo>
                <a:cubicBezTo>
                  <a:pt x="18864" y="378285"/>
                  <a:pt x="31928" y="427633"/>
                  <a:pt x="94339" y="453759"/>
                </a:cubicBezTo>
                <a:cubicBezTo>
                  <a:pt x="156750" y="479885"/>
                  <a:pt x="161105" y="472628"/>
                  <a:pt x="381722" y="479885"/>
                </a:cubicBezTo>
                <a:cubicBezTo>
                  <a:pt x="602339" y="487142"/>
                  <a:pt x="1184362" y="508913"/>
                  <a:pt x="1418042" y="497302"/>
                </a:cubicBezTo>
                <a:cubicBezTo>
                  <a:pt x="1651722" y="485691"/>
                  <a:pt x="1721391" y="474079"/>
                  <a:pt x="1783802" y="410216"/>
                </a:cubicBezTo>
                <a:cubicBezTo>
                  <a:pt x="1846213" y="346353"/>
                  <a:pt x="1843311" y="177988"/>
                  <a:pt x="1792511" y="114125"/>
                </a:cubicBezTo>
                <a:cubicBezTo>
                  <a:pt x="1741711" y="50262"/>
                  <a:pt x="1670591" y="45908"/>
                  <a:pt x="1479002" y="27039"/>
                </a:cubicBezTo>
                <a:cubicBezTo>
                  <a:pt x="1287413" y="8170"/>
                  <a:pt x="865047" y="-3440"/>
                  <a:pt x="642979" y="914"/>
                </a:cubicBezTo>
                <a:cubicBezTo>
                  <a:pt x="420911" y="5268"/>
                  <a:pt x="284476" y="32845"/>
                  <a:pt x="181425" y="53165"/>
                </a:cubicBezTo>
                <a:close/>
              </a:path>
            </a:pathLst>
          </a:custGeom>
          <a:solidFill>
            <a:srgbClr val="E3F3D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62" name="Google Shape;1130;p31">
            <a:extLst>
              <a:ext uri="{FF2B5EF4-FFF2-40B4-BE49-F238E27FC236}">
                <a16:creationId xmlns:a16="http://schemas.microsoft.com/office/drawing/2014/main" id="{61128667-EED4-4BC5-A054-3EE4CD8EA338}"/>
              </a:ext>
            </a:extLst>
          </p:cNvPr>
          <p:cNvSpPr txBox="1"/>
          <p:nvPr/>
        </p:nvSpPr>
        <p:spPr>
          <a:xfrm flipH="1">
            <a:off x="1819469" y="1973616"/>
            <a:ext cx="8752115" cy="671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มีโดนัทรสช็อกโกแลต 12 ชิ้น และรสสตรอ</a:t>
            </a:r>
            <a:r>
              <a:rPr kumimoji="0" lang="th-TH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ว์</a:t>
            </a:r>
            <a:r>
              <a:rPr kumimoji="0" lang="th-TH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เบอร์รี 16 ชิ้น นำมาแบ่งให้เด็ก 7 คน คนละเท่าๆ กัน เด็กแต่ละคนจะได้โดนัทคนละกี่ชิ้น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62508" y="3470180"/>
            <a:ext cx="89442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2063" marR="0" lvl="0" indent="-12620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62063" algn="l"/>
              </a:tabLst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เด็กแต่ละคนจะได้โดนัทคนละกี่ชิ้น</a:t>
            </a:r>
          </a:p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kern="0" dirty="0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มีโดนัทรสช็อกโกแลต 12 ชิ้น และรสสตรอ</a:t>
            </a:r>
            <a:r>
              <a:rPr lang="th-TH" kern="0" dirty="0" err="1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ว์</a:t>
            </a:r>
            <a:r>
              <a:rPr lang="th-TH" kern="0" dirty="0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เบอร์รี 16 ชิ้น นำมาแบ่งให้เด็ก 7 คน คนละเท่าๆ กัน</a:t>
            </a:r>
          </a:p>
          <a:p>
            <a:pPr marL="1262063" lvl="0" indent="-1262063">
              <a:tabLst>
                <a:tab pos="1262063" algn="l"/>
              </a:tabLst>
              <a:defRPr/>
            </a:pPr>
            <a:r>
              <a:rPr lang="th-TH" b="1" kern="0" dirty="0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ประโยคสัญลักษณ์</a:t>
            </a:r>
            <a:r>
              <a:rPr lang="th-TH" kern="0" dirty="0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 (12 + 16) ÷ 7 </a:t>
            </a:r>
            <a:r>
              <a:rPr lang="en-US" kern="0" dirty="0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Roboto"/>
              </a:rPr>
              <a:t>= </a:t>
            </a:r>
            <a:r>
              <a:rPr lang="en-US" kern="0" dirty="0">
                <a:solidFill>
                  <a:srgbClr val="000000"/>
                </a:solidFill>
                <a:latin typeface="CmPrasanmit" panose="02000000000000000000" pitchFamily="2" charset="-34"/>
                <a:ea typeface="Roboto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2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D0419DA8-F921-44B6-A4DD-D40326F4EDC7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91BAC3E3-90A3-4996-9FF9-5F43E1CEC6C8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0F2FFE9B-B514-40EA-9C31-2C24ED1253F9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86B8CAC4-53EB-4288-9FE8-120CB85EA2B1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9A759B86-D078-4E3B-A687-AF180E50B7CB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7" name="รูปภาพ 36">
            <a:hlinkClick r:id="rId8" action="ppaction://hlinksldjump"/>
            <a:extLst>
              <a:ext uri="{FF2B5EF4-FFF2-40B4-BE49-F238E27FC236}">
                <a16:creationId xmlns:a16="http://schemas.microsoft.com/office/drawing/2014/main" id="{441E0A31-A80F-44A0-A3FB-BA5CE338C94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6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63" grpId="0" animBg="1"/>
      <p:bldP spid="62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2129311" y="2798506"/>
            <a:ext cx="8264990" cy="1045473"/>
          </a:xfrm>
          <a:custGeom>
            <a:avLst/>
            <a:gdLst>
              <a:gd name="connsiteX0" fmla="*/ 0 w 8264990"/>
              <a:gd name="connsiteY0" fmla="*/ 118640 h 1045473"/>
              <a:gd name="connsiteX1" fmla="*/ 118640 w 8264990"/>
              <a:gd name="connsiteY1" fmla="*/ 0 h 1045473"/>
              <a:gd name="connsiteX2" fmla="*/ 611771 w 8264990"/>
              <a:gd name="connsiteY2" fmla="*/ 0 h 1045473"/>
              <a:gd name="connsiteX3" fmla="*/ 1345733 w 8264990"/>
              <a:gd name="connsiteY3" fmla="*/ 0 h 1045473"/>
              <a:gd name="connsiteX4" fmla="*/ 2079695 w 8264990"/>
              <a:gd name="connsiteY4" fmla="*/ 0 h 1045473"/>
              <a:gd name="connsiteX5" fmla="*/ 2572826 w 8264990"/>
              <a:gd name="connsiteY5" fmla="*/ 0 h 1045473"/>
              <a:gd name="connsiteX6" fmla="*/ 3306788 w 8264990"/>
              <a:gd name="connsiteY6" fmla="*/ 0 h 1045473"/>
              <a:gd name="connsiteX7" fmla="*/ 3799918 w 8264990"/>
              <a:gd name="connsiteY7" fmla="*/ 0 h 1045473"/>
              <a:gd name="connsiteX8" fmla="*/ 4212772 w 8264990"/>
              <a:gd name="connsiteY8" fmla="*/ 0 h 1045473"/>
              <a:gd name="connsiteX9" fmla="*/ 4946734 w 8264990"/>
              <a:gd name="connsiteY9" fmla="*/ 0 h 1045473"/>
              <a:gd name="connsiteX10" fmla="*/ 5680696 w 8264990"/>
              <a:gd name="connsiteY10" fmla="*/ 0 h 1045473"/>
              <a:gd name="connsiteX11" fmla="*/ 6013273 w 8264990"/>
              <a:gd name="connsiteY11" fmla="*/ 0 h 1045473"/>
              <a:gd name="connsiteX12" fmla="*/ 6747235 w 8264990"/>
              <a:gd name="connsiteY12" fmla="*/ 0 h 1045473"/>
              <a:gd name="connsiteX13" fmla="*/ 7481197 w 8264990"/>
              <a:gd name="connsiteY13" fmla="*/ 0 h 1045473"/>
              <a:gd name="connsiteX14" fmla="*/ 8146350 w 8264990"/>
              <a:gd name="connsiteY14" fmla="*/ 0 h 1045473"/>
              <a:gd name="connsiteX15" fmla="*/ 8264990 w 8264990"/>
              <a:gd name="connsiteY15" fmla="*/ 118640 h 1045473"/>
              <a:gd name="connsiteX16" fmla="*/ 8264990 w 8264990"/>
              <a:gd name="connsiteY16" fmla="*/ 538900 h 1045473"/>
              <a:gd name="connsiteX17" fmla="*/ 8264990 w 8264990"/>
              <a:gd name="connsiteY17" fmla="*/ 926833 h 1045473"/>
              <a:gd name="connsiteX18" fmla="*/ 8146350 w 8264990"/>
              <a:gd name="connsiteY18" fmla="*/ 1045473 h 1045473"/>
              <a:gd name="connsiteX19" fmla="*/ 7572942 w 8264990"/>
              <a:gd name="connsiteY19" fmla="*/ 1045473 h 1045473"/>
              <a:gd name="connsiteX20" fmla="*/ 6919257 w 8264990"/>
              <a:gd name="connsiteY20" fmla="*/ 1045473 h 1045473"/>
              <a:gd name="connsiteX21" fmla="*/ 6265572 w 8264990"/>
              <a:gd name="connsiteY21" fmla="*/ 1045473 h 1045473"/>
              <a:gd name="connsiteX22" fmla="*/ 5531610 w 8264990"/>
              <a:gd name="connsiteY22" fmla="*/ 1045473 h 1045473"/>
              <a:gd name="connsiteX23" fmla="*/ 4877925 w 8264990"/>
              <a:gd name="connsiteY23" fmla="*/ 1045473 h 1045473"/>
              <a:gd name="connsiteX24" fmla="*/ 4224240 w 8264990"/>
              <a:gd name="connsiteY24" fmla="*/ 1045473 h 1045473"/>
              <a:gd name="connsiteX25" fmla="*/ 3490278 w 8264990"/>
              <a:gd name="connsiteY25" fmla="*/ 1045473 h 1045473"/>
              <a:gd name="connsiteX26" fmla="*/ 2756316 w 8264990"/>
              <a:gd name="connsiteY26" fmla="*/ 1045473 h 1045473"/>
              <a:gd name="connsiteX27" fmla="*/ 2022354 w 8264990"/>
              <a:gd name="connsiteY27" fmla="*/ 1045473 h 1045473"/>
              <a:gd name="connsiteX28" fmla="*/ 1368669 w 8264990"/>
              <a:gd name="connsiteY28" fmla="*/ 1045473 h 1045473"/>
              <a:gd name="connsiteX29" fmla="*/ 875538 w 8264990"/>
              <a:gd name="connsiteY29" fmla="*/ 1045473 h 1045473"/>
              <a:gd name="connsiteX30" fmla="*/ 118640 w 8264990"/>
              <a:gd name="connsiteY30" fmla="*/ 1045473 h 1045473"/>
              <a:gd name="connsiteX31" fmla="*/ 0 w 8264990"/>
              <a:gd name="connsiteY31" fmla="*/ 926833 h 1045473"/>
              <a:gd name="connsiteX32" fmla="*/ 0 w 8264990"/>
              <a:gd name="connsiteY32" fmla="*/ 506573 h 1045473"/>
              <a:gd name="connsiteX33" fmla="*/ 0 w 8264990"/>
              <a:gd name="connsiteY33" fmla="*/ 118640 h 104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64990" h="1045473" fill="none" extrusionOk="0">
                <a:moveTo>
                  <a:pt x="0" y="118640"/>
                </a:moveTo>
                <a:cubicBezTo>
                  <a:pt x="8480" y="43523"/>
                  <a:pt x="38014" y="11733"/>
                  <a:pt x="118640" y="0"/>
                </a:cubicBezTo>
                <a:cubicBezTo>
                  <a:pt x="228717" y="-34398"/>
                  <a:pt x="457750" y="34446"/>
                  <a:pt x="611771" y="0"/>
                </a:cubicBezTo>
                <a:cubicBezTo>
                  <a:pt x="765792" y="-34446"/>
                  <a:pt x="1097805" y="32306"/>
                  <a:pt x="1345733" y="0"/>
                </a:cubicBezTo>
                <a:cubicBezTo>
                  <a:pt x="1593661" y="-32306"/>
                  <a:pt x="1715570" y="17096"/>
                  <a:pt x="2079695" y="0"/>
                </a:cubicBezTo>
                <a:cubicBezTo>
                  <a:pt x="2443820" y="-17096"/>
                  <a:pt x="2374650" y="33419"/>
                  <a:pt x="2572826" y="0"/>
                </a:cubicBezTo>
                <a:cubicBezTo>
                  <a:pt x="2771002" y="-33419"/>
                  <a:pt x="3079637" y="72381"/>
                  <a:pt x="3306788" y="0"/>
                </a:cubicBezTo>
                <a:cubicBezTo>
                  <a:pt x="3533939" y="-72381"/>
                  <a:pt x="3636322" y="41065"/>
                  <a:pt x="3799918" y="0"/>
                </a:cubicBezTo>
                <a:cubicBezTo>
                  <a:pt x="3963514" y="-41065"/>
                  <a:pt x="4123432" y="29245"/>
                  <a:pt x="4212772" y="0"/>
                </a:cubicBezTo>
                <a:cubicBezTo>
                  <a:pt x="4302112" y="-29245"/>
                  <a:pt x="4627402" y="12363"/>
                  <a:pt x="4946734" y="0"/>
                </a:cubicBezTo>
                <a:cubicBezTo>
                  <a:pt x="5266066" y="-12363"/>
                  <a:pt x="5522934" y="21061"/>
                  <a:pt x="5680696" y="0"/>
                </a:cubicBezTo>
                <a:cubicBezTo>
                  <a:pt x="5838458" y="-21061"/>
                  <a:pt x="5910386" y="39125"/>
                  <a:pt x="6013273" y="0"/>
                </a:cubicBezTo>
                <a:cubicBezTo>
                  <a:pt x="6116160" y="-39125"/>
                  <a:pt x="6542292" y="86448"/>
                  <a:pt x="6747235" y="0"/>
                </a:cubicBezTo>
                <a:cubicBezTo>
                  <a:pt x="6952178" y="-86448"/>
                  <a:pt x="7197450" y="7197"/>
                  <a:pt x="7481197" y="0"/>
                </a:cubicBezTo>
                <a:cubicBezTo>
                  <a:pt x="7764944" y="-7197"/>
                  <a:pt x="7963188" y="50093"/>
                  <a:pt x="8146350" y="0"/>
                </a:cubicBezTo>
                <a:cubicBezTo>
                  <a:pt x="8214418" y="2398"/>
                  <a:pt x="8268674" y="43438"/>
                  <a:pt x="8264990" y="118640"/>
                </a:cubicBezTo>
                <a:cubicBezTo>
                  <a:pt x="8287583" y="298618"/>
                  <a:pt x="8243932" y="392144"/>
                  <a:pt x="8264990" y="538900"/>
                </a:cubicBezTo>
                <a:cubicBezTo>
                  <a:pt x="8286048" y="685656"/>
                  <a:pt x="8254964" y="811274"/>
                  <a:pt x="8264990" y="926833"/>
                </a:cubicBezTo>
                <a:cubicBezTo>
                  <a:pt x="8251936" y="998586"/>
                  <a:pt x="8201506" y="1040793"/>
                  <a:pt x="8146350" y="1045473"/>
                </a:cubicBezTo>
                <a:cubicBezTo>
                  <a:pt x="7883658" y="1100511"/>
                  <a:pt x="7835094" y="1000708"/>
                  <a:pt x="7572942" y="1045473"/>
                </a:cubicBezTo>
                <a:cubicBezTo>
                  <a:pt x="7310790" y="1090238"/>
                  <a:pt x="7073931" y="968969"/>
                  <a:pt x="6919257" y="1045473"/>
                </a:cubicBezTo>
                <a:cubicBezTo>
                  <a:pt x="6764584" y="1121977"/>
                  <a:pt x="6414561" y="993942"/>
                  <a:pt x="6265572" y="1045473"/>
                </a:cubicBezTo>
                <a:cubicBezTo>
                  <a:pt x="6116584" y="1097004"/>
                  <a:pt x="5760085" y="964338"/>
                  <a:pt x="5531610" y="1045473"/>
                </a:cubicBezTo>
                <a:cubicBezTo>
                  <a:pt x="5303135" y="1126608"/>
                  <a:pt x="5172163" y="997309"/>
                  <a:pt x="4877925" y="1045473"/>
                </a:cubicBezTo>
                <a:cubicBezTo>
                  <a:pt x="4583687" y="1093637"/>
                  <a:pt x="4450511" y="977281"/>
                  <a:pt x="4224240" y="1045473"/>
                </a:cubicBezTo>
                <a:cubicBezTo>
                  <a:pt x="3997969" y="1113665"/>
                  <a:pt x="3670790" y="1043054"/>
                  <a:pt x="3490278" y="1045473"/>
                </a:cubicBezTo>
                <a:cubicBezTo>
                  <a:pt x="3309766" y="1047892"/>
                  <a:pt x="3003894" y="1029450"/>
                  <a:pt x="2756316" y="1045473"/>
                </a:cubicBezTo>
                <a:cubicBezTo>
                  <a:pt x="2508738" y="1061496"/>
                  <a:pt x="2190913" y="989485"/>
                  <a:pt x="2022354" y="1045473"/>
                </a:cubicBezTo>
                <a:cubicBezTo>
                  <a:pt x="1853795" y="1101461"/>
                  <a:pt x="1593721" y="972928"/>
                  <a:pt x="1368669" y="1045473"/>
                </a:cubicBezTo>
                <a:cubicBezTo>
                  <a:pt x="1143618" y="1118018"/>
                  <a:pt x="1116736" y="992304"/>
                  <a:pt x="875538" y="1045473"/>
                </a:cubicBezTo>
                <a:cubicBezTo>
                  <a:pt x="634340" y="1098642"/>
                  <a:pt x="364800" y="1011960"/>
                  <a:pt x="118640" y="1045473"/>
                </a:cubicBezTo>
                <a:cubicBezTo>
                  <a:pt x="59633" y="1052947"/>
                  <a:pt x="-3448" y="1002272"/>
                  <a:pt x="0" y="926833"/>
                </a:cubicBezTo>
                <a:cubicBezTo>
                  <a:pt x="-31609" y="811659"/>
                  <a:pt x="26946" y="643382"/>
                  <a:pt x="0" y="506573"/>
                </a:cubicBezTo>
                <a:cubicBezTo>
                  <a:pt x="-26946" y="369764"/>
                  <a:pt x="24000" y="271515"/>
                  <a:pt x="0" y="118640"/>
                </a:cubicBezTo>
                <a:close/>
              </a:path>
              <a:path w="8264990" h="1045473" stroke="0" extrusionOk="0">
                <a:moveTo>
                  <a:pt x="0" y="118640"/>
                </a:moveTo>
                <a:cubicBezTo>
                  <a:pt x="6654" y="66667"/>
                  <a:pt x="61302" y="369"/>
                  <a:pt x="118640" y="0"/>
                </a:cubicBezTo>
                <a:cubicBezTo>
                  <a:pt x="283949" y="-15847"/>
                  <a:pt x="341378" y="24523"/>
                  <a:pt x="451217" y="0"/>
                </a:cubicBezTo>
                <a:cubicBezTo>
                  <a:pt x="561056" y="-24523"/>
                  <a:pt x="854642" y="51167"/>
                  <a:pt x="1024624" y="0"/>
                </a:cubicBezTo>
                <a:cubicBezTo>
                  <a:pt x="1194606" y="-51167"/>
                  <a:pt x="1253895" y="40713"/>
                  <a:pt x="1437478" y="0"/>
                </a:cubicBezTo>
                <a:cubicBezTo>
                  <a:pt x="1621061" y="-40713"/>
                  <a:pt x="1772688" y="27963"/>
                  <a:pt x="2010886" y="0"/>
                </a:cubicBezTo>
                <a:cubicBezTo>
                  <a:pt x="2249084" y="-27963"/>
                  <a:pt x="2411164" y="4312"/>
                  <a:pt x="2664571" y="0"/>
                </a:cubicBezTo>
                <a:cubicBezTo>
                  <a:pt x="2917979" y="-4312"/>
                  <a:pt x="2967035" y="9776"/>
                  <a:pt x="3077425" y="0"/>
                </a:cubicBezTo>
                <a:cubicBezTo>
                  <a:pt x="3187815" y="-9776"/>
                  <a:pt x="3349857" y="46959"/>
                  <a:pt x="3570555" y="0"/>
                </a:cubicBezTo>
                <a:cubicBezTo>
                  <a:pt x="3791253" y="-46959"/>
                  <a:pt x="3850311" y="13845"/>
                  <a:pt x="3983409" y="0"/>
                </a:cubicBezTo>
                <a:cubicBezTo>
                  <a:pt x="4116507" y="-13845"/>
                  <a:pt x="4275106" y="2745"/>
                  <a:pt x="4556817" y="0"/>
                </a:cubicBezTo>
                <a:cubicBezTo>
                  <a:pt x="4838528" y="-2745"/>
                  <a:pt x="4907271" y="35536"/>
                  <a:pt x="5210502" y="0"/>
                </a:cubicBezTo>
                <a:cubicBezTo>
                  <a:pt x="5513734" y="-35536"/>
                  <a:pt x="5594357" y="28105"/>
                  <a:pt x="5703633" y="0"/>
                </a:cubicBezTo>
                <a:cubicBezTo>
                  <a:pt x="5812909" y="-28105"/>
                  <a:pt x="6073217" y="50438"/>
                  <a:pt x="6277040" y="0"/>
                </a:cubicBezTo>
                <a:cubicBezTo>
                  <a:pt x="6480863" y="-50438"/>
                  <a:pt x="6570139" y="26031"/>
                  <a:pt x="6689894" y="0"/>
                </a:cubicBezTo>
                <a:cubicBezTo>
                  <a:pt x="6809649" y="-26031"/>
                  <a:pt x="7060818" y="7211"/>
                  <a:pt x="7423856" y="0"/>
                </a:cubicBezTo>
                <a:cubicBezTo>
                  <a:pt x="7786894" y="-7211"/>
                  <a:pt x="7995031" y="22883"/>
                  <a:pt x="8146350" y="0"/>
                </a:cubicBezTo>
                <a:cubicBezTo>
                  <a:pt x="8213792" y="12944"/>
                  <a:pt x="8250608" y="65556"/>
                  <a:pt x="8264990" y="118640"/>
                </a:cubicBezTo>
                <a:cubicBezTo>
                  <a:pt x="8303724" y="310023"/>
                  <a:pt x="8246499" y="336488"/>
                  <a:pt x="8264990" y="538900"/>
                </a:cubicBezTo>
                <a:cubicBezTo>
                  <a:pt x="8283481" y="741312"/>
                  <a:pt x="8254993" y="791335"/>
                  <a:pt x="8264990" y="926833"/>
                </a:cubicBezTo>
                <a:cubicBezTo>
                  <a:pt x="8269836" y="991653"/>
                  <a:pt x="8199774" y="1052367"/>
                  <a:pt x="8146350" y="1045473"/>
                </a:cubicBezTo>
                <a:cubicBezTo>
                  <a:pt x="7909788" y="1089911"/>
                  <a:pt x="7893058" y="1022823"/>
                  <a:pt x="7653219" y="1045473"/>
                </a:cubicBezTo>
                <a:cubicBezTo>
                  <a:pt x="7413380" y="1068123"/>
                  <a:pt x="7296421" y="986977"/>
                  <a:pt x="7160088" y="1045473"/>
                </a:cubicBezTo>
                <a:cubicBezTo>
                  <a:pt x="7023755" y="1103969"/>
                  <a:pt x="6785653" y="1018409"/>
                  <a:pt x="6586681" y="1045473"/>
                </a:cubicBezTo>
                <a:cubicBezTo>
                  <a:pt x="6387709" y="1072537"/>
                  <a:pt x="6381624" y="1044545"/>
                  <a:pt x="6254104" y="1045473"/>
                </a:cubicBezTo>
                <a:cubicBezTo>
                  <a:pt x="6126584" y="1046401"/>
                  <a:pt x="5865412" y="1016275"/>
                  <a:pt x="5760973" y="1045473"/>
                </a:cubicBezTo>
                <a:cubicBezTo>
                  <a:pt x="5656534" y="1074671"/>
                  <a:pt x="5364761" y="1004687"/>
                  <a:pt x="5187565" y="1045473"/>
                </a:cubicBezTo>
                <a:cubicBezTo>
                  <a:pt x="5010369" y="1086259"/>
                  <a:pt x="4961673" y="1025487"/>
                  <a:pt x="4854989" y="1045473"/>
                </a:cubicBezTo>
                <a:cubicBezTo>
                  <a:pt x="4748305" y="1065459"/>
                  <a:pt x="4544254" y="1038579"/>
                  <a:pt x="4442135" y="1045473"/>
                </a:cubicBezTo>
                <a:cubicBezTo>
                  <a:pt x="4340016" y="1052367"/>
                  <a:pt x="4263800" y="1026193"/>
                  <a:pt x="4109559" y="1045473"/>
                </a:cubicBezTo>
                <a:cubicBezTo>
                  <a:pt x="3955318" y="1064753"/>
                  <a:pt x="3530944" y="993738"/>
                  <a:pt x="3375597" y="1045473"/>
                </a:cubicBezTo>
                <a:cubicBezTo>
                  <a:pt x="3220250" y="1097208"/>
                  <a:pt x="2909260" y="1018304"/>
                  <a:pt x="2721912" y="1045473"/>
                </a:cubicBezTo>
                <a:cubicBezTo>
                  <a:pt x="2534564" y="1072642"/>
                  <a:pt x="2501699" y="1039240"/>
                  <a:pt x="2309058" y="1045473"/>
                </a:cubicBezTo>
                <a:cubicBezTo>
                  <a:pt x="2116417" y="1051706"/>
                  <a:pt x="1855860" y="991015"/>
                  <a:pt x="1735650" y="1045473"/>
                </a:cubicBezTo>
                <a:cubicBezTo>
                  <a:pt x="1615440" y="1099931"/>
                  <a:pt x="1490541" y="997380"/>
                  <a:pt x="1322797" y="1045473"/>
                </a:cubicBezTo>
                <a:cubicBezTo>
                  <a:pt x="1155053" y="1093566"/>
                  <a:pt x="953527" y="1042420"/>
                  <a:pt x="829666" y="1045473"/>
                </a:cubicBezTo>
                <a:cubicBezTo>
                  <a:pt x="705805" y="1048526"/>
                  <a:pt x="327017" y="1029668"/>
                  <a:pt x="118640" y="1045473"/>
                </a:cubicBezTo>
                <a:cubicBezTo>
                  <a:pt x="54009" y="1041732"/>
                  <a:pt x="1483" y="983913"/>
                  <a:pt x="0" y="926833"/>
                </a:cubicBezTo>
                <a:cubicBezTo>
                  <a:pt x="-11960" y="788287"/>
                  <a:pt x="41642" y="682041"/>
                  <a:pt x="0" y="522737"/>
                </a:cubicBezTo>
                <a:cubicBezTo>
                  <a:pt x="-41642" y="363433"/>
                  <a:pt x="18608" y="306523"/>
                  <a:pt x="0" y="118640"/>
                </a:cubicBezTo>
                <a:close/>
              </a:path>
            </a:pathLst>
          </a:custGeom>
          <a:solidFill>
            <a:srgbClr val="D9E8FF"/>
          </a:solidFill>
          <a:ln w="190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3"/>
            <a:ext cx="6934615" cy="148258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737428" y="901787"/>
            <a:ext cx="618310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ช่วยกันสร้างโจทย์ปัญหา 2 ขั้นตอน จากประโยคสัญลักษณ์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(50 ÷ 5) × 10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  <a:sym typeface="Wingdings 2" panose="050201020105070707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พร้อมทั้งบอกส่วนที่โจทย์ถามและโจทย์ที่บอก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2BCA5AD7-F874-429A-8B2C-DC4A7BD371AC}"/>
              </a:ext>
            </a:extLst>
          </p:cNvPr>
          <p:cNvSpPr txBox="1"/>
          <p:nvPr/>
        </p:nvSpPr>
        <p:spPr>
          <a:xfrm>
            <a:off x="2354359" y="2836844"/>
            <a:ext cx="7978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แม่ค้ามีลูกชิ้น 50 ลูก เสียบลูกชิ้นไม้ละ 5 ลูก นำลูกชิ้นไปขายไม้ละ 10 บาท ขายลูกชิ้นหมดแม่ค้าจะได้เงินกี่บาท</a:t>
            </a:r>
            <a:endParaRPr kumimoji="0" lang="th-TH" sz="2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50" name="Google Shape;1565;p76">
            <a:extLst>
              <a:ext uri="{FF2B5EF4-FFF2-40B4-BE49-F238E27FC236}">
                <a16:creationId xmlns:a16="http://schemas.microsoft.com/office/drawing/2014/main" id="{1049CB65-F340-46B9-81A7-75C60370BDA4}"/>
              </a:ext>
            </a:extLst>
          </p:cNvPr>
          <p:cNvGrpSpPr/>
          <p:nvPr/>
        </p:nvGrpSpPr>
        <p:grpSpPr>
          <a:xfrm rot="4395416">
            <a:off x="2066746" y="3823518"/>
            <a:ext cx="700607" cy="390188"/>
            <a:chOff x="3142275" y="4276000"/>
            <a:chExt cx="1235450" cy="462050"/>
          </a:xfrm>
        </p:grpSpPr>
        <p:sp>
          <p:nvSpPr>
            <p:cNvPr id="51" name="Google Shape;1566;p76">
              <a:extLst>
                <a:ext uri="{FF2B5EF4-FFF2-40B4-BE49-F238E27FC236}">
                  <a16:creationId xmlns:a16="http://schemas.microsoft.com/office/drawing/2014/main" id="{4736F9B2-43FA-4503-BAAD-5236703ED2DF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1567;p76">
              <a:extLst>
                <a:ext uri="{FF2B5EF4-FFF2-40B4-BE49-F238E27FC236}">
                  <a16:creationId xmlns:a16="http://schemas.microsoft.com/office/drawing/2014/main" id="{1B3DBE73-C7F1-405C-ACAC-9405E9723917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4" name="TextBox 1">
            <a:extLst>
              <a:ext uri="{FF2B5EF4-FFF2-40B4-BE49-F238E27FC236}">
                <a16:creationId xmlns:a16="http://schemas.microsoft.com/office/drawing/2014/main" id="{426A92EA-92E7-4B89-88D8-AF3A922627D3}"/>
              </a:ext>
            </a:extLst>
          </p:cNvPr>
          <p:cNvSpPr txBox="1"/>
          <p:nvPr/>
        </p:nvSpPr>
        <p:spPr>
          <a:xfrm>
            <a:off x="2679174" y="4114887"/>
            <a:ext cx="7827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ขายลูกชิ้นหมดแม่ค้าจะได้เงินกี่บาท</a:t>
            </a:r>
            <a:endParaRPr kumimoji="0" lang="th-TH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แม่ค้ามีลูกชิ้น 50 ลูก เสียบลูกชิ้นไม้ละ 5 ลูก นำลูกชิ้นไปขายไม้ละ 10 บาท</a:t>
            </a:r>
            <a:endParaRPr lang="th-TH" kern="0" dirty="0">
              <a:solidFill>
                <a:srgbClr val="000000"/>
              </a:solidFill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sp>
        <p:nvSpPr>
          <p:cNvPr id="15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A1B4A452-B946-42C4-947F-B03A31400D7B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6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306D3D0F-0969-4BC7-865B-5B7DBA75BEE8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7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F05B298D-D105-4E22-9514-A869C63EB045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8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EB4A36E5-6FD2-4236-B79A-17F7533A91E3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9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A1F74447-B250-42F9-A3BA-4E52CCD40CF4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20" name="รูปภาพ 19">
            <a:hlinkClick r:id="rId8" action="ppaction://hlinksldjump"/>
            <a:extLst>
              <a:ext uri="{FF2B5EF4-FFF2-40B4-BE49-F238E27FC236}">
                <a16:creationId xmlns:a16="http://schemas.microsoft.com/office/drawing/2014/main" id="{02EB3ABC-EA1D-4CFA-8E39-DA7418D3634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47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2129311" y="2798506"/>
            <a:ext cx="8264990" cy="1045473"/>
          </a:xfrm>
          <a:custGeom>
            <a:avLst/>
            <a:gdLst>
              <a:gd name="connsiteX0" fmla="*/ 0 w 8264990"/>
              <a:gd name="connsiteY0" fmla="*/ 118640 h 1045473"/>
              <a:gd name="connsiteX1" fmla="*/ 118640 w 8264990"/>
              <a:gd name="connsiteY1" fmla="*/ 0 h 1045473"/>
              <a:gd name="connsiteX2" fmla="*/ 611771 w 8264990"/>
              <a:gd name="connsiteY2" fmla="*/ 0 h 1045473"/>
              <a:gd name="connsiteX3" fmla="*/ 1345733 w 8264990"/>
              <a:gd name="connsiteY3" fmla="*/ 0 h 1045473"/>
              <a:gd name="connsiteX4" fmla="*/ 2079695 w 8264990"/>
              <a:gd name="connsiteY4" fmla="*/ 0 h 1045473"/>
              <a:gd name="connsiteX5" fmla="*/ 2572826 w 8264990"/>
              <a:gd name="connsiteY5" fmla="*/ 0 h 1045473"/>
              <a:gd name="connsiteX6" fmla="*/ 3306788 w 8264990"/>
              <a:gd name="connsiteY6" fmla="*/ 0 h 1045473"/>
              <a:gd name="connsiteX7" fmla="*/ 3799918 w 8264990"/>
              <a:gd name="connsiteY7" fmla="*/ 0 h 1045473"/>
              <a:gd name="connsiteX8" fmla="*/ 4212772 w 8264990"/>
              <a:gd name="connsiteY8" fmla="*/ 0 h 1045473"/>
              <a:gd name="connsiteX9" fmla="*/ 4946734 w 8264990"/>
              <a:gd name="connsiteY9" fmla="*/ 0 h 1045473"/>
              <a:gd name="connsiteX10" fmla="*/ 5680696 w 8264990"/>
              <a:gd name="connsiteY10" fmla="*/ 0 h 1045473"/>
              <a:gd name="connsiteX11" fmla="*/ 6013273 w 8264990"/>
              <a:gd name="connsiteY11" fmla="*/ 0 h 1045473"/>
              <a:gd name="connsiteX12" fmla="*/ 6747235 w 8264990"/>
              <a:gd name="connsiteY12" fmla="*/ 0 h 1045473"/>
              <a:gd name="connsiteX13" fmla="*/ 7481197 w 8264990"/>
              <a:gd name="connsiteY13" fmla="*/ 0 h 1045473"/>
              <a:gd name="connsiteX14" fmla="*/ 8146350 w 8264990"/>
              <a:gd name="connsiteY14" fmla="*/ 0 h 1045473"/>
              <a:gd name="connsiteX15" fmla="*/ 8264990 w 8264990"/>
              <a:gd name="connsiteY15" fmla="*/ 118640 h 1045473"/>
              <a:gd name="connsiteX16" fmla="*/ 8264990 w 8264990"/>
              <a:gd name="connsiteY16" fmla="*/ 538900 h 1045473"/>
              <a:gd name="connsiteX17" fmla="*/ 8264990 w 8264990"/>
              <a:gd name="connsiteY17" fmla="*/ 926833 h 1045473"/>
              <a:gd name="connsiteX18" fmla="*/ 8146350 w 8264990"/>
              <a:gd name="connsiteY18" fmla="*/ 1045473 h 1045473"/>
              <a:gd name="connsiteX19" fmla="*/ 7572942 w 8264990"/>
              <a:gd name="connsiteY19" fmla="*/ 1045473 h 1045473"/>
              <a:gd name="connsiteX20" fmla="*/ 6919257 w 8264990"/>
              <a:gd name="connsiteY20" fmla="*/ 1045473 h 1045473"/>
              <a:gd name="connsiteX21" fmla="*/ 6265572 w 8264990"/>
              <a:gd name="connsiteY21" fmla="*/ 1045473 h 1045473"/>
              <a:gd name="connsiteX22" fmla="*/ 5531610 w 8264990"/>
              <a:gd name="connsiteY22" fmla="*/ 1045473 h 1045473"/>
              <a:gd name="connsiteX23" fmla="*/ 4877925 w 8264990"/>
              <a:gd name="connsiteY23" fmla="*/ 1045473 h 1045473"/>
              <a:gd name="connsiteX24" fmla="*/ 4224240 w 8264990"/>
              <a:gd name="connsiteY24" fmla="*/ 1045473 h 1045473"/>
              <a:gd name="connsiteX25" fmla="*/ 3490278 w 8264990"/>
              <a:gd name="connsiteY25" fmla="*/ 1045473 h 1045473"/>
              <a:gd name="connsiteX26" fmla="*/ 2756316 w 8264990"/>
              <a:gd name="connsiteY26" fmla="*/ 1045473 h 1045473"/>
              <a:gd name="connsiteX27" fmla="*/ 2022354 w 8264990"/>
              <a:gd name="connsiteY27" fmla="*/ 1045473 h 1045473"/>
              <a:gd name="connsiteX28" fmla="*/ 1368669 w 8264990"/>
              <a:gd name="connsiteY28" fmla="*/ 1045473 h 1045473"/>
              <a:gd name="connsiteX29" fmla="*/ 875538 w 8264990"/>
              <a:gd name="connsiteY29" fmla="*/ 1045473 h 1045473"/>
              <a:gd name="connsiteX30" fmla="*/ 118640 w 8264990"/>
              <a:gd name="connsiteY30" fmla="*/ 1045473 h 1045473"/>
              <a:gd name="connsiteX31" fmla="*/ 0 w 8264990"/>
              <a:gd name="connsiteY31" fmla="*/ 926833 h 1045473"/>
              <a:gd name="connsiteX32" fmla="*/ 0 w 8264990"/>
              <a:gd name="connsiteY32" fmla="*/ 506573 h 1045473"/>
              <a:gd name="connsiteX33" fmla="*/ 0 w 8264990"/>
              <a:gd name="connsiteY33" fmla="*/ 118640 h 104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64990" h="1045473" fill="none" extrusionOk="0">
                <a:moveTo>
                  <a:pt x="0" y="118640"/>
                </a:moveTo>
                <a:cubicBezTo>
                  <a:pt x="8480" y="43523"/>
                  <a:pt x="38014" y="11733"/>
                  <a:pt x="118640" y="0"/>
                </a:cubicBezTo>
                <a:cubicBezTo>
                  <a:pt x="228717" y="-34398"/>
                  <a:pt x="457750" y="34446"/>
                  <a:pt x="611771" y="0"/>
                </a:cubicBezTo>
                <a:cubicBezTo>
                  <a:pt x="765792" y="-34446"/>
                  <a:pt x="1097805" y="32306"/>
                  <a:pt x="1345733" y="0"/>
                </a:cubicBezTo>
                <a:cubicBezTo>
                  <a:pt x="1593661" y="-32306"/>
                  <a:pt x="1715570" y="17096"/>
                  <a:pt x="2079695" y="0"/>
                </a:cubicBezTo>
                <a:cubicBezTo>
                  <a:pt x="2443820" y="-17096"/>
                  <a:pt x="2374650" y="33419"/>
                  <a:pt x="2572826" y="0"/>
                </a:cubicBezTo>
                <a:cubicBezTo>
                  <a:pt x="2771002" y="-33419"/>
                  <a:pt x="3079637" y="72381"/>
                  <a:pt x="3306788" y="0"/>
                </a:cubicBezTo>
                <a:cubicBezTo>
                  <a:pt x="3533939" y="-72381"/>
                  <a:pt x="3636322" y="41065"/>
                  <a:pt x="3799918" y="0"/>
                </a:cubicBezTo>
                <a:cubicBezTo>
                  <a:pt x="3963514" y="-41065"/>
                  <a:pt x="4123432" y="29245"/>
                  <a:pt x="4212772" y="0"/>
                </a:cubicBezTo>
                <a:cubicBezTo>
                  <a:pt x="4302112" y="-29245"/>
                  <a:pt x="4627402" y="12363"/>
                  <a:pt x="4946734" y="0"/>
                </a:cubicBezTo>
                <a:cubicBezTo>
                  <a:pt x="5266066" y="-12363"/>
                  <a:pt x="5522934" y="21061"/>
                  <a:pt x="5680696" y="0"/>
                </a:cubicBezTo>
                <a:cubicBezTo>
                  <a:pt x="5838458" y="-21061"/>
                  <a:pt x="5910386" y="39125"/>
                  <a:pt x="6013273" y="0"/>
                </a:cubicBezTo>
                <a:cubicBezTo>
                  <a:pt x="6116160" y="-39125"/>
                  <a:pt x="6542292" y="86448"/>
                  <a:pt x="6747235" y="0"/>
                </a:cubicBezTo>
                <a:cubicBezTo>
                  <a:pt x="6952178" y="-86448"/>
                  <a:pt x="7197450" y="7197"/>
                  <a:pt x="7481197" y="0"/>
                </a:cubicBezTo>
                <a:cubicBezTo>
                  <a:pt x="7764944" y="-7197"/>
                  <a:pt x="7963188" y="50093"/>
                  <a:pt x="8146350" y="0"/>
                </a:cubicBezTo>
                <a:cubicBezTo>
                  <a:pt x="8214418" y="2398"/>
                  <a:pt x="8268674" y="43438"/>
                  <a:pt x="8264990" y="118640"/>
                </a:cubicBezTo>
                <a:cubicBezTo>
                  <a:pt x="8287583" y="298618"/>
                  <a:pt x="8243932" y="392144"/>
                  <a:pt x="8264990" y="538900"/>
                </a:cubicBezTo>
                <a:cubicBezTo>
                  <a:pt x="8286048" y="685656"/>
                  <a:pt x="8254964" y="811274"/>
                  <a:pt x="8264990" y="926833"/>
                </a:cubicBezTo>
                <a:cubicBezTo>
                  <a:pt x="8251936" y="998586"/>
                  <a:pt x="8201506" y="1040793"/>
                  <a:pt x="8146350" y="1045473"/>
                </a:cubicBezTo>
                <a:cubicBezTo>
                  <a:pt x="7883658" y="1100511"/>
                  <a:pt x="7835094" y="1000708"/>
                  <a:pt x="7572942" y="1045473"/>
                </a:cubicBezTo>
                <a:cubicBezTo>
                  <a:pt x="7310790" y="1090238"/>
                  <a:pt x="7073931" y="968969"/>
                  <a:pt x="6919257" y="1045473"/>
                </a:cubicBezTo>
                <a:cubicBezTo>
                  <a:pt x="6764584" y="1121977"/>
                  <a:pt x="6414561" y="993942"/>
                  <a:pt x="6265572" y="1045473"/>
                </a:cubicBezTo>
                <a:cubicBezTo>
                  <a:pt x="6116584" y="1097004"/>
                  <a:pt x="5760085" y="964338"/>
                  <a:pt x="5531610" y="1045473"/>
                </a:cubicBezTo>
                <a:cubicBezTo>
                  <a:pt x="5303135" y="1126608"/>
                  <a:pt x="5172163" y="997309"/>
                  <a:pt x="4877925" y="1045473"/>
                </a:cubicBezTo>
                <a:cubicBezTo>
                  <a:pt x="4583687" y="1093637"/>
                  <a:pt x="4450511" y="977281"/>
                  <a:pt x="4224240" y="1045473"/>
                </a:cubicBezTo>
                <a:cubicBezTo>
                  <a:pt x="3997969" y="1113665"/>
                  <a:pt x="3670790" y="1043054"/>
                  <a:pt x="3490278" y="1045473"/>
                </a:cubicBezTo>
                <a:cubicBezTo>
                  <a:pt x="3309766" y="1047892"/>
                  <a:pt x="3003894" y="1029450"/>
                  <a:pt x="2756316" y="1045473"/>
                </a:cubicBezTo>
                <a:cubicBezTo>
                  <a:pt x="2508738" y="1061496"/>
                  <a:pt x="2190913" y="989485"/>
                  <a:pt x="2022354" y="1045473"/>
                </a:cubicBezTo>
                <a:cubicBezTo>
                  <a:pt x="1853795" y="1101461"/>
                  <a:pt x="1593721" y="972928"/>
                  <a:pt x="1368669" y="1045473"/>
                </a:cubicBezTo>
                <a:cubicBezTo>
                  <a:pt x="1143618" y="1118018"/>
                  <a:pt x="1116736" y="992304"/>
                  <a:pt x="875538" y="1045473"/>
                </a:cubicBezTo>
                <a:cubicBezTo>
                  <a:pt x="634340" y="1098642"/>
                  <a:pt x="364800" y="1011960"/>
                  <a:pt x="118640" y="1045473"/>
                </a:cubicBezTo>
                <a:cubicBezTo>
                  <a:pt x="59633" y="1052947"/>
                  <a:pt x="-3448" y="1002272"/>
                  <a:pt x="0" y="926833"/>
                </a:cubicBezTo>
                <a:cubicBezTo>
                  <a:pt x="-31609" y="811659"/>
                  <a:pt x="26946" y="643382"/>
                  <a:pt x="0" y="506573"/>
                </a:cubicBezTo>
                <a:cubicBezTo>
                  <a:pt x="-26946" y="369764"/>
                  <a:pt x="24000" y="271515"/>
                  <a:pt x="0" y="118640"/>
                </a:cubicBezTo>
                <a:close/>
              </a:path>
              <a:path w="8264990" h="1045473" stroke="0" extrusionOk="0">
                <a:moveTo>
                  <a:pt x="0" y="118640"/>
                </a:moveTo>
                <a:cubicBezTo>
                  <a:pt x="6654" y="66667"/>
                  <a:pt x="61302" y="369"/>
                  <a:pt x="118640" y="0"/>
                </a:cubicBezTo>
                <a:cubicBezTo>
                  <a:pt x="283949" y="-15847"/>
                  <a:pt x="341378" y="24523"/>
                  <a:pt x="451217" y="0"/>
                </a:cubicBezTo>
                <a:cubicBezTo>
                  <a:pt x="561056" y="-24523"/>
                  <a:pt x="854642" y="51167"/>
                  <a:pt x="1024624" y="0"/>
                </a:cubicBezTo>
                <a:cubicBezTo>
                  <a:pt x="1194606" y="-51167"/>
                  <a:pt x="1253895" y="40713"/>
                  <a:pt x="1437478" y="0"/>
                </a:cubicBezTo>
                <a:cubicBezTo>
                  <a:pt x="1621061" y="-40713"/>
                  <a:pt x="1772688" y="27963"/>
                  <a:pt x="2010886" y="0"/>
                </a:cubicBezTo>
                <a:cubicBezTo>
                  <a:pt x="2249084" y="-27963"/>
                  <a:pt x="2411164" y="4312"/>
                  <a:pt x="2664571" y="0"/>
                </a:cubicBezTo>
                <a:cubicBezTo>
                  <a:pt x="2917979" y="-4312"/>
                  <a:pt x="2967035" y="9776"/>
                  <a:pt x="3077425" y="0"/>
                </a:cubicBezTo>
                <a:cubicBezTo>
                  <a:pt x="3187815" y="-9776"/>
                  <a:pt x="3349857" y="46959"/>
                  <a:pt x="3570555" y="0"/>
                </a:cubicBezTo>
                <a:cubicBezTo>
                  <a:pt x="3791253" y="-46959"/>
                  <a:pt x="3850311" y="13845"/>
                  <a:pt x="3983409" y="0"/>
                </a:cubicBezTo>
                <a:cubicBezTo>
                  <a:pt x="4116507" y="-13845"/>
                  <a:pt x="4275106" y="2745"/>
                  <a:pt x="4556817" y="0"/>
                </a:cubicBezTo>
                <a:cubicBezTo>
                  <a:pt x="4838528" y="-2745"/>
                  <a:pt x="4907271" y="35536"/>
                  <a:pt x="5210502" y="0"/>
                </a:cubicBezTo>
                <a:cubicBezTo>
                  <a:pt x="5513734" y="-35536"/>
                  <a:pt x="5594357" y="28105"/>
                  <a:pt x="5703633" y="0"/>
                </a:cubicBezTo>
                <a:cubicBezTo>
                  <a:pt x="5812909" y="-28105"/>
                  <a:pt x="6073217" y="50438"/>
                  <a:pt x="6277040" y="0"/>
                </a:cubicBezTo>
                <a:cubicBezTo>
                  <a:pt x="6480863" y="-50438"/>
                  <a:pt x="6570139" y="26031"/>
                  <a:pt x="6689894" y="0"/>
                </a:cubicBezTo>
                <a:cubicBezTo>
                  <a:pt x="6809649" y="-26031"/>
                  <a:pt x="7060818" y="7211"/>
                  <a:pt x="7423856" y="0"/>
                </a:cubicBezTo>
                <a:cubicBezTo>
                  <a:pt x="7786894" y="-7211"/>
                  <a:pt x="7995031" y="22883"/>
                  <a:pt x="8146350" y="0"/>
                </a:cubicBezTo>
                <a:cubicBezTo>
                  <a:pt x="8213792" y="12944"/>
                  <a:pt x="8250608" y="65556"/>
                  <a:pt x="8264990" y="118640"/>
                </a:cubicBezTo>
                <a:cubicBezTo>
                  <a:pt x="8303724" y="310023"/>
                  <a:pt x="8246499" y="336488"/>
                  <a:pt x="8264990" y="538900"/>
                </a:cubicBezTo>
                <a:cubicBezTo>
                  <a:pt x="8283481" y="741312"/>
                  <a:pt x="8254993" y="791335"/>
                  <a:pt x="8264990" y="926833"/>
                </a:cubicBezTo>
                <a:cubicBezTo>
                  <a:pt x="8269836" y="991653"/>
                  <a:pt x="8199774" y="1052367"/>
                  <a:pt x="8146350" y="1045473"/>
                </a:cubicBezTo>
                <a:cubicBezTo>
                  <a:pt x="7909788" y="1089911"/>
                  <a:pt x="7893058" y="1022823"/>
                  <a:pt x="7653219" y="1045473"/>
                </a:cubicBezTo>
                <a:cubicBezTo>
                  <a:pt x="7413380" y="1068123"/>
                  <a:pt x="7296421" y="986977"/>
                  <a:pt x="7160088" y="1045473"/>
                </a:cubicBezTo>
                <a:cubicBezTo>
                  <a:pt x="7023755" y="1103969"/>
                  <a:pt x="6785653" y="1018409"/>
                  <a:pt x="6586681" y="1045473"/>
                </a:cubicBezTo>
                <a:cubicBezTo>
                  <a:pt x="6387709" y="1072537"/>
                  <a:pt x="6381624" y="1044545"/>
                  <a:pt x="6254104" y="1045473"/>
                </a:cubicBezTo>
                <a:cubicBezTo>
                  <a:pt x="6126584" y="1046401"/>
                  <a:pt x="5865412" y="1016275"/>
                  <a:pt x="5760973" y="1045473"/>
                </a:cubicBezTo>
                <a:cubicBezTo>
                  <a:pt x="5656534" y="1074671"/>
                  <a:pt x="5364761" y="1004687"/>
                  <a:pt x="5187565" y="1045473"/>
                </a:cubicBezTo>
                <a:cubicBezTo>
                  <a:pt x="5010369" y="1086259"/>
                  <a:pt x="4961673" y="1025487"/>
                  <a:pt x="4854989" y="1045473"/>
                </a:cubicBezTo>
                <a:cubicBezTo>
                  <a:pt x="4748305" y="1065459"/>
                  <a:pt x="4544254" y="1038579"/>
                  <a:pt x="4442135" y="1045473"/>
                </a:cubicBezTo>
                <a:cubicBezTo>
                  <a:pt x="4340016" y="1052367"/>
                  <a:pt x="4263800" y="1026193"/>
                  <a:pt x="4109559" y="1045473"/>
                </a:cubicBezTo>
                <a:cubicBezTo>
                  <a:pt x="3955318" y="1064753"/>
                  <a:pt x="3530944" y="993738"/>
                  <a:pt x="3375597" y="1045473"/>
                </a:cubicBezTo>
                <a:cubicBezTo>
                  <a:pt x="3220250" y="1097208"/>
                  <a:pt x="2909260" y="1018304"/>
                  <a:pt x="2721912" y="1045473"/>
                </a:cubicBezTo>
                <a:cubicBezTo>
                  <a:pt x="2534564" y="1072642"/>
                  <a:pt x="2501699" y="1039240"/>
                  <a:pt x="2309058" y="1045473"/>
                </a:cubicBezTo>
                <a:cubicBezTo>
                  <a:pt x="2116417" y="1051706"/>
                  <a:pt x="1855860" y="991015"/>
                  <a:pt x="1735650" y="1045473"/>
                </a:cubicBezTo>
                <a:cubicBezTo>
                  <a:pt x="1615440" y="1099931"/>
                  <a:pt x="1490541" y="997380"/>
                  <a:pt x="1322797" y="1045473"/>
                </a:cubicBezTo>
                <a:cubicBezTo>
                  <a:pt x="1155053" y="1093566"/>
                  <a:pt x="953527" y="1042420"/>
                  <a:pt x="829666" y="1045473"/>
                </a:cubicBezTo>
                <a:cubicBezTo>
                  <a:pt x="705805" y="1048526"/>
                  <a:pt x="327017" y="1029668"/>
                  <a:pt x="118640" y="1045473"/>
                </a:cubicBezTo>
                <a:cubicBezTo>
                  <a:pt x="54009" y="1041732"/>
                  <a:pt x="1483" y="983913"/>
                  <a:pt x="0" y="926833"/>
                </a:cubicBezTo>
                <a:cubicBezTo>
                  <a:pt x="-11960" y="788287"/>
                  <a:pt x="41642" y="682041"/>
                  <a:pt x="0" y="522737"/>
                </a:cubicBezTo>
                <a:cubicBezTo>
                  <a:pt x="-41642" y="363433"/>
                  <a:pt x="18608" y="306523"/>
                  <a:pt x="0" y="118640"/>
                </a:cubicBezTo>
                <a:close/>
              </a:path>
            </a:pathLst>
          </a:custGeom>
          <a:solidFill>
            <a:srgbClr val="FFDCD9"/>
          </a:solidFill>
          <a:ln w="19050">
            <a:solidFill>
              <a:srgbClr val="FF9991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3"/>
            <a:ext cx="6934615" cy="148258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737428" y="901787"/>
            <a:ext cx="618310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ช่วยกันสร้างโจทย์ปัญหา 2 ขั้นตอน จากประโยคสัญลักษณ์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(50 ÷ 5) × 10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  <a:sym typeface="Wingdings 2" panose="050201020105070707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พร้อมทั้งบอกส่วนที่โจทย์ถามและโจทย์ที่บอก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2BCA5AD7-F874-429A-8B2C-DC4A7BD371AC}"/>
              </a:ext>
            </a:extLst>
          </p:cNvPr>
          <p:cNvSpPr txBox="1"/>
          <p:nvPr/>
        </p:nvSpPr>
        <p:spPr>
          <a:xfrm>
            <a:off x="2354359" y="2836844"/>
            <a:ext cx="7978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ใบบัวมีเงิน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50 บาท ซื้อลูกอมถุงละ 5 บาท แต่ละถุงมีลูกอม 10 เม็ด ใบบัวได้ลูกอมทั้งหมดกี่เม็ด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50" name="Google Shape;1565;p76">
            <a:extLst>
              <a:ext uri="{FF2B5EF4-FFF2-40B4-BE49-F238E27FC236}">
                <a16:creationId xmlns:a16="http://schemas.microsoft.com/office/drawing/2014/main" id="{1049CB65-F340-46B9-81A7-75C60370BDA4}"/>
              </a:ext>
            </a:extLst>
          </p:cNvPr>
          <p:cNvGrpSpPr/>
          <p:nvPr/>
        </p:nvGrpSpPr>
        <p:grpSpPr>
          <a:xfrm rot="4395416">
            <a:off x="2066746" y="3823518"/>
            <a:ext cx="700607" cy="390188"/>
            <a:chOff x="3142275" y="4276000"/>
            <a:chExt cx="1235450" cy="462050"/>
          </a:xfrm>
        </p:grpSpPr>
        <p:sp>
          <p:nvSpPr>
            <p:cNvPr id="51" name="Google Shape;1566;p76">
              <a:extLst>
                <a:ext uri="{FF2B5EF4-FFF2-40B4-BE49-F238E27FC236}">
                  <a16:creationId xmlns:a16="http://schemas.microsoft.com/office/drawing/2014/main" id="{4736F9B2-43FA-4503-BAAD-5236703ED2DF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1567;p76">
              <a:extLst>
                <a:ext uri="{FF2B5EF4-FFF2-40B4-BE49-F238E27FC236}">
                  <a16:creationId xmlns:a16="http://schemas.microsoft.com/office/drawing/2014/main" id="{1B3DBE73-C7F1-405C-ACAC-9405E9723917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4" name="TextBox 1">
            <a:extLst>
              <a:ext uri="{FF2B5EF4-FFF2-40B4-BE49-F238E27FC236}">
                <a16:creationId xmlns:a16="http://schemas.microsoft.com/office/drawing/2014/main" id="{426A92EA-92E7-4B89-88D8-AF3A922627D3}"/>
              </a:ext>
            </a:extLst>
          </p:cNvPr>
          <p:cNvSpPr txBox="1"/>
          <p:nvPr/>
        </p:nvSpPr>
        <p:spPr>
          <a:xfrm>
            <a:off x="2679174" y="4114887"/>
            <a:ext cx="7827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ใบบัวได้ลูกอมทั้งหมดกี่เม็ด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ใบบัวมีเงิน 50 บาท ซื้อลูกอมถุงละ 5 บาท แต่ละถุงมีลูกอม 10 เม็ด</a:t>
            </a:r>
            <a:endParaRPr kumimoji="0" lang="th-TH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sp>
        <p:nvSpPr>
          <p:cNvPr id="1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90DB7787-F2E7-4AC6-A874-E4E3DB843EEC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157BEF06-630E-4E69-ABA1-A1DBFE6214E3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BA3AE28A-8A8A-4ECE-A877-6328D527ABDB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E5A019FA-04BB-4D84-B3C3-51203327CF6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5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B15F830-588E-4ADB-8569-65204EF10A86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" name="รูปภาพ 15">
            <a:hlinkClick r:id="rId8" action="ppaction://hlinksldjump"/>
            <a:extLst>
              <a:ext uri="{FF2B5EF4-FFF2-40B4-BE49-F238E27FC236}">
                <a16:creationId xmlns:a16="http://schemas.microsoft.com/office/drawing/2014/main" id="{74E35686-E4D9-4861-B141-61FAD147532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4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2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47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4711;p51">
            <a:extLst>
              <a:ext uri="{FF2B5EF4-FFF2-40B4-BE49-F238E27FC236}">
                <a16:creationId xmlns:a16="http://schemas.microsoft.com/office/drawing/2014/main" id="{9634AEFA-EAF6-42C6-A44D-BE123F28ED10}"/>
              </a:ext>
            </a:extLst>
          </p:cNvPr>
          <p:cNvSpPr/>
          <p:nvPr/>
        </p:nvSpPr>
        <p:spPr>
          <a:xfrm>
            <a:off x="2129311" y="2798506"/>
            <a:ext cx="8264990" cy="1045473"/>
          </a:xfrm>
          <a:custGeom>
            <a:avLst/>
            <a:gdLst>
              <a:gd name="connsiteX0" fmla="*/ 0 w 8264990"/>
              <a:gd name="connsiteY0" fmla="*/ 118640 h 1045473"/>
              <a:gd name="connsiteX1" fmla="*/ 118640 w 8264990"/>
              <a:gd name="connsiteY1" fmla="*/ 0 h 1045473"/>
              <a:gd name="connsiteX2" fmla="*/ 611771 w 8264990"/>
              <a:gd name="connsiteY2" fmla="*/ 0 h 1045473"/>
              <a:gd name="connsiteX3" fmla="*/ 1345733 w 8264990"/>
              <a:gd name="connsiteY3" fmla="*/ 0 h 1045473"/>
              <a:gd name="connsiteX4" fmla="*/ 2079695 w 8264990"/>
              <a:gd name="connsiteY4" fmla="*/ 0 h 1045473"/>
              <a:gd name="connsiteX5" fmla="*/ 2572826 w 8264990"/>
              <a:gd name="connsiteY5" fmla="*/ 0 h 1045473"/>
              <a:gd name="connsiteX6" fmla="*/ 3306788 w 8264990"/>
              <a:gd name="connsiteY6" fmla="*/ 0 h 1045473"/>
              <a:gd name="connsiteX7" fmla="*/ 3799918 w 8264990"/>
              <a:gd name="connsiteY7" fmla="*/ 0 h 1045473"/>
              <a:gd name="connsiteX8" fmla="*/ 4212772 w 8264990"/>
              <a:gd name="connsiteY8" fmla="*/ 0 h 1045473"/>
              <a:gd name="connsiteX9" fmla="*/ 4946734 w 8264990"/>
              <a:gd name="connsiteY9" fmla="*/ 0 h 1045473"/>
              <a:gd name="connsiteX10" fmla="*/ 5680696 w 8264990"/>
              <a:gd name="connsiteY10" fmla="*/ 0 h 1045473"/>
              <a:gd name="connsiteX11" fmla="*/ 6013273 w 8264990"/>
              <a:gd name="connsiteY11" fmla="*/ 0 h 1045473"/>
              <a:gd name="connsiteX12" fmla="*/ 6747235 w 8264990"/>
              <a:gd name="connsiteY12" fmla="*/ 0 h 1045473"/>
              <a:gd name="connsiteX13" fmla="*/ 7481197 w 8264990"/>
              <a:gd name="connsiteY13" fmla="*/ 0 h 1045473"/>
              <a:gd name="connsiteX14" fmla="*/ 8146350 w 8264990"/>
              <a:gd name="connsiteY14" fmla="*/ 0 h 1045473"/>
              <a:gd name="connsiteX15" fmla="*/ 8264990 w 8264990"/>
              <a:gd name="connsiteY15" fmla="*/ 118640 h 1045473"/>
              <a:gd name="connsiteX16" fmla="*/ 8264990 w 8264990"/>
              <a:gd name="connsiteY16" fmla="*/ 538900 h 1045473"/>
              <a:gd name="connsiteX17" fmla="*/ 8264990 w 8264990"/>
              <a:gd name="connsiteY17" fmla="*/ 926833 h 1045473"/>
              <a:gd name="connsiteX18" fmla="*/ 8146350 w 8264990"/>
              <a:gd name="connsiteY18" fmla="*/ 1045473 h 1045473"/>
              <a:gd name="connsiteX19" fmla="*/ 7572942 w 8264990"/>
              <a:gd name="connsiteY19" fmla="*/ 1045473 h 1045473"/>
              <a:gd name="connsiteX20" fmla="*/ 6919257 w 8264990"/>
              <a:gd name="connsiteY20" fmla="*/ 1045473 h 1045473"/>
              <a:gd name="connsiteX21" fmla="*/ 6265572 w 8264990"/>
              <a:gd name="connsiteY21" fmla="*/ 1045473 h 1045473"/>
              <a:gd name="connsiteX22" fmla="*/ 5531610 w 8264990"/>
              <a:gd name="connsiteY22" fmla="*/ 1045473 h 1045473"/>
              <a:gd name="connsiteX23" fmla="*/ 4877925 w 8264990"/>
              <a:gd name="connsiteY23" fmla="*/ 1045473 h 1045473"/>
              <a:gd name="connsiteX24" fmla="*/ 4224240 w 8264990"/>
              <a:gd name="connsiteY24" fmla="*/ 1045473 h 1045473"/>
              <a:gd name="connsiteX25" fmla="*/ 3490278 w 8264990"/>
              <a:gd name="connsiteY25" fmla="*/ 1045473 h 1045473"/>
              <a:gd name="connsiteX26" fmla="*/ 2756316 w 8264990"/>
              <a:gd name="connsiteY26" fmla="*/ 1045473 h 1045473"/>
              <a:gd name="connsiteX27" fmla="*/ 2022354 w 8264990"/>
              <a:gd name="connsiteY27" fmla="*/ 1045473 h 1045473"/>
              <a:gd name="connsiteX28" fmla="*/ 1368669 w 8264990"/>
              <a:gd name="connsiteY28" fmla="*/ 1045473 h 1045473"/>
              <a:gd name="connsiteX29" fmla="*/ 875538 w 8264990"/>
              <a:gd name="connsiteY29" fmla="*/ 1045473 h 1045473"/>
              <a:gd name="connsiteX30" fmla="*/ 118640 w 8264990"/>
              <a:gd name="connsiteY30" fmla="*/ 1045473 h 1045473"/>
              <a:gd name="connsiteX31" fmla="*/ 0 w 8264990"/>
              <a:gd name="connsiteY31" fmla="*/ 926833 h 1045473"/>
              <a:gd name="connsiteX32" fmla="*/ 0 w 8264990"/>
              <a:gd name="connsiteY32" fmla="*/ 506573 h 1045473"/>
              <a:gd name="connsiteX33" fmla="*/ 0 w 8264990"/>
              <a:gd name="connsiteY33" fmla="*/ 118640 h 104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64990" h="1045473" fill="none" extrusionOk="0">
                <a:moveTo>
                  <a:pt x="0" y="118640"/>
                </a:moveTo>
                <a:cubicBezTo>
                  <a:pt x="8480" y="43523"/>
                  <a:pt x="38014" y="11733"/>
                  <a:pt x="118640" y="0"/>
                </a:cubicBezTo>
                <a:cubicBezTo>
                  <a:pt x="228717" y="-34398"/>
                  <a:pt x="457750" y="34446"/>
                  <a:pt x="611771" y="0"/>
                </a:cubicBezTo>
                <a:cubicBezTo>
                  <a:pt x="765792" y="-34446"/>
                  <a:pt x="1097805" y="32306"/>
                  <a:pt x="1345733" y="0"/>
                </a:cubicBezTo>
                <a:cubicBezTo>
                  <a:pt x="1593661" y="-32306"/>
                  <a:pt x="1715570" y="17096"/>
                  <a:pt x="2079695" y="0"/>
                </a:cubicBezTo>
                <a:cubicBezTo>
                  <a:pt x="2443820" y="-17096"/>
                  <a:pt x="2374650" y="33419"/>
                  <a:pt x="2572826" y="0"/>
                </a:cubicBezTo>
                <a:cubicBezTo>
                  <a:pt x="2771002" y="-33419"/>
                  <a:pt x="3079637" y="72381"/>
                  <a:pt x="3306788" y="0"/>
                </a:cubicBezTo>
                <a:cubicBezTo>
                  <a:pt x="3533939" y="-72381"/>
                  <a:pt x="3636322" y="41065"/>
                  <a:pt x="3799918" y="0"/>
                </a:cubicBezTo>
                <a:cubicBezTo>
                  <a:pt x="3963514" y="-41065"/>
                  <a:pt x="4123432" y="29245"/>
                  <a:pt x="4212772" y="0"/>
                </a:cubicBezTo>
                <a:cubicBezTo>
                  <a:pt x="4302112" y="-29245"/>
                  <a:pt x="4627402" y="12363"/>
                  <a:pt x="4946734" y="0"/>
                </a:cubicBezTo>
                <a:cubicBezTo>
                  <a:pt x="5266066" y="-12363"/>
                  <a:pt x="5522934" y="21061"/>
                  <a:pt x="5680696" y="0"/>
                </a:cubicBezTo>
                <a:cubicBezTo>
                  <a:pt x="5838458" y="-21061"/>
                  <a:pt x="5910386" y="39125"/>
                  <a:pt x="6013273" y="0"/>
                </a:cubicBezTo>
                <a:cubicBezTo>
                  <a:pt x="6116160" y="-39125"/>
                  <a:pt x="6542292" y="86448"/>
                  <a:pt x="6747235" y="0"/>
                </a:cubicBezTo>
                <a:cubicBezTo>
                  <a:pt x="6952178" y="-86448"/>
                  <a:pt x="7197450" y="7197"/>
                  <a:pt x="7481197" y="0"/>
                </a:cubicBezTo>
                <a:cubicBezTo>
                  <a:pt x="7764944" y="-7197"/>
                  <a:pt x="7963188" y="50093"/>
                  <a:pt x="8146350" y="0"/>
                </a:cubicBezTo>
                <a:cubicBezTo>
                  <a:pt x="8214418" y="2398"/>
                  <a:pt x="8268674" y="43438"/>
                  <a:pt x="8264990" y="118640"/>
                </a:cubicBezTo>
                <a:cubicBezTo>
                  <a:pt x="8287583" y="298618"/>
                  <a:pt x="8243932" y="392144"/>
                  <a:pt x="8264990" y="538900"/>
                </a:cubicBezTo>
                <a:cubicBezTo>
                  <a:pt x="8286048" y="685656"/>
                  <a:pt x="8254964" y="811274"/>
                  <a:pt x="8264990" y="926833"/>
                </a:cubicBezTo>
                <a:cubicBezTo>
                  <a:pt x="8251936" y="998586"/>
                  <a:pt x="8201506" y="1040793"/>
                  <a:pt x="8146350" y="1045473"/>
                </a:cubicBezTo>
                <a:cubicBezTo>
                  <a:pt x="7883658" y="1100511"/>
                  <a:pt x="7835094" y="1000708"/>
                  <a:pt x="7572942" y="1045473"/>
                </a:cubicBezTo>
                <a:cubicBezTo>
                  <a:pt x="7310790" y="1090238"/>
                  <a:pt x="7073931" y="968969"/>
                  <a:pt x="6919257" y="1045473"/>
                </a:cubicBezTo>
                <a:cubicBezTo>
                  <a:pt x="6764584" y="1121977"/>
                  <a:pt x="6414561" y="993942"/>
                  <a:pt x="6265572" y="1045473"/>
                </a:cubicBezTo>
                <a:cubicBezTo>
                  <a:pt x="6116584" y="1097004"/>
                  <a:pt x="5760085" y="964338"/>
                  <a:pt x="5531610" y="1045473"/>
                </a:cubicBezTo>
                <a:cubicBezTo>
                  <a:pt x="5303135" y="1126608"/>
                  <a:pt x="5172163" y="997309"/>
                  <a:pt x="4877925" y="1045473"/>
                </a:cubicBezTo>
                <a:cubicBezTo>
                  <a:pt x="4583687" y="1093637"/>
                  <a:pt x="4450511" y="977281"/>
                  <a:pt x="4224240" y="1045473"/>
                </a:cubicBezTo>
                <a:cubicBezTo>
                  <a:pt x="3997969" y="1113665"/>
                  <a:pt x="3670790" y="1043054"/>
                  <a:pt x="3490278" y="1045473"/>
                </a:cubicBezTo>
                <a:cubicBezTo>
                  <a:pt x="3309766" y="1047892"/>
                  <a:pt x="3003894" y="1029450"/>
                  <a:pt x="2756316" y="1045473"/>
                </a:cubicBezTo>
                <a:cubicBezTo>
                  <a:pt x="2508738" y="1061496"/>
                  <a:pt x="2190913" y="989485"/>
                  <a:pt x="2022354" y="1045473"/>
                </a:cubicBezTo>
                <a:cubicBezTo>
                  <a:pt x="1853795" y="1101461"/>
                  <a:pt x="1593721" y="972928"/>
                  <a:pt x="1368669" y="1045473"/>
                </a:cubicBezTo>
                <a:cubicBezTo>
                  <a:pt x="1143618" y="1118018"/>
                  <a:pt x="1116736" y="992304"/>
                  <a:pt x="875538" y="1045473"/>
                </a:cubicBezTo>
                <a:cubicBezTo>
                  <a:pt x="634340" y="1098642"/>
                  <a:pt x="364800" y="1011960"/>
                  <a:pt x="118640" y="1045473"/>
                </a:cubicBezTo>
                <a:cubicBezTo>
                  <a:pt x="59633" y="1052947"/>
                  <a:pt x="-3448" y="1002272"/>
                  <a:pt x="0" y="926833"/>
                </a:cubicBezTo>
                <a:cubicBezTo>
                  <a:pt x="-31609" y="811659"/>
                  <a:pt x="26946" y="643382"/>
                  <a:pt x="0" y="506573"/>
                </a:cubicBezTo>
                <a:cubicBezTo>
                  <a:pt x="-26946" y="369764"/>
                  <a:pt x="24000" y="271515"/>
                  <a:pt x="0" y="118640"/>
                </a:cubicBezTo>
                <a:close/>
              </a:path>
              <a:path w="8264990" h="1045473" stroke="0" extrusionOk="0">
                <a:moveTo>
                  <a:pt x="0" y="118640"/>
                </a:moveTo>
                <a:cubicBezTo>
                  <a:pt x="6654" y="66667"/>
                  <a:pt x="61302" y="369"/>
                  <a:pt x="118640" y="0"/>
                </a:cubicBezTo>
                <a:cubicBezTo>
                  <a:pt x="283949" y="-15847"/>
                  <a:pt x="341378" y="24523"/>
                  <a:pt x="451217" y="0"/>
                </a:cubicBezTo>
                <a:cubicBezTo>
                  <a:pt x="561056" y="-24523"/>
                  <a:pt x="854642" y="51167"/>
                  <a:pt x="1024624" y="0"/>
                </a:cubicBezTo>
                <a:cubicBezTo>
                  <a:pt x="1194606" y="-51167"/>
                  <a:pt x="1253895" y="40713"/>
                  <a:pt x="1437478" y="0"/>
                </a:cubicBezTo>
                <a:cubicBezTo>
                  <a:pt x="1621061" y="-40713"/>
                  <a:pt x="1772688" y="27963"/>
                  <a:pt x="2010886" y="0"/>
                </a:cubicBezTo>
                <a:cubicBezTo>
                  <a:pt x="2249084" y="-27963"/>
                  <a:pt x="2411164" y="4312"/>
                  <a:pt x="2664571" y="0"/>
                </a:cubicBezTo>
                <a:cubicBezTo>
                  <a:pt x="2917979" y="-4312"/>
                  <a:pt x="2967035" y="9776"/>
                  <a:pt x="3077425" y="0"/>
                </a:cubicBezTo>
                <a:cubicBezTo>
                  <a:pt x="3187815" y="-9776"/>
                  <a:pt x="3349857" y="46959"/>
                  <a:pt x="3570555" y="0"/>
                </a:cubicBezTo>
                <a:cubicBezTo>
                  <a:pt x="3791253" y="-46959"/>
                  <a:pt x="3850311" y="13845"/>
                  <a:pt x="3983409" y="0"/>
                </a:cubicBezTo>
                <a:cubicBezTo>
                  <a:pt x="4116507" y="-13845"/>
                  <a:pt x="4275106" y="2745"/>
                  <a:pt x="4556817" y="0"/>
                </a:cubicBezTo>
                <a:cubicBezTo>
                  <a:pt x="4838528" y="-2745"/>
                  <a:pt x="4907271" y="35536"/>
                  <a:pt x="5210502" y="0"/>
                </a:cubicBezTo>
                <a:cubicBezTo>
                  <a:pt x="5513734" y="-35536"/>
                  <a:pt x="5594357" y="28105"/>
                  <a:pt x="5703633" y="0"/>
                </a:cubicBezTo>
                <a:cubicBezTo>
                  <a:pt x="5812909" y="-28105"/>
                  <a:pt x="6073217" y="50438"/>
                  <a:pt x="6277040" y="0"/>
                </a:cubicBezTo>
                <a:cubicBezTo>
                  <a:pt x="6480863" y="-50438"/>
                  <a:pt x="6570139" y="26031"/>
                  <a:pt x="6689894" y="0"/>
                </a:cubicBezTo>
                <a:cubicBezTo>
                  <a:pt x="6809649" y="-26031"/>
                  <a:pt x="7060818" y="7211"/>
                  <a:pt x="7423856" y="0"/>
                </a:cubicBezTo>
                <a:cubicBezTo>
                  <a:pt x="7786894" y="-7211"/>
                  <a:pt x="7995031" y="22883"/>
                  <a:pt x="8146350" y="0"/>
                </a:cubicBezTo>
                <a:cubicBezTo>
                  <a:pt x="8213792" y="12944"/>
                  <a:pt x="8250608" y="65556"/>
                  <a:pt x="8264990" y="118640"/>
                </a:cubicBezTo>
                <a:cubicBezTo>
                  <a:pt x="8303724" y="310023"/>
                  <a:pt x="8246499" y="336488"/>
                  <a:pt x="8264990" y="538900"/>
                </a:cubicBezTo>
                <a:cubicBezTo>
                  <a:pt x="8283481" y="741312"/>
                  <a:pt x="8254993" y="791335"/>
                  <a:pt x="8264990" y="926833"/>
                </a:cubicBezTo>
                <a:cubicBezTo>
                  <a:pt x="8269836" y="991653"/>
                  <a:pt x="8199774" y="1052367"/>
                  <a:pt x="8146350" y="1045473"/>
                </a:cubicBezTo>
                <a:cubicBezTo>
                  <a:pt x="7909788" y="1089911"/>
                  <a:pt x="7893058" y="1022823"/>
                  <a:pt x="7653219" y="1045473"/>
                </a:cubicBezTo>
                <a:cubicBezTo>
                  <a:pt x="7413380" y="1068123"/>
                  <a:pt x="7296421" y="986977"/>
                  <a:pt x="7160088" y="1045473"/>
                </a:cubicBezTo>
                <a:cubicBezTo>
                  <a:pt x="7023755" y="1103969"/>
                  <a:pt x="6785653" y="1018409"/>
                  <a:pt x="6586681" y="1045473"/>
                </a:cubicBezTo>
                <a:cubicBezTo>
                  <a:pt x="6387709" y="1072537"/>
                  <a:pt x="6381624" y="1044545"/>
                  <a:pt x="6254104" y="1045473"/>
                </a:cubicBezTo>
                <a:cubicBezTo>
                  <a:pt x="6126584" y="1046401"/>
                  <a:pt x="5865412" y="1016275"/>
                  <a:pt x="5760973" y="1045473"/>
                </a:cubicBezTo>
                <a:cubicBezTo>
                  <a:pt x="5656534" y="1074671"/>
                  <a:pt x="5364761" y="1004687"/>
                  <a:pt x="5187565" y="1045473"/>
                </a:cubicBezTo>
                <a:cubicBezTo>
                  <a:pt x="5010369" y="1086259"/>
                  <a:pt x="4961673" y="1025487"/>
                  <a:pt x="4854989" y="1045473"/>
                </a:cubicBezTo>
                <a:cubicBezTo>
                  <a:pt x="4748305" y="1065459"/>
                  <a:pt x="4544254" y="1038579"/>
                  <a:pt x="4442135" y="1045473"/>
                </a:cubicBezTo>
                <a:cubicBezTo>
                  <a:pt x="4340016" y="1052367"/>
                  <a:pt x="4263800" y="1026193"/>
                  <a:pt x="4109559" y="1045473"/>
                </a:cubicBezTo>
                <a:cubicBezTo>
                  <a:pt x="3955318" y="1064753"/>
                  <a:pt x="3530944" y="993738"/>
                  <a:pt x="3375597" y="1045473"/>
                </a:cubicBezTo>
                <a:cubicBezTo>
                  <a:pt x="3220250" y="1097208"/>
                  <a:pt x="2909260" y="1018304"/>
                  <a:pt x="2721912" y="1045473"/>
                </a:cubicBezTo>
                <a:cubicBezTo>
                  <a:pt x="2534564" y="1072642"/>
                  <a:pt x="2501699" y="1039240"/>
                  <a:pt x="2309058" y="1045473"/>
                </a:cubicBezTo>
                <a:cubicBezTo>
                  <a:pt x="2116417" y="1051706"/>
                  <a:pt x="1855860" y="991015"/>
                  <a:pt x="1735650" y="1045473"/>
                </a:cubicBezTo>
                <a:cubicBezTo>
                  <a:pt x="1615440" y="1099931"/>
                  <a:pt x="1490541" y="997380"/>
                  <a:pt x="1322797" y="1045473"/>
                </a:cubicBezTo>
                <a:cubicBezTo>
                  <a:pt x="1155053" y="1093566"/>
                  <a:pt x="953527" y="1042420"/>
                  <a:pt x="829666" y="1045473"/>
                </a:cubicBezTo>
                <a:cubicBezTo>
                  <a:pt x="705805" y="1048526"/>
                  <a:pt x="327017" y="1029668"/>
                  <a:pt x="118640" y="1045473"/>
                </a:cubicBezTo>
                <a:cubicBezTo>
                  <a:pt x="54009" y="1041732"/>
                  <a:pt x="1483" y="983913"/>
                  <a:pt x="0" y="926833"/>
                </a:cubicBezTo>
                <a:cubicBezTo>
                  <a:pt x="-11960" y="788287"/>
                  <a:pt x="41642" y="682041"/>
                  <a:pt x="0" y="522737"/>
                </a:cubicBezTo>
                <a:cubicBezTo>
                  <a:pt x="-41642" y="363433"/>
                  <a:pt x="18608" y="306523"/>
                  <a:pt x="0" y="11864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xmlns="" sd="1589555795">
                  <a:prstGeom prst="roundRect">
                    <a:avLst>
                      <a:gd name="adj" fmla="val 1134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0" name="Google Shape;587;p23">
            <a:extLst>
              <a:ext uri="{FF2B5EF4-FFF2-40B4-BE49-F238E27FC236}">
                <a16:creationId xmlns:a16="http://schemas.microsoft.com/office/drawing/2014/main" id="{6EEDE4E9-34EE-4C72-BC48-6260ABE76844}"/>
              </a:ext>
            </a:extLst>
          </p:cNvPr>
          <p:cNvSpPr/>
          <p:nvPr/>
        </p:nvSpPr>
        <p:spPr>
          <a:xfrm>
            <a:off x="1379170" y="873793"/>
            <a:ext cx="6934615" cy="1482585"/>
          </a:xfrm>
          <a:custGeom>
            <a:avLst/>
            <a:gdLst/>
            <a:ahLst/>
            <a:cxnLst/>
            <a:rect l="l" t="t" r="r" b="b"/>
            <a:pathLst>
              <a:path w="48962" h="15462" extrusionOk="0">
                <a:moveTo>
                  <a:pt x="34516" y="1"/>
                </a:moveTo>
                <a:cubicBezTo>
                  <a:pt x="31347" y="1"/>
                  <a:pt x="28040" y="39"/>
                  <a:pt x="25083" y="108"/>
                </a:cubicBezTo>
                <a:cubicBezTo>
                  <a:pt x="23951" y="131"/>
                  <a:pt x="22675" y="140"/>
                  <a:pt x="21316" y="140"/>
                </a:cubicBezTo>
                <a:cubicBezTo>
                  <a:pt x="17798" y="140"/>
                  <a:pt x="13722" y="84"/>
                  <a:pt x="10133" y="84"/>
                </a:cubicBezTo>
                <a:cubicBezTo>
                  <a:pt x="5564" y="84"/>
                  <a:pt x="1785" y="174"/>
                  <a:pt x="951" y="583"/>
                </a:cubicBezTo>
                <a:cubicBezTo>
                  <a:pt x="1" y="1058"/>
                  <a:pt x="96" y="6284"/>
                  <a:pt x="191" y="8406"/>
                </a:cubicBezTo>
                <a:cubicBezTo>
                  <a:pt x="254" y="9197"/>
                  <a:pt x="64" y="12966"/>
                  <a:pt x="761" y="14803"/>
                </a:cubicBezTo>
                <a:cubicBezTo>
                  <a:pt x="955" y="15326"/>
                  <a:pt x="3573" y="15461"/>
                  <a:pt x="7296" y="15461"/>
                </a:cubicBezTo>
                <a:cubicBezTo>
                  <a:pt x="11258" y="15461"/>
                  <a:pt x="16474" y="15308"/>
                  <a:pt x="21351" y="15308"/>
                </a:cubicBezTo>
                <a:cubicBezTo>
                  <a:pt x="21593" y="15308"/>
                  <a:pt x="21834" y="15309"/>
                  <a:pt x="22074" y="15309"/>
                </a:cubicBezTo>
                <a:cubicBezTo>
                  <a:pt x="25346" y="15309"/>
                  <a:pt x="30943" y="15389"/>
                  <a:pt x="36138" y="15389"/>
                </a:cubicBezTo>
                <a:cubicBezTo>
                  <a:pt x="41806" y="15389"/>
                  <a:pt x="46996" y="15294"/>
                  <a:pt x="48170" y="14898"/>
                </a:cubicBezTo>
                <a:cubicBezTo>
                  <a:pt x="48930" y="14644"/>
                  <a:pt x="48803" y="10971"/>
                  <a:pt x="48771" y="8976"/>
                </a:cubicBezTo>
                <a:cubicBezTo>
                  <a:pt x="48740" y="6347"/>
                  <a:pt x="48961" y="1470"/>
                  <a:pt x="48265" y="647"/>
                </a:cubicBezTo>
                <a:cubicBezTo>
                  <a:pt x="47872" y="189"/>
                  <a:pt x="41530" y="1"/>
                  <a:pt x="34516" y="1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Fira Sans Extra Condensed"/>
              <a:cs typeface="CmPrasanmit" panose="02000000000000000000" pitchFamily="2" charset="-34"/>
              <a:sym typeface="Fira Sans Extra Condensed"/>
            </a:endParaRP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D443C980-FA19-41A3-BA83-428BB7F3DBFF}"/>
              </a:ext>
            </a:extLst>
          </p:cNvPr>
          <p:cNvSpPr txBox="1"/>
          <p:nvPr/>
        </p:nvSpPr>
        <p:spPr>
          <a:xfrm>
            <a:off x="1737428" y="901787"/>
            <a:ext cx="618310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ช่วยกันสร้างโจทย์ปัญหา 2 ขั้นตอน จากประโยคสัญลักษณ์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(50 ÷ 5) × 10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  <a:sym typeface="Wingdings 2" panose="050201020105070707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พร้อมทั้งบอกส่วนที่โจทย์ถามและโจทย์ที่บอก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2BCA5AD7-F874-429A-8B2C-DC4A7BD371AC}"/>
              </a:ext>
            </a:extLst>
          </p:cNvPr>
          <p:cNvSpPr txBox="1"/>
          <p:nvPr/>
        </p:nvSpPr>
        <p:spPr>
          <a:xfrm>
            <a:off x="2354359" y="2836844"/>
            <a:ext cx="7978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ครูมีน้ำดื่ม</a:t>
            </a:r>
            <a:r>
              <a:rPr kumimoji="0" lang="th-TH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50 ลิตร แบ่งใส่ถัง ถังละ 5 ลิตร แต่ละถังเทน้ำดื่มใส่ขวดได้ 10 ขวด ครูมีน้ำดื่มทั้งหมดกี่ขวด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grpSp>
        <p:nvGrpSpPr>
          <p:cNvPr id="50" name="Google Shape;1565;p76">
            <a:extLst>
              <a:ext uri="{FF2B5EF4-FFF2-40B4-BE49-F238E27FC236}">
                <a16:creationId xmlns:a16="http://schemas.microsoft.com/office/drawing/2014/main" id="{1049CB65-F340-46B9-81A7-75C60370BDA4}"/>
              </a:ext>
            </a:extLst>
          </p:cNvPr>
          <p:cNvGrpSpPr/>
          <p:nvPr/>
        </p:nvGrpSpPr>
        <p:grpSpPr>
          <a:xfrm rot="4395416">
            <a:off x="2066746" y="3823518"/>
            <a:ext cx="700607" cy="390188"/>
            <a:chOff x="3142275" y="4276000"/>
            <a:chExt cx="1235450" cy="462050"/>
          </a:xfrm>
        </p:grpSpPr>
        <p:sp>
          <p:nvSpPr>
            <p:cNvPr id="51" name="Google Shape;1566;p76">
              <a:extLst>
                <a:ext uri="{FF2B5EF4-FFF2-40B4-BE49-F238E27FC236}">
                  <a16:creationId xmlns:a16="http://schemas.microsoft.com/office/drawing/2014/main" id="{4736F9B2-43FA-4503-BAAD-5236703ED2DF}"/>
                </a:ext>
              </a:extLst>
            </p:cNvPr>
            <p:cNvSpPr/>
            <p:nvPr/>
          </p:nvSpPr>
          <p:spPr>
            <a:xfrm>
              <a:off x="3173375" y="4307675"/>
              <a:ext cx="1204350" cy="430375"/>
            </a:xfrm>
            <a:custGeom>
              <a:avLst/>
              <a:gdLst/>
              <a:ahLst/>
              <a:cxnLst/>
              <a:rect l="l" t="t" r="r" b="b"/>
              <a:pathLst>
                <a:path w="48174" h="17215" extrusionOk="0">
                  <a:moveTo>
                    <a:pt x="23370" y="1750"/>
                  </a:moveTo>
                  <a:cubicBezTo>
                    <a:pt x="24839" y="1750"/>
                    <a:pt x="26280" y="2340"/>
                    <a:pt x="27158" y="3603"/>
                  </a:cubicBezTo>
                  <a:cubicBezTo>
                    <a:pt x="27892" y="4670"/>
                    <a:pt x="28159" y="6004"/>
                    <a:pt x="27792" y="7205"/>
                  </a:cubicBezTo>
                  <a:cubicBezTo>
                    <a:pt x="27425" y="8373"/>
                    <a:pt x="26558" y="9240"/>
                    <a:pt x="25490" y="9907"/>
                  </a:cubicBezTo>
                  <a:cubicBezTo>
                    <a:pt x="23756" y="11041"/>
                    <a:pt x="21654" y="11575"/>
                    <a:pt x="19586" y="11742"/>
                  </a:cubicBezTo>
                  <a:cubicBezTo>
                    <a:pt x="19152" y="11208"/>
                    <a:pt x="18785" y="10541"/>
                    <a:pt x="18485" y="9841"/>
                  </a:cubicBezTo>
                  <a:cubicBezTo>
                    <a:pt x="17551" y="7405"/>
                    <a:pt x="17918" y="4637"/>
                    <a:pt x="19986" y="2902"/>
                  </a:cubicBezTo>
                  <a:cubicBezTo>
                    <a:pt x="20935" y="2149"/>
                    <a:pt x="22162" y="1750"/>
                    <a:pt x="23370" y="1750"/>
                  </a:cubicBezTo>
                  <a:close/>
                  <a:moveTo>
                    <a:pt x="23189" y="1"/>
                  </a:moveTo>
                  <a:cubicBezTo>
                    <a:pt x="22735" y="1"/>
                    <a:pt x="22277" y="44"/>
                    <a:pt x="21821" y="134"/>
                  </a:cubicBezTo>
                  <a:cubicBezTo>
                    <a:pt x="18619" y="734"/>
                    <a:pt x="16317" y="3669"/>
                    <a:pt x="16117" y="6872"/>
                  </a:cubicBezTo>
                  <a:cubicBezTo>
                    <a:pt x="16050" y="8606"/>
                    <a:pt x="16484" y="10341"/>
                    <a:pt x="17384" y="11809"/>
                  </a:cubicBezTo>
                  <a:lnTo>
                    <a:pt x="17051" y="11809"/>
                  </a:lnTo>
                  <a:cubicBezTo>
                    <a:pt x="13582" y="11709"/>
                    <a:pt x="10213" y="10674"/>
                    <a:pt x="7277" y="8806"/>
                  </a:cubicBezTo>
                  <a:cubicBezTo>
                    <a:pt x="5910" y="7906"/>
                    <a:pt x="4642" y="6872"/>
                    <a:pt x="3541" y="5671"/>
                  </a:cubicBezTo>
                  <a:cubicBezTo>
                    <a:pt x="2407" y="4503"/>
                    <a:pt x="1473" y="3202"/>
                    <a:pt x="472" y="1902"/>
                  </a:cubicBezTo>
                  <a:cubicBezTo>
                    <a:pt x="425" y="1845"/>
                    <a:pt x="364" y="1820"/>
                    <a:pt x="304" y="1820"/>
                  </a:cubicBezTo>
                  <a:cubicBezTo>
                    <a:pt x="151" y="1820"/>
                    <a:pt x="0" y="1977"/>
                    <a:pt x="72" y="2168"/>
                  </a:cubicBezTo>
                  <a:cubicBezTo>
                    <a:pt x="1073" y="5137"/>
                    <a:pt x="3541" y="7639"/>
                    <a:pt x="5976" y="9407"/>
                  </a:cubicBezTo>
                  <a:cubicBezTo>
                    <a:pt x="8812" y="11475"/>
                    <a:pt x="12147" y="12709"/>
                    <a:pt x="15616" y="13143"/>
                  </a:cubicBezTo>
                  <a:cubicBezTo>
                    <a:pt x="16550" y="13243"/>
                    <a:pt x="17484" y="13276"/>
                    <a:pt x="18452" y="13276"/>
                  </a:cubicBezTo>
                  <a:cubicBezTo>
                    <a:pt x="18919" y="13843"/>
                    <a:pt x="19453" y="14344"/>
                    <a:pt x="20053" y="14744"/>
                  </a:cubicBezTo>
                  <a:cubicBezTo>
                    <a:pt x="22442" y="16514"/>
                    <a:pt x="25484" y="17214"/>
                    <a:pt x="28439" y="17214"/>
                  </a:cubicBezTo>
                  <a:cubicBezTo>
                    <a:pt x="28826" y="17214"/>
                    <a:pt x="29211" y="17202"/>
                    <a:pt x="29593" y="17179"/>
                  </a:cubicBezTo>
                  <a:cubicBezTo>
                    <a:pt x="35898" y="16745"/>
                    <a:pt x="41802" y="13343"/>
                    <a:pt x="45471" y="8206"/>
                  </a:cubicBezTo>
                  <a:cubicBezTo>
                    <a:pt x="45471" y="8173"/>
                    <a:pt x="45504" y="8173"/>
                    <a:pt x="45504" y="8139"/>
                  </a:cubicBezTo>
                  <a:cubicBezTo>
                    <a:pt x="45571" y="8907"/>
                    <a:pt x="45638" y="9674"/>
                    <a:pt x="45771" y="10408"/>
                  </a:cubicBezTo>
                  <a:cubicBezTo>
                    <a:pt x="45905" y="11175"/>
                    <a:pt x="45971" y="11875"/>
                    <a:pt x="46072" y="12643"/>
                  </a:cubicBezTo>
                  <a:cubicBezTo>
                    <a:pt x="46138" y="13476"/>
                    <a:pt x="46138" y="14310"/>
                    <a:pt x="46272" y="15144"/>
                  </a:cubicBezTo>
                  <a:cubicBezTo>
                    <a:pt x="46334" y="15485"/>
                    <a:pt x="46711" y="15682"/>
                    <a:pt x="47032" y="15682"/>
                  </a:cubicBezTo>
                  <a:cubicBezTo>
                    <a:pt x="47057" y="15682"/>
                    <a:pt x="47082" y="15680"/>
                    <a:pt x="47106" y="15678"/>
                  </a:cubicBezTo>
                  <a:cubicBezTo>
                    <a:pt x="47506" y="15645"/>
                    <a:pt x="47739" y="15311"/>
                    <a:pt x="47773" y="14911"/>
                  </a:cubicBezTo>
                  <a:cubicBezTo>
                    <a:pt x="47906" y="14044"/>
                    <a:pt x="47806" y="13143"/>
                    <a:pt x="47839" y="12209"/>
                  </a:cubicBezTo>
                  <a:cubicBezTo>
                    <a:pt x="47906" y="11308"/>
                    <a:pt x="47973" y="10408"/>
                    <a:pt x="48006" y="9507"/>
                  </a:cubicBezTo>
                  <a:cubicBezTo>
                    <a:pt x="48140" y="8706"/>
                    <a:pt x="48173" y="7839"/>
                    <a:pt x="48140" y="6905"/>
                  </a:cubicBezTo>
                  <a:cubicBezTo>
                    <a:pt x="48106" y="5971"/>
                    <a:pt x="48006" y="5037"/>
                    <a:pt x="47239" y="4403"/>
                  </a:cubicBezTo>
                  <a:cubicBezTo>
                    <a:pt x="46809" y="4091"/>
                    <a:pt x="46322" y="3961"/>
                    <a:pt x="45825" y="3961"/>
                  </a:cubicBezTo>
                  <a:cubicBezTo>
                    <a:pt x="45473" y="3961"/>
                    <a:pt x="45116" y="4026"/>
                    <a:pt x="44771" y="4136"/>
                  </a:cubicBezTo>
                  <a:cubicBezTo>
                    <a:pt x="43937" y="4370"/>
                    <a:pt x="43103" y="4670"/>
                    <a:pt x="42302" y="4970"/>
                  </a:cubicBezTo>
                  <a:cubicBezTo>
                    <a:pt x="41468" y="5237"/>
                    <a:pt x="40601" y="5537"/>
                    <a:pt x="39767" y="5904"/>
                  </a:cubicBezTo>
                  <a:cubicBezTo>
                    <a:pt x="38966" y="6238"/>
                    <a:pt x="38066" y="6538"/>
                    <a:pt x="37399" y="7139"/>
                  </a:cubicBezTo>
                  <a:cubicBezTo>
                    <a:pt x="37165" y="7305"/>
                    <a:pt x="37265" y="7706"/>
                    <a:pt x="37565" y="7739"/>
                  </a:cubicBezTo>
                  <a:cubicBezTo>
                    <a:pt x="37756" y="7774"/>
                    <a:pt x="37953" y="7788"/>
                    <a:pt x="38155" y="7788"/>
                  </a:cubicBezTo>
                  <a:cubicBezTo>
                    <a:pt x="38728" y="7788"/>
                    <a:pt x="39333" y="7671"/>
                    <a:pt x="39900" y="7572"/>
                  </a:cubicBezTo>
                  <a:cubicBezTo>
                    <a:pt x="40634" y="7472"/>
                    <a:pt x="41402" y="7305"/>
                    <a:pt x="42135" y="7139"/>
                  </a:cubicBezTo>
                  <a:cubicBezTo>
                    <a:pt x="42836" y="6972"/>
                    <a:pt x="43603" y="6838"/>
                    <a:pt x="44304" y="6672"/>
                  </a:cubicBezTo>
                  <a:lnTo>
                    <a:pt x="44304" y="6672"/>
                  </a:lnTo>
                  <a:cubicBezTo>
                    <a:pt x="41602" y="10708"/>
                    <a:pt x="37399" y="13677"/>
                    <a:pt x="32662" y="14844"/>
                  </a:cubicBezTo>
                  <a:cubicBezTo>
                    <a:pt x="31353" y="15163"/>
                    <a:pt x="29898" y="15348"/>
                    <a:pt x="28426" y="15348"/>
                  </a:cubicBezTo>
                  <a:cubicBezTo>
                    <a:pt x="25733" y="15348"/>
                    <a:pt x="22981" y="14729"/>
                    <a:pt x="20954" y="13176"/>
                  </a:cubicBezTo>
                  <a:cubicBezTo>
                    <a:pt x="22588" y="12909"/>
                    <a:pt x="24156" y="12509"/>
                    <a:pt x="25624" y="11742"/>
                  </a:cubicBezTo>
                  <a:cubicBezTo>
                    <a:pt x="28326" y="10374"/>
                    <a:pt x="30294" y="7572"/>
                    <a:pt x="29393" y="4403"/>
                  </a:cubicBezTo>
                  <a:cubicBezTo>
                    <a:pt x="28562" y="1623"/>
                    <a:pt x="25958" y="1"/>
                    <a:pt x="23189" y="1"/>
                  </a:cubicBezTo>
                  <a:close/>
                </a:path>
              </a:pathLst>
            </a:custGeom>
            <a:solidFill>
              <a:srgbClr val="746160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2" name="Google Shape;1567;p76">
              <a:extLst>
                <a:ext uri="{FF2B5EF4-FFF2-40B4-BE49-F238E27FC236}">
                  <a16:creationId xmlns:a16="http://schemas.microsoft.com/office/drawing/2014/main" id="{1B3DBE73-C7F1-405C-ACAC-9405E9723917}"/>
                </a:ext>
              </a:extLst>
            </p:cNvPr>
            <p:cNvSpPr/>
            <p:nvPr/>
          </p:nvSpPr>
          <p:spPr>
            <a:xfrm>
              <a:off x="3142275" y="4276000"/>
              <a:ext cx="1204575" cy="430375"/>
            </a:xfrm>
            <a:custGeom>
              <a:avLst/>
              <a:gdLst/>
              <a:ahLst/>
              <a:cxnLst/>
              <a:rect l="l" t="t" r="r" b="b"/>
              <a:pathLst>
                <a:path w="48183" h="17215" extrusionOk="0">
                  <a:moveTo>
                    <a:pt x="23375" y="1772"/>
                  </a:moveTo>
                  <a:cubicBezTo>
                    <a:pt x="24835" y="1772"/>
                    <a:pt x="26275" y="2360"/>
                    <a:pt x="27168" y="3636"/>
                  </a:cubicBezTo>
                  <a:cubicBezTo>
                    <a:pt x="27868" y="4670"/>
                    <a:pt x="28169" y="6004"/>
                    <a:pt x="27802" y="7238"/>
                  </a:cubicBezTo>
                  <a:cubicBezTo>
                    <a:pt x="27401" y="8406"/>
                    <a:pt x="26534" y="9273"/>
                    <a:pt x="25500" y="9940"/>
                  </a:cubicBezTo>
                  <a:cubicBezTo>
                    <a:pt x="23732" y="11074"/>
                    <a:pt x="21664" y="11608"/>
                    <a:pt x="19562" y="11775"/>
                  </a:cubicBezTo>
                  <a:cubicBezTo>
                    <a:pt x="19162" y="11241"/>
                    <a:pt x="18795" y="10574"/>
                    <a:pt x="18495" y="9840"/>
                  </a:cubicBezTo>
                  <a:cubicBezTo>
                    <a:pt x="17528" y="7438"/>
                    <a:pt x="17895" y="4636"/>
                    <a:pt x="19996" y="2935"/>
                  </a:cubicBezTo>
                  <a:cubicBezTo>
                    <a:pt x="20935" y="2178"/>
                    <a:pt x="22162" y="1772"/>
                    <a:pt x="23375" y="1772"/>
                  </a:cubicBezTo>
                  <a:close/>
                  <a:moveTo>
                    <a:pt x="23185" y="0"/>
                  </a:moveTo>
                  <a:cubicBezTo>
                    <a:pt x="22735" y="0"/>
                    <a:pt x="22281" y="44"/>
                    <a:pt x="21831" y="133"/>
                  </a:cubicBezTo>
                  <a:cubicBezTo>
                    <a:pt x="18628" y="767"/>
                    <a:pt x="16327" y="3669"/>
                    <a:pt x="16127" y="6905"/>
                  </a:cubicBezTo>
                  <a:cubicBezTo>
                    <a:pt x="16027" y="8639"/>
                    <a:pt x="16494" y="10340"/>
                    <a:pt x="17361" y="11808"/>
                  </a:cubicBezTo>
                  <a:lnTo>
                    <a:pt x="17027" y="11808"/>
                  </a:lnTo>
                  <a:cubicBezTo>
                    <a:pt x="13558" y="11741"/>
                    <a:pt x="10189" y="10674"/>
                    <a:pt x="7287" y="8806"/>
                  </a:cubicBezTo>
                  <a:cubicBezTo>
                    <a:pt x="5886" y="7939"/>
                    <a:pt x="4652" y="6905"/>
                    <a:pt x="3518" y="5670"/>
                  </a:cubicBezTo>
                  <a:cubicBezTo>
                    <a:pt x="2383" y="4503"/>
                    <a:pt x="1483" y="3235"/>
                    <a:pt x="482" y="1934"/>
                  </a:cubicBezTo>
                  <a:cubicBezTo>
                    <a:pt x="434" y="1877"/>
                    <a:pt x="372" y="1852"/>
                    <a:pt x="310" y="1852"/>
                  </a:cubicBezTo>
                  <a:cubicBezTo>
                    <a:pt x="156" y="1852"/>
                    <a:pt x="1" y="2002"/>
                    <a:pt x="48" y="2168"/>
                  </a:cubicBezTo>
                  <a:cubicBezTo>
                    <a:pt x="1049" y="5137"/>
                    <a:pt x="3518" y="7638"/>
                    <a:pt x="5986" y="9440"/>
                  </a:cubicBezTo>
                  <a:cubicBezTo>
                    <a:pt x="8821" y="11474"/>
                    <a:pt x="12157" y="12742"/>
                    <a:pt x="15626" y="13142"/>
                  </a:cubicBezTo>
                  <a:cubicBezTo>
                    <a:pt x="16527" y="13276"/>
                    <a:pt x="17494" y="13309"/>
                    <a:pt x="18462" y="13309"/>
                  </a:cubicBezTo>
                  <a:cubicBezTo>
                    <a:pt x="18895" y="13843"/>
                    <a:pt x="19462" y="14343"/>
                    <a:pt x="20029" y="14777"/>
                  </a:cubicBezTo>
                  <a:cubicBezTo>
                    <a:pt x="22408" y="16539"/>
                    <a:pt x="25459" y="17215"/>
                    <a:pt x="28385" y="17215"/>
                  </a:cubicBezTo>
                  <a:cubicBezTo>
                    <a:pt x="28783" y="17215"/>
                    <a:pt x="29178" y="17202"/>
                    <a:pt x="29570" y="17179"/>
                  </a:cubicBezTo>
                  <a:cubicBezTo>
                    <a:pt x="35874" y="16778"/>
                    <a:pt x="41812" y="13342"/>
                    <a:pt x="45481" y="8205"/>
                  </a:cubicBezTo>
                  <a:cubicBezTo>
                    <a:pt x="45481" y="8172"/>
                    <a:pt x="45514" y="8172"/>
                    <a:pt x="45514" y="8139"/>
                  </a:cubicBezTo>
                  <a:cubicBezTo>
                    <a:pt x="45548" y="8939"/>
                    <a:pt x="45648" y="9673"/>
                    <a:pt x="45748" y="10440"/>
                  </a:cubicBezTo>
                  <a:cubicBezTo>
                    <a:pt x="45881" y="11174"/>
                    <a:pt x="45981" y="11908"/>
                    <a:pt x="46048" y="12642"/>
                  </a:cubicBezTo>
                  <a:cubicBezTo>
                    <a:pt x="46148" y="13476"/>
                    <a:pt x="46148" y="14310"/>
                    <a:pt x="46248" y="15144"/>
                  </a:cubicBezTo>
                  <a:cubicBezTo>
                    <a:pt x="46341" y="15484"/>
                    <a:pt x="46692" y="15681"/>
                    <a:pt x="47009" y="15681"/>
                  </a:cubicBezTo>
                  <a:cubicBezTo>
                    <a:pt x="47034" y="15681"/>
                    <a:pt x="47058" y="15680"/>
                    <a:pt x="47082" y="15677"/>
                  </a:cubicBezTo>
                  <a:cubicBezTo>
                    <a:pt x="47516" y="15644"/>
                    <a:pt x="47716" y="15311"/>
                    <a:pt x="47749" y="14944"/>
                  </a:cubicBezTo>
                  <a:cubicBezTo>
                    <a:pt x="47883" y="14043"/>
                    <a:pt x="47816" y="13142"/>
                    <a:pt x="47849" y="12242"/>
                  </a:cubicBezTo>
                  <a:cubicBezTo>
                    <a:pt x="47883" y="11308"/>
                    <a:pt x="47983" y="10440"/>
                    <a:pt x="48016" y="9506"/>
                  </a:cubicBezTo>
                  <a:cubicBezTo>
                    <a:pt x="48149" y="8739"/>
                    <a:pt x="48183" y="7839"/>
                    <a:pt x="48149" y="6938"/>
                  </a:cubicBezTo>
                  <a:cubicBezTo>
                    <a:pt x="48083" y="5971"/>
                    <a:pt x="48016" y="5070"/>
                    <a:pt x="47215" y="4436"/>
                  </a:cubicBezTo>
                  <a:cubicBezTo>
                    <a:pt x="46794" y="4115"/>
                    <a:pt x="46288" y="3987"/>
                    <a:pt x="45770" y="3987"/>
                  </a:cubicBezTo>
                  <a:cubicBezTo>
                    <a:pt x="45427" y="3987"/>
                    <a:pt x="45079" y="4043"/>
                    <a:pt x="44747" y="4136"/>
                  </a:cubicBezTo>
                  <a:cubicBezTo>
                    <a:pt x="43913" y="4403"/>
                    <a:pt x="43079" y="4670"/>
                    <a:pt x="42312" y="4970"/>
                  </a:cubicBezTo>
                  <a:cubicBezTo>
                    <a:pt x="41478" y="5270"/>
                    <a:pt x="40577" y="5570"/>
                    <a:pt x="39743" y="5937"/>
                  </a:cubicBezTo>
                  <a:cubicBezTo>
                    <a:pt x="38976" y="6271"/>
                    <a:pt x="38042" y="6571"/>
                    <a:pt x="37375" y="7138"/>
                  </a:cubicBezTo>
                  <a:cubicBezTo>
                    <a:pt x="37175" y="7305"/>
                    <a:pt x="37242" y="7738"/>
                    <a:pt x="37542" y="7772"/>
                  </a:cubicBezTo>
                  <a:cubicBezTo>
                    <a:pt x="37741" y="7806"/>
                    <a:pt x="37945" y="7821"/>
                    <a:pt x="38150" y="7821"/>
                  </a:cubicBezTo>
                  <a:cubicBezTo>
                    <a:pt x="38736" y="7821"/>
                    <a:pt x="39334" y="7704"/>
                    <a:pt x="39877" y="7605"/>
                  </a:cubicBezTo>
                  <a:cubicBezTo>
                    <a:pt x="40644" y="7472"/>
                    <a:pt x="41378" y="7305"/>
                    <a:pt x="42145" y="7138"/>
                  </a:cubicBezTo>
                  <a:cubicBezTo>
                    <a:pt x="42846" y="6971"/>
                    <a:pt x="43580" y="6838"/>
                    <a:pt x="44313" y="6671"/>
                  </a:cubicBezTo>
                  <a:lnTo>
                    <a:pt x="44313" y="6671"/>
                  </a:lnTo>
                  <a:cubicBezTo>
                    <a:pt x="41578" y="10707"/>
                    <a:pt x="37375" y="13676"/>
                    <a:pt x="32672" y="14844"/>
                  </a:cubicBezTo>
                  <a:cubicBezTo>
                    <a:pt x="31351" y="15177"/>
                    <a:pt x="29877" y="15370"/>
                    <a:pt x="28387" y="15370"/>
                  </a:cubicBezTo>
                  <a:cubicBezTo>
                    <a:pt x="25700" y="15370"/>
                    <a:pt x="22959" y="14742"/>
                    <a:pt x="20963" y="13176"/>
                  </a:cubicBezTo>
                  <a:cubicBezTo>
                    <a:pt x="22565" y="12942"/>
                    <a:pt x="24166" y="12509"/>
                    <a:pt x="25633" y="11775"/>
                  </a:cubicBezTo>
                  <a:cubicBezTo>
                    <a:pt x="28335" y="10407"/>
                    <a:pt x="30303" y="7605"/>
                    <a:pt x="29369" y="4436"/>
                  </a:cubicBezTo>
                  <a:cubicBezTo>
                    <a:pt x="28538" y="1627"/>
                    <a:pt x="25933" y="0"/>
                    <a:pt x="23185" y="0"/>
                  </a:cubicBezTo>
                  <a:close/>
                </a:path>
              </a:pathLst>
            </a:custGeom>
            <a:solidFill>
              <a:srgbClr val="FFC3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4" name="TextBox 1">
            <a:extLst>
              <a:ext uri="{FF2B5EF4-FFF2-40B4-BE49-F238E27FC236}">
                <a16:creationId xmlns:a16="http://schemas.microsoft.com/office/drawing/2014/main" id="{426A92EA-92E7-4B89-88D8-AF3A922627D3}"/>
              </a:ext>
            </a:extLst>
          </p:cNvPr>
          <p:cNvSpPr txBox="1"/>
          <p:nvPr/>
        </p:nvSpPr>
        <p:spPr>
          <a:xfrm>
            <a:off x="2679174" y="4114887"/>
            <a:ext cx="78270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โจทย์ถาม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ครูมีน้ำดื่มทั้งหมดกี่ขวด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  <a:p>
            <a:pPr marL="1262063" lvl="0" indent="-1262063">
              <a:tabLst>
                <a:tab pos="1262063" algn="l"/>
              </a:tabLst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โจทย์บอก</a:t>
            </a:r>
            <a:r>
              <a:rPr kumimoji="0" lang="th-T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	</a:t>
            </a:r>
            <a:r>
              <a:rPr lang="th-TH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ครูมีน้ำดื่ม 50 ลิตร แบ่งใส่ถัง ถังละ 5 ลิตร แต่ละถังเทน้ำดื่มใส่ขวดได้ 10 ขวด</a:t>
            </a:r>
            <a:endParaRPr kumimoji="0" lang="th-TH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mPrasanmit" panose="02000000000000000000" pitchFamily="2" charset="-34"/>
              <a:ea typeface="Roboto"/>
              <a:cs typeface="CmPrasanmit" panose="02000000000000000000" pitchFamily="2" charset="-34"/>
              <a:sym typeface="Roboto"/>
            </a:endParaRPr>
          </a:p>
        </p:txBody>
      </p:sp>
      <p:sp>
        <p:nvSpPr>
          <p:cNvPr id="10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0F30589B-6AD0-4804-B039-AC6B579431AA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BD717017-CA3A-497B-AF50-066F952577F4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96B039DC-7EE1-4785-A5AE-111D05B0C90C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B77DE833-950B-48B0-8FBC-D74597D7A943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5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39CF39F4-D606-4F0E-A9AD-4CB80319D812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" name="รูปภาพ 15">
            <a:hlinkClick r:id="rId8" action="ppaction://hlinksldjump"/>
            <a:extLst>
              <a:ext uri="{FF2B5EF4-FFF2-40B4-BE49-F238E27FC236}">
                <a16:creationId xmlns:a16="http://schemas.microsoft.com/office/drawing/2014/main" id="{A82E2111-8614-4EFB-8AF5-A2F39186ECB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0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1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1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30" grpId="0" animBg="1"/>
      <p:bldP spid="2" grpId="0"/>
      <p:bldP spid="47" grpId="0"/>
      <p:bldP spid="1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618363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1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73717" y="564386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สร้างโจทย์ปัญหา 2 ขั้นตอนจากประโยคสัญลักษณ์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52280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1058298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532365"/>
            <a:ext cx="28613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(100 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÷ 4) - 15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97821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065173" y="2428890"/>
            <a:ext cx="8389257" cy="137146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7" name="Rounded Rectangle 46"/>
          <p:cNvSpPr/>
          <p:nvPr/>
        </p:nvSpPr>
        <p:spPr>
          <a:xfrm>
            <a:off x="2065173" y="4222129"/>
            <a:ext cx="8389257" cy="137146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2476650" y="2596089"/>
            <a:ext cx="771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ใบบัวมีลูกอม 100 เม็ด แบ่งให้ต้น ตั้ม ตัง และต่อนคนละเท่าๆ กัน ต่อนนำลูกอมที่ได้แบ่งให้น้อง 15 เม็ด ต่อนเหลือลูกอมกี่เม็ด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76650" y="4400031"/>
            <a:ext cx="771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dirty="0">
                <a:solidFill>
                  <a:srgbClr val="FF0000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ต้นกล้ามีต้นฝรั่ง 100 ต้น ปลูกในแปลง 4 แปลง แปลงละเท่าๆ กัน แปลงที่สองต้นฝรั่งตายไป 15 ต้น แปลงที่สองเหลือต้นฝรั่งกี่ต้น</a:t>
            </a:r>
          </a:p>
        </p:txBody>
      </p:sp>
      <p:sp>
        <p:nvSpPr>
          <p:cNvPr id="32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826B47F1-659B-4D9A-8481-BE548B57D07C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33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8A38A81-9AA0-4B71-A1F4-4A0AC13BDA58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34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8641C1D6-5DCD-43E4-B758-5AFC2F6EE732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35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863C7FC-6D29-4DB4-8818-87131EED4C9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36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0AA63146-05FB-4C3E-AC16-3BB8690CE02E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37" name="รูปภาพ 36">
            <a:hlinkClick r:id="rId8" action="ppaction://hlinksldjump"/>
            <a:extLst>
              <a:ext uri="{FF2B5EF4-FFF2-40B4-BE49-F238E27FC236}">
                <a16:creationId xmlns:a16="http://schemas.microsoft.com/office/drawing/2014/main" id="{302BA9EA-8DEA-4BE5-ABC1-802259D6897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3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กลุ่ม 2">
            <a:extLst>
              <a:ext uri="{FF2B5EF4-FFF2-40B4-BE49-F238E27FC236}">
                <a16:creationId xmlns:a16="http://schemas.microsoft.com/office/drawing/2014/main" id="{9DFE21D2-8454-4938-8468-7CE8BBC9E4EC}"/>
              </a:ext>
            </a:extLst>
          </p:cNvPr>
          <p:cNvGrpSpPr/>
          <p:nvPr/>
        </p:nvGrpSpPr>
        <p:grpSpPr>
          <a:xfrm>
            <a:off x="1419298" y="1618363"/>
            <a:ext cx="468000" cy="468000"/>
            <a:chOff x="1239484" y="1722687"/>
            <a:chExt cx="468000" cy="468000"/>
          </a:xfrm>
        </p:grpSpPr>
        <p:sp>
          <p:nvSpPr>
            <p:cNvPr id="74" name="Google Shape;523;p27">
              <a:extLst>
                <a:ext uri="{FF2B5EF4-FFF2-40B4-BE49-F238E27FC236}">
                  <a16:creationId xmlns:a16="http://schemas.microsoft.com/office/drawing/2014/main" id="{1C04ECCD-564D-4E72-8F8E-1A292C8991BA}"/>
                </a:ext>
              </a:extLst>
            </p:cNvPr>
            <p:cNvSpPr/>
            <p:nvPr/>
          </p:nvSpPr>
          <p:spPr>
            <a:xfrm flipH="1">
              <a:off x="1239484" y="1722687"/>
              <a:ext cx="468000" cy="468000"/>
            </a:xfrm>
            <a:custGeom>
              <a:avLst/>
              <a:gdLst/>
              <a:ahLst/>
              <a:cxnLst/>
              <a:rect l="l" t="t" r="r" b="b"/>
              <a:pathLst>
                <a:path w="847" h="875" extrusionOk="0">
                  <a:moveTo>
                    <a:pt x="418" y="0"/>
                  </a:moveTo>
                  <a:cubicBezTo>
                    <a:pt x="358" y="0"/>
                    <a:pt x="299" y="12"/>
                    <a:pt x="251" y="36"/>
                  </a:cubicBezTo>
                  <a:cubicBezTo>
                    <a:pt x="191" y="48"/>
                    <a:pt x="144" y="72"/>
                    <a:pt x="120" y="120"/>
                  </a:cubicBezTo>
                  <a:cubicBezTo>
                    <a:pt x="61" y="179"/>
                    <a:pt x="25" y="239"/>
                    <a:pt x="13" y="310"/>
                  </a:cubicBezTo>
                  <a:cubicBezTo>
                    <a:pt x="1" y="393"/>
                    <a:pt x="1" y="465"/>
                    <a:pt x="13" y="536"/>
                  </a:cubicBezTo>
                  <a:lnTo>
                    <a:pt x="13" y="548"/>
                  </a:lnTo>
                  <a:cubicBezTo>
                    <a:pt x="25" y="584"/>
                    <a:pt x="49" y="632"/>
                    <a:pt x="61" y="655"/>
                  </a:cubicBezTo>
                  <a:cubicBezTo>
                    <a:pt x="84" y="703"/>
                    <a:pt x="120" y="751"/>
                    <a:pt x="168" y="774"/>
                  </a:cubicBezTo>
                  <a:cubicBezTo>
                    <a:pt x="191" y="810"/>
                    <a:pt x="227" y="822"/>
                    <a:pt x="251" y="834"/>
                  </a:cubicBezTo>
                  <a:cubicBezTo>
                    <a:pt x="287" y="861"/>
                    <a:pt x="329" y="874"/>
                    <a:pt x="373" y="874"/>
                  </a:cubicBezTo>
                  <a:cubicBezTo>
                    <a:pt x="388" y="874"/>
                    <a:pt x="403" y="873"/>
                    <a:pt x="418" y="870"/>
                  </a:cubicBezTo>
                  <a:cubicBezTo>
                    <a:pt x="465" y="870"/>
                    <a:pt x="489" y="846"/>
                    <a:pt x="537" y="846"/>
                  </a:cubicBezTo>
                  <a:cubicBezTo>
                    <a:pt x="561" y="834"/>
                    <a:pt x="608" y="822"/>
                    <a:pt x="644" y="810"/>
                  </a:cubicBezTo>
                  <a:cubicBezTo>
                    <a:pt x="680" y="774"/>
                    <a:pt x="727" y="751"/>
                    <a:pt x="763" y="703"/>
                  </a:cubicBezTo>
                  <a:cubicBezTo>
                    <a:pt x="799" y="655"/>
                    <a:pt x="823" y="608"/>
                    <a:pt x="834" y="548"/>
                  </a:cubicBezTo>
                  <a:lnTo>
                    <a:pt x="834" y="536"/>
                  </a:lnTo>
                  <a:cubicBezTo>
                    <a:pt x="846" y="465"/>
                    <a:pt x="846" y="393"/>
                    <a:pt x="834" y="310"/>
                  </a:cubicBezTo>
                  <a:cubicBezTo>
                    <a:pt x="823" y="239"/>
                    <a:pt x="775" y="179"/>
                    <a:pt x="727" y="120"/>
                  </a:cubicBezTo>
                  <a:cubicBezTo>
                    <a:pt x="703" y="108"/>
                    <a:pt x="668" y="72"/>
                    <a:pt x="644" y="60"/>
                  </a:cubicBezTo>
                  <a:cubicBezTo>
                    <a:pt x="584" y="12"/>
                    <a:pt x="501" y="0"/>
                    <a:pt x="418" y="0"/>
                  </a:cubicBezTo>
                  <a:close/>
                </a:path>
              </a:pathLst>
            </a:custGeom>
            <a:solidFill>
              <a:srgbClr val="88F1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656;p49">
              <a:extLst>
                <a:ext uri="{FF2B5EF4-FFF2-40B4-BE49-F238E27FC236}">
                  <a16:creationId xmlns:a16="http://schemas.microsoft.com/office/drawing/2014/main" id="{70C0FB2E-FFFE-484B-A62A-14114A395A60}"/>
                </a:ext>
              </a:extLst>
            </p:cNvPr>
            <p:cNvSpPr txBox="1"/>
            <p:nvPr/>
          </p:nvSpPr>
          <p:spPr>
            <a:xfrm>
              <a:off x="1291776" y="1770669"/>
              <a:ext cx="358608" cy="3350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th-TH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75000"/>
                    </a:srgbClr>
                  </a:solidFill>
                  <a:effectLst/>
                  <a:uLnTx/>
                  <a:uFillTx/>
                  <a:latin typeface="FC Candy" panose="020B0500040200020003" pitchFamily="34" charset="-34"/>
                  <a:ea typeface="Patrick Hand"/>
                  <a:cs typeface="FC Candy" panose="020B0500040200020003" pitchFamily="34" charset="-34"/>
                  <a:sym typeface="Patrick Hand"/>
                </a:rPr>
                <a:t>2</a:t>
              </a: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FC Candy" panose="020B0500040200020003" pitchFamily="34" charset="-34"/>
                <a:ea typeface="Patrick Hand"/>
                <a:cs typeface="FC Candy" panose="020B0500040200020003" pitchFamily="34" charset="-34"/>
                <a:sym typeface="Patrick Hand"/>
              </a:endParaRPr>
            </a:p>
          </p:txBody>
        </p:sp>
      </p:grpSp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1673717" y="564386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สร้างโจทย์ปัญหา 2 ขั้นตอนจากประโยคสัญลักษณ์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52280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1058298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65173" y="1532365"/>
            <a:ext cx="2861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(45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+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36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) </a:t>
            </a:r>
            <a:r>
              <a:rPr lang="th-TH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×</a:t>
            </a: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35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97821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065173" y="2428890"/>
            <a:ext cx="8389257" cy="137146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065173" y="4222129"/>
            <a:ext cx="8389257" cy="137146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6650" y="2596089"/>
            <a:ext cx="771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ขุนเก็บมะนาวได้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45 กิโลกรัม พ่อเก็บได้อีก 36 กิโลกรัม นำมะนาวไปขายกิโลกรัมละ 35 บาท ขุนขายมะนาวทั้งหมดได้เงินเท่าไร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476650" y="4400031"/>
            <a:ext cx="77125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พ่อมีคะน้า</a:t>
            </a:r>
            <a:r>
              <a:rPr kumimoji="0" lang="th-TH" sz="3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 45 แปลง ผักชี 36 แปลง ใส่ปุ๋ยแปลงละ 35 กิโลกรัม พ่อต้องใส่ปุ๋ยคะน้าและผักชีทั้งหมดกี่กิโลกรัม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sp>
        <p:nvSpPr>
          <p:cNvPr id="21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291105C4-2814-4448-A064-4FADD07BC6A2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22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D60F9EB4-EEC9-4521-ADF2-99D5DA3C3DE6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23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745304A9-992F-4512-9A2F-0BBB3059D392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24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7CB60587-8305-4CAB-B43F-B230ECCF0D6E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25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58CDA308-DC68-49A1-89DE-CA45CAE4161E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26" name="รูปภาพ 25">
            <a:hlinkClick r:id="rId8" action="ppaction://hlinksldjump"/>
            <a:extLst>
              <a:ext uri="{FF2B5EF4-FFF2-40B4-BE49-F238E27FC236}">
                <a16:creationId xmlns:a16="http://schemas.microsoft.com/office/drawing/2014/main" id="{0A300790-DBA9-48E1-9B9A-82A507F62E1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9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4259;p71">
            <a:extLst>
              <a:ext uri="{FF2B5EF4-FFF2-40B4-BE49-F238E27FC236}">
                <a16:creationId xmlns:a16="http://schemas.microsoft.com/office/drawing/2014/main" id="{5110E23B-14F1-4FF1-A755-AA541C1C1C08}"/>
              </a:ext>
            </a:extLst>
          </p:cNvPr>
          <p:cNvSpPr txBox="1"/>
          <p:nvPr/>
        </p:nvSpPr>
        <p:spPr>
          <a:xfrm>
            <a:off x="3543985" y="564386"/>
            <a:ext cx="5934126" cy="482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>
                <a:tab pos="2062163" algn="l"/>
              </a:tabLst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Comfortaa"/>
                <a:cs typeface="CmPrasanmit" panose="02000000000000000000" pitchFamily="2" charset="-34"/>
                <a:sym typeface="Comfortaa"/>
              </a:rPr>
              <a:t>สร้างโจทย์ปัญหาจากประโยคสัญลักษณ์</a:t>
            </a:r>
          </a:p>
        </p:txBody>
      </p:sp>
      <p:grpSp>
        <p:nvGrpSpPr>
          <p:cNvPr id="88" name="Google Shape;3186;p51">
            <a:extLst>
              <a:ext uri="{FF2B5EF4-FFF2-40B4-BE49-F238E27FC236}">
                <a16:creationId xmlns:a16="http://schemas.microsoft.com/office/drawing/2014/main" id="{0AB89424-C278-41F6-AB4F-1DABDAC0C5C4}"/>
              </a:ext>
            </a:extLst>
          </p:cNvPr>
          <p:cNvGrpSpPr/>
          <p:nvPr/>
        </p:nvGrpSpPr>
        <p:grpSpPr>
          <a:xfrm rot="14045225">
            <a:off x="9696433" y="522800"/>
            <a:ext cx="292669" cy="583541"/>
            <a:chOff x="2518050" y="238125"/>
            <a:chExt cx="2610950" cy="5185750"/>
          </a:xfrm>
        </p:grpSpPr>
        <p:sp>
          <p:nvSpPr>
            <p:cNvPr id="100" name="Google Shape;3187;p51">
              <a:extLst>
                <a:ext uri="{FF2B5EF4-FFF2-40B4-BE49-F238E27FC236}">
                  <a16:creationId xmlns:a16="http://schemas.microsoft.com/office/drawing/2014/main" id="{65C436E7-FB17-471B-BAE7-B8F6CDE9B765}"/>
                </a:ext>
              </a:extLst>
            </p:cNvPr>
            <p:cNvSpPr/>
            <p:nvPr/>
          </p:nvSpPr>
          <p:spPr>
            <a:xfrm>
              <a:off x="2525425" y="2079525"/>
              <a:ext cx="1063450" cy="2137225"/>
            </a:xfrm>
            <a:custGeom>
              <a:avLst/>
              <a:gdLst/>
              <a:ahLst/>
              <a:cxnLst/>
              <a:rect l="l" t="t" r="r" b="b"/>
              <a:pathLst>
                <a:path w="42538" h="85489" extrusionOk="0">
                  <a:moveTo>
                    <a:pt x="27807" y="0"/>
                  </a:moveTo>
                  <a:lnTo>
                    <a:pt x="1" y="5088"/>
                  </a:lnTo>
                  <a:lnTo>
                    <a:pt x="14200" y="85488"/>
                  </a:lnTo>
                  <a:cubicBezTo>
                    <a:pt x="14969" y="85370"/>
                    <a:pt x="15738" y="85133"/>
                    <a:pt x="16566" y="84956"/>
                  </a:cubicBezTo>
                  <a:cubicBezTo>
                    <a:pt x="23665" y="83418"/>
                    <a:pt x="32895" y="81643"/>
                    <a:pt x="42538" y="79868"/>
                  </a:cubicBezTo>
                  <a:lnTo>
                    <a:pt x="27807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3188;p51">
              <a:extLst>
                <a:ext uri="{FF2B5EF4-FFF2-40B4-BE49-F238E27FC236}">
                  <a16:creationId xmlns:a16="http://schemas.microsoft.com/office/drawing/2014/main" id="{236EAA1B-A02C-4410-A6A2-F58A6391D2B0}"/>
                </a:ext>
              </a:extLst>
            </p:cNvPr>
            <p:cNvSpPr/>
            <p:nvPr/>
          </p:nvSpPr>
          <p:spPr>
            <a:xfrm>
              <a:off x="3766350" y="1850275"/>
              <a:ext cx="1070850" cy="2129825"/>
            </a:xfrm>
            <a:custGeom>
              <a:avLst/>
              <a:gdLst/>
              <a:ahLst/>
              <a:cxnLst/>
              <a:rect l="l" t="t" r="r" b="b"/>
              <a:pathLst>
                <a:path w="42834" h="85193" extrusionOk="0">
                  <a:moveTo>
                    <a:pt x="28102" y="0"/>
                  </a:moveTo>
                  <a:lnTo>
                    <a:pt x="0" y="5206"/>
                  </a:lnTo>
                  <a:lnTo>
                    <a:pt x="14731" y="85193"/>
                  </a:lnTo>
                  <a:cubicBezTo>
                    <a:pt x="28516" y="82767"/>
                    <a:pt x="39934" y="80696"/>
                    <a:pt x="42596" y="79809"/>
                  </a:cubicBezTo>
                  <a:lnTo>
                    <a:pt x="42360" y="79809"/>
                  </a:lnTo>
                  <a:lnTo>
                    <a:pt x="42715" y="79750"/>
                  </a:lnTo>
                  <a:lnTo>
                    <a:pt x="42833" y="79750"/>
                  </a:lnTo>
                  <a:lnTo>
                    <a:pt x="28102" y="0"/>
                  </a:lnTo>
                  <a:close/>
                </a:path>
              </a:pathLst>
            </a:custGeom>
            <a:solidFill>
              <a:srgbClr val="FF3A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3189;p51">
              <a:extLst>
                <a:ext uri="{FF2B5EF4-FFF2-40B4-BE49-F238E27FC236}">
                  <a16:creationId xmlns:a16="http://schemas.microsoft.com/office/drawing/2014/main" id="{8248C818-654F-47DC-978A-311DC4EBB47D}"/>
                </a:ext>
              </a:extLst>
            </p:cNvPr>
            <p:cNvSpPr/>
            <p:nvPr/>
          </p:nvSpPr>
          <p:spPr>
            <a:xfrm>
              <a:off x="3220575" y="1980425"/>
              <a:ext cx="914075" cy="2095825"/>
            </a:xfrm>
            <a:custGeom>
              <a:avLst/>
              <a:gdLst/>
              <a:ahLst/>
              <a:cxnLst/>
              <a:rect l="l" t="t" r="r" b="b"/>
              <a:pathLst>
                <a:path w="36563" h="83833" extrusionOk="0">
                  <a:moveTo>
                    <a:pt x="21831" y="0"/>
                  </a:moveTo>
                  <a:lnTo>
                    <a:pt x="1" y="3964"/>
                  </a:lnTo>
                  <a:lnTo>
                    <a:pt x="14732" y="83832"/>
                  </a:lnTo>
                  <a:cubicBezTo>
                    <a:pt x="22068" y="82531"/>
                    <a:pt x="29581" y="81170"/>
                    <a:pt x="36562" y="79927"/>
                  </a:cubicBezTo>
                  <a:lnTo>
                    <a:pt x="21831" y="0"/>
                  </a:lnTo>
                  <a:close/>
                </a:path>
              </a:pathLst>
            </a:custGeom>
            <a:solidFill>
              <a:srgbClr val="EE7B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3190;p51">
              <a:extLst>
                <a:ext uri="{FF2B5EF4-FFF2-40B4-BE49-F238E27FC236}">
                  <a16:creationId xmlns:a16="http://schemas.microsoft.com/office/drawing/2014/main" id="{6981DBAA-630D-4D68-B2A5-854D1AC2BE00}"/>
                </a:ext>
              </a:extLst>
            </p:cNvPr>
            <p:cNvSpPr/>
            <p:nvPr/>
          </p:nvSpPr>
          <p:spPr>
            <a:xfrm>
              <a:off x="2518050" y="813450"/>
              <a:ext cx="1950850" cy="1393275"/>
            </a:xfrm>
            <a:custGeom>
              <a:avLst/>
              <a:gdLst/>
              <a:ahLst/>
              <a:cxnLst/>
              <a:rect l="l" t="t" r="r" b="b"/>
              <a:pathLst>
                <a:path w="78034" h="55731" extrusionOk="0">
                  <a:moveTo>
                    <a:pt x="41295" y="1"/>
                  </a:moveTo>
                  <a:cubicBezTo>
                    <a:pt x="37508" y="2486"/>
                    <a:pt x="33130" y="3905"/>
                    <a:pt x="28693" y="4970"/>
                  </a:cubicBezTo>
                  <a:cubicBezTo>
                    <a:pt x="27284" y="5297"/>
                    <a:pt x="25922" y="5441"/>
                    <a:pt x="24597" y="5441"/>
                  </a:cubicBezTo>
                  <a:cubicBezTo>
                    <a:pt x="20636" y="5441"/>
                    <a:pt x="16990" y="4155"/>
                    <a:pt x="13311" y="2604"/>
                  </a:cubicBezTo>
                  <a:lnTo>
                    <a:pt x="0" y="54429"/>
                  </a:lnTo>
                  <a:lnTo>
                    <a:pt x="296" y="55731"/>
                  </a:lnTo>
                  <a:lnTo>
                    <a:pt x="78034" y="41473"/>
                  </a:lnTo>
                  <a:lnTo>
                    <a:pt x="77561" y="39107"/>
                  </a:lnTo>
                  <a:lnTo>
                    <a:pt x="41295" y="1"/>
                  </a:lnTo>
                  <a:close/>
                </a:path>
              </a:pathLst>
            </a:custGeom>
            <a:solidFill>
              <a:srgbClr val="FF91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3191;p51">
              <a:extLst>
                <a:ext uri="{FF2B5EF4-FFF2-40B4-BE49-F238E27FC236}">
                  <a16:creationId xmlns:a16="http://schemas.microsoft.com/office/drawing/2014/main" id="{5877EE12-835D-4BD6-9F53-27166D1F56D4}"/>
                </a:ext>
              </a:extLst>
            </p:cNvPr>
            <p:cNvSpPr/>
            <p:nvPr/>
          </p:nvSpPr>
          <p:spPr>
            <a:xfrm>
              <a:off x="2850825" y="238125"/>
              <a:ext cx="699600" cy="710750"/>
            </a:xfrm>
            <a:custGeom>
              <a:avLst/>
              <a:gdLst/>
              <a:ahLst/>
              <a:cxnLst/>
              <a:rect l="l" t="t" r="r" b="b"/>
              <a:pathLst>
                <a:path w="27984" h="28430" extrusionOk="0">
                  <a:moveTo>
                    <a:pt x="6567" y="0"/>
                  </a:moveTo>
                  <a:lnTo>
                    <a:pt x="0" y="25617"/>
                  </a:lnTo>
                  <a:cubicBezTo>
                    <a:pt x="3688" y="27153"/>
                    <a:pt x="7278" y="28429"/>
                    <a:pt x="11181" y="28429"/>
                  </a:cubicBezTo>
                  <a:cubicBezTo>
                    <a:pt x="12538" y="28429"/>
                    <a:pt x="13933" y="28275"/>
                    <a:pt x="15382" y="27924"/>
                  </a:cubicBezTo>
                  <a:cubicBezTo>
                    <a:pt x="19819" y="26918"/>
                    <a:pt x="24197" y="25499"/>
                    <a:pt x="27984" y="23014"/>
                  </a:cubicBezTo>
                  <a:lnTo>
                    <a:pt x="6567" y="0"/>
                  </a:ln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3192;p51">
              <a:extLst>
                <a:ext uri="{FF2B5EF4-FFF2-40B4-BE49-F238E27FC236}">
                  <a16:creationId xmlns:a16="http://schemas.microsoft.com/office/drawing/2014/main" id="{32900EA2-4EA4-42C7-9880-D8B124D2BBBF}"/>
                </a:ext>
              </a:extLst>
            </p:cNvPr>
            <p:cNvSpPr/>
            <p:nvPr/>
          </p:nvSpPr>
          <p:spPr>
            <a:xfrm>
              <a:off x="3031275" y="4459275"/>
              <a:ext cx="1941875" cy="964600"/>
            </a:xfrm>
            <a:custGeom>
              <a:avLst/>
              <a:gdLst/>
              <a:ahLst/>
              <a:cxnLst/>
              <a:rect l="l" t="t" r="r" b="b"/>
              <a:pathLst>
                <a:path w="77675" h="38584" extrusionOk="0">
                  <a:moveTo>
                    <a:pt x="75608" y="1"/>
                  </a:moveTo>
                  <a:lnTo>
                    <a:pt x="75608" y="1"/>
                  </a:lnTo>
                  <a:cubicBezTo>
                    <a:pt x="55848" y="4675"/>
                    <a:pt x="16861" y="11774"/>
                    <a:pt x="0" y="14555"/>
                  </a:cubicBezTo>
                  <a:cubicBezTo>
                    <a:pt x="4155" y="31149"/>
                    <a:pt x="18668" y="38584"/>
                    <a:pt x="33894" y="38584"/>
                  </a:cubicBezTo>
                  <a:cubicBezTo>
                    <a:pt x="55093" y="38584"/>
                    <a:pt x="77674" y="24172"/>
                    <a:pt x="75608" y="1"/>
                  </a:cubicBezTo>
                  <a:close/>
                </a:path>
              </a:pathLst>
            </a:custGeom>
            <a:solidFill>
              <a:srgbClr val="B789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3193;p51">
              <a:extLst>
                <a:ext uri="{FF2B5EF4-FFF2-40B4-BE49-F238E27FC236}">
                  <a16:creationId xmlns:a16="http://schemas.microsoft.com/office/drawing/2014/main" id="{90374365-622B-4B2B-85EC-40F440C8FF7E}"/>
                </a:ext>
              </a:extLst>
            </p:cNvPr>
            <p:cNvSpPr/>
            <p:nvPr/>
          </p:nvSpPr>
          <p:spPr>
            <a:xfrm>
              <a:off x="2721850" y="3843925"/>
              <a:ext cx="2407150" cy="994950"/>
            </a:xfrm>
            <a:custGeom>
              <a:avLst/>
              <a:gdLst/>
              <a:ahLst/>
              <a:cxnLst/>
              <a:rect l="l" t="t" r="r" b="b"/>
              <a:pathLst>
                <a:path w="96286" h="39798" extrusionOk="0">
                  <a:moveTo>
                    <a:pt x="84624" y="1"/>
                  </a:moveTo>
                  <a:cubicBezTo>
                    <a:pt x="84581" y="1"/>
                    <a:pt x="84538" y="2"/>
                    <a:pt x="84495" y="4"/>
                  </a:cubicBezTo>
                  <a:lnTo>
                    <a:pt x="84376" y="4"/>
                  </a:lnTo>
                  <a:cubicBezTo>
                    <a:pt x="81714" y="891"/>
                    <a:pt x="70237" y="2962"/>
                    <a:pt x="56511" y="5387"/>
                  </a:cubicBezTo>
                  <a:cubicBezTo>
                    <a:pt x="49530" y="6630"/>
                    <a:pt x="41958" y="7991"/>
                    <a:pt x="34681" y="9292"/>
                  </a:cubicBezTo>
                  <a:cubicBezTo>
                    <a:pt x="25038" y="11067"/>
                    <a:pt x="15808" y="12842"/>
                    <a:pt x="8709" y="14380"/>
                  </a:cubicBezTo>
                  <a:cubicBezTo>
                    <a:pt x="7881" y="14557"/>
                    <a:pt x="7052" y="14794"/>
                    <a:pt x="6343" y="14912"/>
                  </a:cubicBezTo>
                  <a:cubicBezTo>
                    <a:pt x="5751" y="15090"/>
                    <a:pt x="5218" y="15149"/>
                    <a:pt x="4686" y="15267"/>
                  </a:cubicBezTo>
                  <a:cubicBezTo>
                    <a:pt x="0" y="16135"/>
                    <a:pt x="3743" y="39797"/>
                    <a:pt x="8170" y="39797"/>
                  </a:cubicBezTo>
                  <a:cubicBezTo>
                    <a:pt x="8270" y="39797"/>
                    <a:pt x="8371" y="39785"/>
                    <a:pt x="8472" y="39760"/>
                  </a:cubicBezTo>
                  <a:cubicBezTo>
                    <a:pt x="9596" y="39642"/>
                    <a:pt x="10898" y="39405"/>
                    <a:pt x="12495" y="39109"/>
                  </a:cubicBezTo>
                  <a:cubicBezTo>
                    <a:pt x="29356" y="36270"/>
                    <a:pt x="68344" y="29170"/>
                    <a:pt x="88044" y="24556"/>
                  </a:cubicBezTo>
                  <a:cubicBezTo>
                    <a:pt x="88636" y="24378"/>
                    <a:pt x="89169" y="24260"/>
                    <a:pt x="89760" y="24142"/>
                  </a:cubicBezTo>
                  <a:cubicBezTo>
                    <a:pt x="96285" y="22672"/>
                    <a:pt x="91304" y="1"/>
                    <a:pt x="84624" y="1"/>
                  </a:cubicBezTo>
                  <a:close/>
                </a:path>
              </a:pathLst>
            </a:custGeom>
            <a:solidFill>
              <a:srgbClr val="92E4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9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1336715" y="1058298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1" name="Google Shape;8099;p68">
            <a:extLst>
              <a:ext uri="{FF2B5EF4-FFF2-40B4-BE49-F238E27FC236}">
                <a16:creationId xmlns:a16="http://schemas.microsoft.com/office/drawing/2014/main" id="{A15953CC-F5C6-40E9-B8BC-A3C1DAD16396}"/>
              </a:ext>
            </a:extLst>
          </p:cNvPr>
          <p:cNvSpPr/>
          <p:nvPr/>
        </p:nvSpPr>
        <p:spPr>
          <a:xfrm rot="126129">
            <a:off x="5519151" y="978216"/>
            <a:ext cx="4205553" cy="298597"/>
          </a:xfrm>
          <a:custGeom>
            <a:avLst/>
            <a:gdLst/>
            <a:ahLst/>
            <a:cxnLst/>
            <a:rect l="l" t="t" r="r" b="b"/>
            <a:pathLst>
              <a:path w="170773" h="12125" extrusionOk="0">
                <a:moveTo>
                  <a:pt x="170211" y="0"/>
                </a:moveTo>
                <a:lnTo>
                  <a:pt x="166044" y="2274"/>
                </a:lnTo>
                <a:cubicBezTo>
                  <a:pt x="165878" y="2365"/>
                  <a:pt x="165695" y="2411"/>
                  <a:pt x="165511" y="2411"/>
                </a:cubicBezTo>
                <a:cubicBezTo>
                  <a:pt x="165366" y="2411"/>
                  <a:pt x="165220" y="2382"/>
                  <a:pt x="165081" y="2324"/>
                </a:cubicBezTo>
                <a:lnTo>
                  <a:pt x="161452" y="823"/>
                </a:lnTo>
                <a:cubicBezTo>
                  <a:pt x="161167" y="704"/>
                  <a:pt x="160868" y="645"/>
                  <a:pt x="160570" y="645"/>
                </a:cubicBezTo>
                <a:cubicBezTo>
                  <a:pt x="160192" y="645"/>
                  <a:pt x="159816" y="740"/>
                  <a:pt x="159474" y="927"/>
                </a:cubicBezTo>
                <a:lnTo>
                  <a:pt x="156025" y="2810"/>
                </a:lnTo>
                <a:cubicBezTo>
                  <a:pt x="155860" y="2902"/>
                  <a:pt x="155677" y="2948"/>
                  <a:pt x="155493" y="2948"/>
                </a:cubicBezTo>
                <a:cubicBezTo>
                  <a:pt x="155348" y="2948"/>
                  <a:pt x="155202" y="2919"/>
                  <a:pt x="155063" y="2863"/>
                </a:cubicBezTo>
                <a:lnTo>
                  <a:pt x="151433" y="1359"/>
                </a:lnTo>
                <a:cubicBezTo>
                  <a:pt x="151150" y="1241"/>
                  <a:pt x="150852" y="1183"/>
                  <a:pt x="150555" y="1183"/>
                </a:cubicBezTo>
                <a:cubicBezTo>
                  <a:pt x="150176" y="1183"/>
                  <a:pt x="149799" y="1278"/>
                  <a:pt x="149455" y="1465"/>
                </a:cubicBezTo>
                <a:lnTo>
                  <a:pt x="146010" y="3343"/>
                </a:lnTo>
                <a:cubicBezTo>
                  <a:pt x="145843" y="3435"/>
                  <a:pt x="145659" y="3480"/>
                  <a:pt x="145474" y="3480"/>
                </a:cubicBezTo>
                <a:cubicBezTo>
                  <a:pt x="145328" y="3480"/>
                  <a:pt x="145182" y="3452"/>
                  <a:pt x="145045" y="3396"/>
                </a:cubicBezTo>
                <a:lnTo>
                  <a:pt x="141418" y="1892"/>
                </a:lnTo>
                <a:cubicBezTo>
                  <a:pt x="141135" y="1774"/>
                  <a:pt x="140837" y="1716"/>
                  <a:pt x="140539" y="1716"/>
                </a:cubicBezTo>
                <a:cubicBezTo>
                  <a:pt x="140161" y="1716"/>
                  <a:pt x="139784" y="1810"/>
                  <a:pt x="139440" y="1998"/>
                </a:cubicBezTo>
                <a:lnTo>
                  <a:pt x="135995" y="3878"/>
                </a:lnTo>
                <a:cubicBezTo>
                  <a:pt x="135828" y="3969"/>
                  <a:pt x="135643" y="4015"/>
                  <a:pt x="135458" y="4015"/>
                </a:cubicBezTo>
                <a:cubicBezTo>
                  <a:pt x="135313" y="4015"/>
                  <a:pt x="135167" y="3986"/>
                  <a:pt x="135029" y="3928"/>
                </a:cubicBezTo>
                <a:lnTo>
                  <a:pt x="131403" y="2428"/>
                </a:lnTo>
                <a:cubicBezTo>
                  <a:pt x="131118" y="2308"/>
                  <a:pt x="130819" y="2249"/>
                  <a:pt x="130521" y="2249"/>
                </a:cubicBezTo>
                <a:cubicBezTo>
                  <a:pt x="130144" y="2249"/>
                  <a:pt x="129768" y="2344"/>
                  <a:pt x="129425" y="2531"/>
                </a:cubicBezTo>
                <a:lnTo>
                  <a:pt x="125979" y="4411"/>
                </a:lnTo>
                <a:cubicBezTo>
                  <a:pt x="125812" y="4503"/>
                  <a:pt x="125628" y="4549"/>
                  <a:pt x="125443" y="4549"/>
                </a:cubicBezTo>
                <a:cubicBezTo>
                  <a:pt x="125297" y="4549"/>
                  <a:pt x="125152" y="4521"/>
                  <a:pt x="125014" y="4464"/>
                </a:cubicBezTo>
                <a:lnTo>
                  <a:pt x="121387" y="2960"/>
                </a:lnTo>
                <a:cubicBezTo>
                  <a:pt x="121104" y="2842"/>
                  <a:pt x="120804" y="2783"/>
                  <a:pt x="120505" y="2783"/>
                </a:cubicBezTo>
                <a:cubicBezTo>
                  <a:pt x="120128" y="2783"/>
                  <a:pt x="119752" y="2877"/>
                  <a:pt x="119409" y="3064"/>
                </a:cubicBezTo>
                <a:lnTo>
                  <a:pt x="115964" y="4944"/>
                </a:lnTo>
                <a:cubicBezTo>
                  <a:pt x="115797" y="5036"/>
                  <a:pt x="115612" y="5082"/>
                  <a:pt x="115428" y="5082"/>
                </a:cubicBezTo>
                <a:cubicBezTo>
                  <a:pt x="115282" y="5082"/>
                  <a:pt x="115136" y="5053"/>
                  <a:pt x="114999" y="4997"/>
                </a:cubicBezTo>
                <a:lnTo>
                  <a:pt x="111372" y="3493"/>
                </a:lnTo>
                <a:cubicBezTo>
                  <a:pt x="111089" y="3375"/>
                  <a:pt x="110790" y="3317"/>
                  <a:pt x="110493" y="3317"/>
                </a:cubicBezTo>
                <a:cubicBezTo>
                  <a:pt x="110115" y="3317"/>
                  <a:pt x="109738" y="3412"/>
                  <a:pt x="109394" y="3599"/>
                </a:cubicBezTo>
                <a:lnTo>
                  <a:pt x="105949" y="5477"/>
                </a:lnTo>
                <a:cubicBezTo>
                  <a:pt x="105782" y="5569"/>
                  <a:pt x="105597" y="5615"/>
                  <a:pt x="105412" y="5615"/>
                </a:cubicBezTo>
                <a:cubicBezTo>
                  <a:pt x="105267" y="5615"/>
                  <a:pt x="105121" y="5586"/>
                  <a:pt x="104983" y="5530"/>
                </a:cubicBezTo>
                <a:lnTo>
                  <a:pt x="101357" y="4026"/>
                </a:lnTo>
                <a:cubicBezTo>
                  <a:pt x="101073" y="3908"/>
                  <a:pt x="100775" y="3850"/>
                  <a:pt x="100478" y="3850"/>
                </a:cubicBezTo>
                <a:cubicBezTo>
                  <a:pt x="100099" y="3850"/>
                  <a:pt x="99722" y="3945"/>
                  <a:pt x="99379" y="4132"/>
                </a:cubicBezTo>
                <a:lnTo>
                  <a:pt x="95933" y="6012"/>
                </a:lnTo>
                <a:cubicBezTo>
                  <a:pt x="95766" y="6103"/>
                  <a:pt x="95582" y="6149"/>
                  <a:pt x="95397" y="6149"/>
                </a:cubicBezTo>
                <a:cubicBezTo>
                  <a:pt x="95251" y="6149"/>
                  <a:pt x="95106" y="6120"/>
                  <a:pt x="94968" y="6063"/>
                </a:cubicBezTo>
                <a:lnTo>
                  <a:pt x="91341" y="4562"/>
                </a:lnTo>
                <a:cubicBezTo>
                  <a:pt x="91057" y="4442"/>
                  <a:pt x="90758" y="4383"/>
                  <a:pt x="90460" y="4383"/>
                </a:cubicBezTo>
                <a:cubicBezTo>
                  <a:pt x="90082" y="4383"/>
                  <a:pt x="89706" y="4478"/>
                  <a:pt x="89363" y="4665"/>
                </a:cubicBezTo>
                <a:lnTo>
                  <a:pt x="85918" y="6545"/>
                </a:lnTo>
                <a:cubicBezTo>
                  <a:pt x="85751" y="6637"/>
                  <a:pt x="85566" y="6683"/>
                  <a:pt x="85382" y="6683"/>
                </a:cubicBezTo>
                <a:cubicBezTo>
                  <a:pt x="85236" y="6683"/>
                  <a:pt x="85090" y="6655"/>
                  <a:pt x="84953" y="6598"/>
                </a:cubicBezTo>
                <a:lnTo>
                  <a:pt x="81326" y="5095"/>
                </a:lnTo>
                <a:cubicBezTo>
                  <a:pt x="81041" y="4976"/>
                  <a:pt x="80741" y="4917"/>
                  <a:pt x="80443" y="4917"/>
                </a:cubicBezTo>
                <a:cubicBezTo>
                  <a:pt x="80066" y="4917"/>
                  <a:pt x="79690" y="5011"/>
                  <a:pt x="79348" y="5198"/>
                </a:cubicBezTo>
                <a:lnTo>
                  <a:pt x="75903" y="7078"/>
                </a:lnTo>
                <a:cubicBezTo>
                  <a:pt x="75736" y="7170"/>
                  <a:pt x="75551" y="7216"/>
                  <a:pt x="75366" y="7216"/>
                </a:cubicBezTo>
                <a:cubicBezTo>
                  <a:pt x="75221" y="7216"/>
                  <a:pt x="75075" y="7188"/>
                  <a:pt x="74937" y="7131"/>
                </a:cubicBezTo>
                <a:lnTo>
                  <a:pt x="71311" y="5627"/>
                </a:lnTo>
                <a:cubicBezTo>
                  <a:pt x="71027" y="5510"/>
                  <a:pt x="70729" y="5451"/>
                  <a:pt x="70432" y="5451"/>
                </a:cubicBezTo>
                <a:cubicBezTo>
                  <a:pt x="70053" y="5451"/>
                  <a:pt x="69676" y="5546"/>
                  <a:pt x="69333" y="5733"/>
                </a:cubicBezTo>
                <a:lnTo>
                  <a:pt x="65887" y="7611"/>
                </a:lnTo>
                <a:cubicBezTo>
                  <a:pt x="65720" y="7703"/>
                  <a:pt x="65536" y="7749"/>
                  <a:pt x="65351" y="7749"/>
                </a:cubicBezTo>
                <a:cubicBezTo>
                  <a:pt x="65205" y="7749"/>
                  <a:pt x="65060" y="7720"/>
                  <a:pt x="64922" y="7664"/>
                </a:cubicBezTo>
                <a:lnTo>
                  <a:pt x="61295" y="6160"/>
                </a:lnTo>
                <a:cubicBezTo>
                  <a:pt x="61012" y="6042"/>
                  <a:pt x="60714" y="5984"/>
                  <a:pt x="60416" y="5984"/>
                </a:cubicBezTo>
                <a:cubicBezTo>
                  <a:pt x="60038" y="5984"/>
                  <a:pt x="59661" y="6079"/>
                  <a:pt x="59317" y="6266"/>
                </a:cubicBezTo>
                <a:lnTo>
                  <a:pt x="55872" y="8147"/>
                </a:lnTo>
                <a:cubicBezTo>
                  <a:pt x="55705" y="8237"/>
                  <a:pt x="55520" y="8283"/>
                  <a:pt x="55336" y="8283"/>
                </a:cubicBezTo>
                <a:cubicBezTo>
                  <a:pt x="55190" y="8283"/>
                  <a:pt x="55044" y="8255"/>
                  <a:pt x="54907" y="8197"/>
                </a:cubicBezTo>
                <a:lnTo>
                  <a:pt x="51280" y="6696"/>
                </a:lnTo>
                <a:cubicBezTo>
                  <a:pt x="50995" y="6576"/>
                  <a:pt x="50696" y="6517"/>
                  <a:pt x="50398" y="6517"/>
                </a:cubicBezTo>
                <a:cubicBezTo>
                  <a:pt x="50021" y="6517"/>
                  <a:pt x="49645" y="6612"/>
                  <a:pt x="49302" y="6799"/>
                </a:cubicBezTo>
                <a:lnTo>
                  <a:pt x="45857" y="8679"/>
                </a:lnTo>
                <a:cubicBezTo>
                  <a:pt x="45689" y="8772"/>
                  <a:pt x="45506" y="8817"/>
                  <a:pt x="45321" y="8817"/>
                </a:cubicBezTo>
                <a:cubicBezTo>
                  <a:pt x="45176" y="8817"/>
                  <a:pt x="45030" y="8789"/>
                  <a:pt x="44891" y="8732"/>
                </a:cubicBezTo>
                <a:lnTo>
                  <a:pt x="41265" y="7229"/>
                </a:lnTo>
                <a:cubicBezTo>
                  <a:pt x="40980" y="7110"/>
                  <a:pt x="40680" y="7051"/>
                  <a:pt x="40381" y="7051"/>
                </a:cubicBezTo>
                <a:cubicBezTo>
                  <a:pt x="40004" y="7051"/>
                  <a:pt x="39629" y="7145"/>
                  <a:pt x="39287" y="7332"/>
                </a:cubicBezTo>
                <a:lnTo>
                  <a:pt x="35841" y="9212"/>
                </a:lnTo>
                <a:cubicBezTo>
                  <a:pt x="35674" y="9304"/>
                  <a:pt x="35491" y="9350"/>
                  <a:pt x="35306" y="9350"/>
                </a:cubicBezTo>
                <a:cubicBezTo>
                  <a:pt x="35161" y="9350"/>
                  <a:pt x="35015" y="9322"/>
                  <a:pt x="34876" y="9265"/>
                </a:cubicBezTo>
                <a:lnTo>
                  <a:pt x="31249" y="7762"/>
                </a:lnTo>
                <a:cubicBezTo>
                  <a:pt x="30966" y="7644"/>
                  <a:pt x="30668" y="7585"/>
                  <a:pt x="30370" y="7585"/>
                </a:cubicBezTo>
                <a:cubicBezTo>
                  <a:pt x="29992" y="7585"/>
                  <a:pt x="29615" y="7680"/>
                  <a:pt x="29271" y="7868"/>
                </a:cubicBezTo>
                <a:lnTo>
                  <a:pt x="25826" y="9745"/>
                </a:lnTo>
                <a:cubicBezTo>
                  <a:pt x="25659" y="9837"/>
                  <a:pt x="25475" y="9883"/>
                  <a:pt x="25291" y="9883"/>
                </a:cubicBezTo>
                <a:cubicBezTo>
                  <a:pt x="25145" y="9883"/>
                  <a:pt x="24999" y="9855"/>
                  <a:pt x="24861" y="9798"/>
                </a:cubicBezTo>
                <a:lnTo>
                  <a:pt x="21234" y="8294"/>
                </a:lnTo>
                <a:cubicBezTo>
                  <a:pt x="20952" y="8177"/>
                  <a:pt x="20654" y="8118"/>
                  <a:pt x="20356" y="8118"/>
                </a:cubicBezTo>
                <a:cubicBezTo>
                  <a:pt x="19978" y="8118"/>
                  <a:pt x="19600" y="8213"/>
                  <a:pt x="19256" y="8400"/>
                </a:cubicBezTo>
                <a:lnTo>
                  <a:pt x="15810" y="10281"/>
                </a:lnTo>
                <a:cubicBezTo>
                  <a:pt x="15643" y="10371"/>
                  <a:pt x="15459" y="10417"/>
                  <a:pt x="15274" y="10417"/>
                </a:cubicBezTo>
                <a:cubicBezTo>
                  <a:pt x="15129" y="10417"/>
                  <a:pt x="14983" y="10389"/>
                  <a:pt x="14845" y="10331"/>
                </a:cubicBezTo>
                <a:lnTo>
                  <a:pt x="11218" y="8827"/>
                </a:lnTo>
                <a:cubicBezTo>
                  <a:pt x="10935" y="8709"/>
                  <a:pt x="10637" y="8651"/>
                  <a:pt x="10340" y="8651"/>
                </a:cubicBezTo>
                <a:cubicBezTo>
                  <a:pt x="9961" y="8651"/>
                  <a:pt x="9584" y="8746"/>
                  <a:pt x="9240" y="8933"/>
                </a:cubicBezTo>
                <a:lnTo>
                  <a:pt x="5795" y="10814"/>
                </a:lnTo>
                <a:cubicBezTo>
                  <a:pt x="5629" y="10905"/>
                  <a:pt x="5446" y="10951"/>
                  <a:pt x="5263" y="10951"/>
                </a:cubicBezTo>
                <a:cubicBezTo>
                  <a:pt x="5117" y="10951"/>
                  <a:pt x="4970" y="10922"/>
                  <a:pt x="4830" y="10864"/>
                </a:cubicBezTo>
                <a:lnTo>
                  <a:pt x="450" y="9048"/>
                </a:lnTo>
                <a:lnTo>
                  <a:pt x="1" y="10133"/>
                </a:lnTo>
                <a:lnTo>
                  <a:pt x="4381" y="11949"/>
                </a:lnTo>
                <a:cubicBezTo>
                  <a:pt x="4662" y="12063"/>
                  <a:pt x="4964" y="12125"/>
                  <a:pt x="5259" y="12125"/>
                </a:cubicBezTo>
                <a:cubicBezTo>
                  <a:pt x="5639" y="12125"/>
                  <a:pt x="6015" y="12030"/>
                  <a:pt x="6359" y="11843"/>
                </a:cubicBezTo>
                <a:lnTo>
                  <a:pt x="9824" y="9943"/>
                </a:lnTo>
                <a:cubicBezTo>
                  <a:pt x="9992" y="9853"/>
                  <a:pt x="10176" y="9807"/>
                  <a:pt x="10361" y="9807"/>
                </a:cubicBezTo>
                <a:cubicBezTo>
                  <a:pt x="10506" y="9807"/>
                  <a:pt x="10651" y="9835"/>
                  <a:pt x="10789" y="9893"/>
                </a:cubicBezTo>
                <a:lnTo>
                  <a:pt x="14416" y="11394"/>
                </a:lnTo>
                <a:cubicBezTo>
                  <a:pt x="14699" y="11513"/>
                  <a:pt x="14998" y="11572"/>
                  <a:pt x="15296" y="11572"/>
                </a:cubicBezTo>
                <a:cubicBezTo>
                  <a:pt x="15674" y="11572"/>
                  <a:pt x="16051" y="11478"/>
                  <a:pt x="16394" y="11291"/>
                </a:cubicBezTo>
                <a:lnTo>
                  <a:pt x="19839" y="9410"/>
                </a:lnTo>
                <a:cubicBezTo>
                  <a:pt x="20008" y="9318"/>
                  <a:pt x="20192" y="9272"/>
                  <a:pt x="20376" y="9272"/>
                </a:cubicBezTo>
                <a:cubicBezTo>
                  <a:pt x="20521" y="9272"/>
                  <a:pt x="20667" y="9301"/>
                  <a:pt x="20804" y="9357"/>
                </a:cubicBezTo>
                <a:lnTo>
                  <a:pt x="24431" y="10861"/>
                </a:lnTo>
                <a:cubicBezTo>
                  <a:pt x="24717" y="10979"/>
                  <a:pt x="25017" y="11038"/>
                  <a:pt x="25315" y="11038"/>
                </a:cubicBezTo>
                <a:cubicBezTo>
                  <a:pt x="25692" y="11038"/>
                  <a:pt x="26066" y="10945"/>
                  <a:pt x="26409" y="10758"/>
                </a:cubicBezTo>
                <a:lnTo>
                  <a:pt x="29854" y="8878"/>
                </a:lnTo>
                <a:cubicBezTo>
                  <a:pt x="30023" y="8785"/>
                  <a:pt x="30207" y="8740"/>
                  <a:pt x="30392" y="8740"/>
                </a:cubicBezTo>
                <a:cubicBezTo>
                  <a:pt x="30537" y="8740"/>
                  <a:pt x="30682" y="8768"/>
                  <a:pt x="30820" y="8825"/>
                </a:cubicBezTo>
                <a:lnTo>
                  <a:pt x="34446" y="10328"/>
                </a:lnTo>
                <a:cubicBezTo>
                  <a:pt x="34731" y="10446"/>
                  <a:pt x="35029" y="10504"/>
                  <a:pt x="35326" y="10504"/>
                </a:cubicBezTo>
                <a:cubicBezTo>
                  <a:pt x="35704" y="10504"/>
                  <a:pt x="36080" y="10410"/>
                  <a:pt x="36424" y="10222"/>
                </a:cubicBezTo>
                <a:lnTo>
                  <a:pt x="39870" y="8345"/>
                </a:lnTo>
                <a:cubicBezTo>
                  <a:pt x="40038" y="8253"/>
                  <a:pt x="40223" y="8207"/>
                  <a:pt x="40407" y="8207"/>
                </a:cubicBezTo>
                <a:cubicBezTo>
                  <a:pt x="40552" y="8207"/>
                  <a:pt x="40697" y="8235"/>
                  <a:pt x="40835" y="8292"/>
                </a:cubicBezTo>
                <a:lnTo>
                  <a:pt x="44462" y="9795"/>
                </a:lnTo>
                <a:cubicBezTo>
                  <a:pt x="44746" y="9913"/>
                  <a:pt x="45045" y="9972"/>
                  <a:pt x="45341" y="9972"/>
                </a:cubicBezTo>
                <a:cubicBezTo>
                  <a:pt x="45720" y="9972"/>
                  <a:pt x="46096" y="9877"/>
                  <a:pt x="46440" y="9689"/>
                </a:cubicBezTo>
                <a:lnTo>
                  <a:pt x="49885" y="7809"/>
                </a:lnTo>
                <a:cubicBezTo>
                  <a:pt x="50054" y="7719"/>
                  <a:pt x="50238" y="7673"/>
                  <a:pt x="50422" y="7673"/>
                </a:cubicBezTo>
                <a:cubicBezTo>
                  <a:pt x="50567" y="7673"/>
                  <a:pt x="50713" y="7701"/>
                  <a:pt x="50850" y="7759"/>
                </a:cubicBezTo>
                <a:lnTo>
                  <a:pt x="54477" y="9260"/>
                </a:lnTo>
                <a:cubicBezTo>
                  <a:pt x="54763" y="9379"/>
                  <a:pt x="55062" y="9438"/>
                  <a:pt x="55360" y="9438"/>
                </a:cubicBezTo>
                <a:cubicBezTo>
                  <a:pt x="55737" y="9438"/>
                  <a:pt x="56112" y="9344"/>
                  <a:pt x="56455" y="9156"/>
                </a:cubicBezTo>
                <a:lnTo>
                  <a:pt x="59900" y="7276"/>
                </a:lnTo>
                <a:cubicBezTo>
                  <a:pt x="60069" y="7184"/>
                  <a:pt x="60253" y="7138"/>
                  <a:pt x="60438" y="7138"/>
                </a:cubicBezTo>
                <a:cubicBezTo>
                  <a:pt x="60583" y="7138"/>
                  <a:pt x="60728" y="7167"/>
                  <a:pt x="60866" y="7223"/>
                </a:cubicBezTo>
                <a:lnTo>
                  <a:pt x="64492" y="8727"/>
                </a:lnTo>
                <a:cubicBezTo>
                  <a:pt x="64779" y="8845"/>
                  <a:pt x="65078" y="8904"/>
                  <a:pt x="65377" y="8904"/>
                </a:cubicBezTo>
                <a:cubicBezTo>
                  <a:pt x="65753" y="8904"/>
                  <a:pt x="66128" y="8810"/>
                  <a:pt x="66470" y="8624"/>
                </a:cubicBezTo>
                <a:lnTo>
                  <a:pt x="69916" y="6743"/>
                </a:lnTo>
                <a:cubicBezTo>
                  <a:pt x="70084" y="6651"/>
                  <a:pt x="70269" y="6605"/>
                  <a:pt x="70453" y="6605"/>
                </a:cubicBezTo>
                <a:cubicBezTo>
                  <a:pt x="70598" y="6605"/>
                  <a:pt x="70743" y="6634"/>
                  <a:pt x="70881" y="6690"/>
                </a:cubicBezTo>
                <a:lnTo>
                  <a:pt x="74508" y="8194"/>
                </a:lnTo>
                <a:cubicBezTo>
                  <a:pt x="74792" y="8312"/>
                  <a:pt x="75091" y="8370"/>
                  <a:pt x="75388" y="8370"/>
                </a:cubicBezTo>
                <a:cubicBezTo>
                  <a:pt x="75766" y="8370"/>
                  <a:pt x="76142" y="8276"/>
                  <a:pt x="76486" y="8088"/>
                </a:cubicBezTo>
                <a:lnTo>
                  <a:pt x="79931" y="6210"/>
                </a:lnTo>
                <a:cubicBezTo>
                  <a:pt x="80100" y="6118"/>
                  <a:pt x="80284" y="6073"/>
                  <a:pt x="80468" y="6073"/>
                </a:cubicBezTo>
                <a:cubicBezTo>
                  <a:pt x="80613" y="6073"/>
                  <a:pt x="80759" y="6101"/>
                  <a:pt x="80896" y="6157"/>
                </a:cubicBezTo>
                <a:lnTo>
                  <a:pt x="84523" y="7661"/>
                </a:lnTo>
                <a:cubicBezTo>
                  <a:pt x="84808" y="7779"/>
                  <a:pt x="85106" y="7837"/>
                  <a:pt x="85403" y="7837"/>
                </a:cubicBezTo>
                <a:cubicBezTo>
                  <a:pt x="85781" y="7837"/>
                  <a:pt x="86157" y="7743"/>
                  <a:pt x="86501" y="7555"/>
                </a:cubicBezTo>
                <a:lnTo>
                  <a:pt x="89946" y="5675"/>
                </a:lnTo>
                <a:cubicBezTo>
                  <a:pt x="90115" y="5584"/>
                  <a:pt x="90299" y="5538"/>
                  <a:pt x="90484" y="5538"/>
                </a:cubicBezTo>
                <a:cubicBezTo>
                  <a:pt x="90629" y="5538"/>
                  <a:pt x="90774" y="5567"/>
                  <a:pt x="90912" y="5625"/>
                </a:cubicBezTo>
                <a:lnTo>
                  <a:pt x="94538" y="7126"/>
                </a:lnTo>
                <a:cubicBezTo>
                  <a:pt x="94822" y="7245"/>
                  <a:pt x="95120" y="7304"/>
                  <a:pt x="95419" y="7304"/>
                </a:cubicBezTo>
                <a:cubicBezTo>
                  <a:pt x="95797" y="7304"/>
                  <a:pt x="96173" y="7209"/>
                  <a:pt x="96516" y="7022"/>
                </a:cubicBezTo>
                <a:lnTo>
                  <a:pt x="99962" y="5142"/>
                </a:lnTo>
                <a:cubicBezTo>
                  <a:pt x="100130" y="5050"/>
                  <a:pt x="100315" y="5004"/>
                  <a:pt x="100499" y="5004"/>
                </a:cubicBezTo>
                <a:cubicBezTo>
                  <a:pt x="100644" y="5004"/>
                  <a:pt x="100789" y="5032"/>
                  <a:pt x="100927" y="5089"/>
                </a:cubicBezTo>
                <a:lnTo>
                  <a:pt x="104554" y="6593"/>
                </a:lnTo>
                <a:cubicBezTo>
                  <a:pt x="104840" y="6711"/>
                  <a:pt x="105140" y="6770"/>
                  <a:pt x="105438" y="6770"/>
                </a:cubicBezTo>
                <a:cubicBezTo>
                  <a:pt x="105815" y="6770"/>
                  <a:pt x="106189" y="6676"/>
                  <a:pt x="106532" y="6489"/>
                </a:cubicBezTo>
                <a:lnTo>
                  <a:pt x="109977" y="4609"/>
                </a:lnTo>
                <a:cubicBezTo>
                  <a:pt x="110146" y="4517"/>
                  <a:pt x="110330" y="4471"/>
                  <a:pt x="110514" y="4471"/>
                </a:cubicBezTo>
                <a:cubicBezTo>
                  <a:pt x="110660" y="4471"/>
                  <a:pt x="110805" y="4500"/>
                  <a:pt x="110942" y="4556"/>
                </a:cubicBezTo>
                <a:lnTo>
                  <a:pt x="114569" y="6060"/>
                </a:lnTo>
                <a:cubicBezTo>
                  <a:pt x="114851" y="6178"/>
                  <a:pt x="115149" y="6236"/>
                  <a:pt x="115447" y="6236"/>
                </a:cubicBezTo>
                <a:cubicBezTo>
                  <a:pt x="115825" y="6236"/>
                  <a:pt x="116203" y="6141"/>
                  <a:pt x="116547" y="5954"/>
                </a:cubicBezTo>
                <a:lnTo>
                  <a:pt x="119992" y="4076"/>
                </a:lnTo>
                <a:cubicBezTo>
                  <a:pt x="120161" y="3984"/>
                  <a:pt x="120345" y="3938"/>
                  <a:pt x="120530" y="3938"/>
                </a:cubicBezTo>
                <a:cubicBezTo>
                  <a:pt x="120675" y="3938"/>
                  <a:pt x="120820" y="3967"/>
                  <a:pt x="120958" y="4023"/>
                </a:cubicBezTo>
                <a:lnTo>
                  <a:pt x="124584" y="5527"/>
                </a:lnTo>
                <a:cubicBezTo>
                  <a:pt x="124867" y="5645"/>
                  <a:pt x="125165" y="5703"/>
                  <a:pt x="125462" y="5703"/>
                </a:cubicBezTo>
                <a:cubicBezTo>
                  <a:pt x="125841" y="5703"/>
                  <a:pt x="126219" y="5608"/>
                  <a:pt x="126562" y="5421"/>
                </a:cubicBezTo>
                <a:lnTo>
                  <a:pt x="130008" y="3541"/>
                </a:lnTo>
                <a:cubicBezTo>
                  <a:pt x="130175" y="3450"/>
                  <a:pt x="130359" y="3404"/>
                  <a:pt x="130544" y="3404"/>
                </a:cubicBezTo>
                <a:cubicBezTo>
                  <a:pt x="130690" y="3404"/>
                  <a:pt x="130835" y="3433"/>
                  <a:pt x="130973" y="3490"/>
                </a:cubicBezTo>
                <a:lnTo>
                  <a:pt x="134600" y="4991"/>
                </a:lnTo>
                <a:cubicBezTo>
                  <a:pt x="134883" y="5111"/>
                  <a:pt x="135182" y="5170"/>
                  <a:pt x="135480" y="5170"/>
                </a:cubicBezTo>
                <a:cubicBezTo>
                  <a:pt x="135858" y="5170"/>
                  <a:pt x="136235" y="5075"/>
                  <a:pt x="136578" y="4888"/>
                </a:cubicBezTo>
                <a:lnTo>
                  <a:pt x="140023" y="3008"/>
                </a:lnTo>
                <a:cubicBezTo>
                  <a:pt x="140190" y="2916"/>
                  <a:pt x="140375" y="2870"/>
                  <a:pt x="140560" y="2870"/>
                </a:cubicBezTo>
                <a:cubicBezTo>
                  <a:pt x="140705" y="2870"/>
                  <a:pt x="140851" y="2898"/>
                  <a:pt x="140988" y="2955"/>
                </a:cubicBezTo>
                <a:lnTo>
                  <a:pt x="144615" y="4458"/>
                </a:lnTo>
                <a:cubicBezTo>
                  <a:pt x="144899" y="4577"/>
                  <a:pt x="145198" y="4636"/>
                  <a:pt x="145497" y="4636"/>
                </a:cubicBezTo>
                <a:cubicBezTo>
                  <a:pt x="145874" y="4636"/>
                  <a:pt x="146251" y="4542"/>
                  <a:pt x="146593" y="4355"/>
                </a:cubicBezTo>
                <a:lnTo>
                  <a:pt x="150039" y="2475"/>
                </a:lnTo>
                <a:cubicBezTo>
                  <a:pt x="150206" y="2383"/>
                  <a:pt x="150390" y="2337"/>
                  <a:pt x="150575" y="2337"/>
                </a:cubicBezTo>
                <a:cubicBezTo>
                  <a:pt x="150720" y="2337"/>
                  <a:pt x="150866" y="2365"/>
                  <a:pt x="151004" y="2422"/>
                </a:cubicBezTo>
                <a:lnTo>
                  <a:pt x="154636" y="3926"/>
                </a:lnTo>
                <a:cubicBezTo>
                  <a:pt x="154920" y="4043"/>
                  <a:pt x="155218" y="4102"/>
                  <a:pt x="155515" y="4102"/>
                </a:cubicBezTo>
                <a:cubicBezTo>
                  <a:pt x="155894" y="4102"/>
                  <a:pt x="156271" y="4007"/>
                  <a:pt x="156611" y="3820"/>
                </a:cubicBezTo>
                <a:lnTo>
                  <a:pt x="160062" y="1942"/>
                </a:lnTo>
                <a:cubicBezTo>
                  <a:pt x="160228" y="1850"/>
                  <a:pt x="160411" y="1804"/>
                  <a:pt x="160595" y="1804"/>
                </a:cubicBezTo>
                <a:cubicBezTo>
                  <a:pt x="160740" y="1804"/>
                  <a:pt x="160886" y="1833"/>
                  <a:pt x="161025" y="1889"/>
                </a:cubicBezTo>
                <a:lnTo>
                  <a:pt x="164654" y="3393"/>
                </a:lnTo>
                <a:cubicBezTo>
                  <a:pt x="164938" y="3511"/>
                  <a:pt x="165236" y="3569"/>
                  <a:pt x="165534" y="3569"/>
                </a:cubicBezTo>
                <a:cubicBezTo>
                  <a:pt x="165913" y="3569"/>
                  <a:pt x="166290" y="3474"/>
                  <a:pt x="166632" y="3287"/>
                </a:cubicBezTo>
                <a:lnTo>
                  <a:pt x="170772" y="1033"/>
                </a:lnTo>
                <a:lnTo>
                  <a:pt x="170211" y="0"/>
                </a:lnTo>
                <a:close/>
              </a:path>
            </a:pathLst>
          </a:custGeom>
          <a:solidFill>
            <a:srgbClr val="635B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0" name="Google Shape;698;p49">
            <a:extLst>
              <a:ext uri="{FF2B5EF4-FFF2-40B4-BE49-F238E27FC236}">
                <a16:creationId xmlns:a16="http://schemas.microsoft.com/office/drawing/2014/main" id="{3DCD2A7C-C10D-409C-9629-1C40F71744D6}"/>
              </a:ext>
            </a:extLst>
          </p:cNvPr>
          <p:cNvSpPr/>
          <p:nvPr/>
        </p:nvSpPr>
        <p:spPr>
          <a:xfrm>
            <a:off x="970829" y="698041"/>
            <a:ext cx="2632944" cy="566289"/>
          </a:xfrm>
          <a:prstGeom prst="roundRect">
            <a:avLst>
              <a:gd name="adj" fmla="val 50000"/>
            </a:avLst>
          </a:prstGeom>
          <a:solidFill>
            <a:srgbClr val="FF42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7" name="Google Shape;701;p49">
            <a:extLst>
              <a:ext uri="{FF2B5EF4-FFF2-40B4-BE49-F238E27FC236}">
                <a16:creationId xmlns:a16="http://schemas.microsoft.com/office/drawing/2014/main" id="{F31D6105-5B36-4712-A600-BF08CFB532FA}"/>
              </a:ext>
            </a:extLst>
          </p:cNvPr>
          <p:cNvSpPr txBox="1">
            <a:spLocks/>
          </p:cNvSpPr>
          <p:nvPr/>
        </p:nvSpPr>
        <p:spPr>
          <a:xfrm>
            <a:off x="962173" y="626084"/>
            <a:ext cx="2641600" cy="733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400" b="0" i="0" u="none" strike="noStrike" cap="none">
                <a:solidFill>
                  <a:schemeClr val="lt1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dibee Sans"/>
              <a:buNone/>
              <a:defRPr sz="2500" b="0" i="0" u="none" strike="noStrike" cap="none">
                <a:solidFill>
                  <a:schemeClr val="dk1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022B"/>
              </a:buClr>
              <a:buSzPts val="2500"/>
              <a:buFont typeface="Odibee Sans"/>
              <a:buNone/>
              <a:tabLst/>
              <a:defRPr/>
            </a:pPr>
            <a:r>
              <a:rPr kumimoji="0" lang="th-TH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Odibee Sans"/>
              </a:rPr>
              <a:t>ตรวจสอบความเข้าใจ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Odibee San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606643" y="1736629"/>
            <a:ext cx="8389257" cy="199561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07901" y="1903828"/>
            <a:ext cx="48227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แม่มีเงิน 790 บาท ซื้อผัก 352 บาท เงินที่เหลือซื้อองุ่นได้ 6 กิโลกรัม แม่ซื้อองุ่นกิโลกรัมละกี่บาท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4443" y="1978992"/>
            <a:ext cx="29714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24000" algn="l"/>
              </a:tabLst>
              <a:defRPr/>
            </a:pPr>
            <a:r>
              <a: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(790 – 352) ÷ </a:t>
            </a:r>
            <a:r>
              <a:rPr lang="en-US" sz="3000" dirty="0">
                <a:solidFill>
                  <a:prstClr val="black"/>
                </a:solidFill>
                <a:latin typeface="CmPrasanmit" panose="02000000000000000000" pitchFamily="2" charset="-34"/>
                <a:cs typeface="CmPrasanmit" panose="02000000000000000000" pitchFamily="2" charset="-34"/>
              </a:rPr>
              <a:t>6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</a:rPr>
              <a:t>=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Prasanmit" panose="02000000000000000000" pitchFamily="2" charset="-34"/>
                <a:ea typeface="+mn-ea"/>
                <a:cs typeface="CmPrasanmit" panose="02000000000000000000" pitchFamily="2" charset="-34"/>
                <a:sym typeface="Wingdings 2" panose="05020102010507070707" pitchFamily="18" charset="2"/>
              </a:rPr>
              <a:t></a:t>
            </a:r>
            <a:endParaRPr kumimoji="0" lang="th-TH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mPrasanmit" panose="02000000000000000000" pitchFamily="2" charset="-34"/>
              <a:ea typeface="+mn-ea"/>
              <a:cs typeface="CmPrasanmit" panose="02000000000000000000" pitchFamily="2" charset="-34"/>
            </a:endParaRPr>
          </a:p>
        </p:txBody>
      </p:sp>
      <p:pic>
        <p:nvPicPr>
          <p:cNvPr id="4" name="รูปภาพ 3" descr="รูปภาพประกอบด้วย ข้อควา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DF34FD4-D9F5-43C7-84C0-94BA1CD59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41" y="4149083"/>
            <a:ext cx="7208459" cy="1811207"/>
          </a:xfrm>
          <a:prstGeom prst="rect">
            <a:avLst/>
          </a:prstGeom>
        </p:spPr>
      </p:pic>
      <p:sp>
        <p:nvSpPr>
          <p:cNvPr id="41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53F1EF7D-31A8-4D4B-9E06-BC84974BFDBB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42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6BDCB08A-6627-4C6F-B58F-B8FED6A38252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43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228BBA0D-1EA4-4B08-9FDD-AC95D14B220C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44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1953279D-0CFD-4CC5-BEFD-DA25BE2C14C9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45" name="Google Shape;1193;p37">
            <a:hlinkClick r:id="rId8" action="ppaction://hlinksldjump"/>
            <a:extLst>
              <a:ext uri="{FF2B5EF4-FFF2-40B4-BE49-F238E27FC236}">
                <a16:creationId xmlns:a16="http://schemas.microsoft.com/office/drawing/2014/main" id="{FFAAB315-5454-4EAD-9F4C-8A245B113876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46" name="รูปภาพ 45">
            <a:hlinkClick r:id="rId9" action="ppaction://hlinksldjump"/>
            <a:extLst>
              <a:ext uri="{FF2B5EF4-FFF2-40B4-BE49-F238E27FC236}">
                <a16:creationId xmlns:a16="http://schemas.microsoft.com/office/drawing/2014/main" id="{049B4AF1-64DB-4C9F-A49C-8E5F598DDEE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0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7 0.00208 L 4.16667E-7 -0.02708 " pathEditMode="relative" rAng="0" ptsTypes="AA">
                                      <p:cBhvr>
                                        <p:cTn id="12" dur="3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58"/>
                                    </p:animMotion>
                                    <p:animRot by="1500000">
                                      <p:cBhvr>
                                        <p:cTn id="13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75" fill="hold">
                                          <p:stCondLst>
                                            <p:cond delay="17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75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75" fill="hold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3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4111;p57">
            <a:extLst>
              <a:ext uri="{FF2B5EF4-FFF2-40B4-BE49-F238E27FC236}">
                <a16:creationId xmlns:a16="http://schemas.microsoft.com/office/drawing/2014/main" id="{FF42544D-339C-4CC3-86D9-7BA4599B245F}"/>
              </a:ext>
            </a:extLst>
          </p:cNvPr>
          <p:cNvGrpSpPr/>
          <p:nvPr/>
        </p:nvGrpSpPr>
        <p:grpSpPr>
          <a:xfrm rot="-191527">
            <a:off x="2796651" y="1187129"/>
            <a:ext cx="7207263" cy="3721714"/>
            <a:chOff x="666700" y="727125"/>
            <a:chExt cx="7939189" cy="3876385"/>
          </a:xfrm>
        </p:grpSpPr>
        <p:sp>
          <p:nvSpPr>
            <p:cNvPr id="79" name="Google Shape;4112;p57">
              <a:extLst>
                <a:ext uri="{FF2B5EF4-FFF2-40B4-BE49-F238E27FC236}">
                  <a16:creationId xmlns:a16="http://schemas.microsoft.com/office/drawing/2014/main" id="{97E4D986-1FC0-4B95-A0DA-63D4CC7FDD1E}"/>
                </a:ext>
              </a:extLst>
            </p:cNvPr>
            <p:cNvSpPr/>
            <p:nvPr/>
          </p:nvSpPr>
          <p:spPr>
            <a:xfrm>
              <a:off x="666700" y="727125"/>
              <a:ext cx="7939189" cy="3876383"/>
            </a:xfrm>
            <a:custGeom>
              <a:avLst/>
              <a:gdLst/>
              <a:ahLst/>
              <a:cxnLst/>
              <a:rect l="l" t="t" r="r" b="b"/>
              <a:pathLst>
                <a:path w="199427" h="84906" extrusionOk="0">
                  <a:moveTo>
                    <a:pt x="1" y="0"/>
                  </a:moveTo>
                  <a:lnTo>
                    <a:pt x="1" y="84906"/>
                  </a:lnTo>
                  <a:lnTo>
                    <a:pt x="199426" y="84906"/>
                  </a:lnTo>
                  <a:lnTo>
                    <a:pt x="199426" y="0"/>
                  </a:lnTo>
                  <a:lnTo>
                    <a:pt x="191209" y="0"/>
                  </a:lnTo>
                  <a:lnTo>
                    <a:pt x="191209" y="3776"/>
                  </a:lnTo>
                  <a:cubicBezTo>
                    <a:pt x="192140" y="4492"/>
                    <a:pt x="192719" y="5486"/>
                    <a:pt x="192719" y="6586"/>
                  </a:cubicBezTo>
                  <a:cubicBezTo>
                    <a:pt x="192719" y="8766"/>
                    <a:pt x="190449" y="10533"/>
                    <a:pt x="187650" y="10533"/>
                  </a:cubicBezTo>
                  <a:cubicBezTo>
                    <a:pt x="184851" y="10533"/>
                    <a:pt x="182581" y="8766"/>
                    <a:pt x="182581" y="6586"/>
                  </a:cubicBezTo>
                  <a:cubicBezTo>
                    <a:pt x="182581" y="5486"/>
                    <a:pt x="183158" y="4492"/>
                    <a:pt x="184090" y="3776"/>
                  </a:cubicBezTo>
                  <a:lnTo>
                    <a:pt x="184090" y="0"/>
                  </a:lnTo>
                  <a:lnTo>
                    <a:pt x="173623" y="0"/>
                  </a:lnTo>
                  <a:lnTo>
                    <a:pt x="173623" y="3776"/>
                  </a:lnTo>
                  <a:cubicBezTo>
                    <a:pt x="174553" y="4492"/>
                    <a:pt x="175133" y="5486"/>
                    <a:pt x="175133" y="6586"/>
                  </a:cubicBezTo>
                  <a:cubicBezTo>
                    <a:pt x="175133" y="8766"/>
                    <a:pt x="172863" y="10533"/>
                    <a:pt x="170064" y="10533"/>
                  </a:cubicBezTo>
                  <a:cubicBezTo>
                    <a:pt x="167264" y="10533"/>
                    <a:pt x="164995" y="8766"/>
                    <a:pt x="164995" y="6586"/>
                  </a:cubicBezTo>
                  <a:cubicBezTo>
                    <a:pt x="164995" y="5486"/>
                    <a:pt x="165572" y="4492"/>
                    <a:pt x="166503" y="3776"/>
                  </a:cubicBezTo>
                  <a:lnTo>
                    <a:pt x="166503" y="0"/>
                  </a:lnTo>
                  <a:lnTo>
                    <a:pt x="156038" y="0"/>
                  </a:lnTo>
                  <a:lnTo>
                    <a:pt x="156038" y="3776"/>
                  </a:lnTo>
                  <a:cubicBezTo>
                    <a:pt x="156967" y="4492"/>
                    <a:pt x="157546" y="5486"/>
                    <a:pt x="157546" y="6586"/>
                  </a:cubicBezTo>
                  <a:cubicBezTo>
                    <a:pt x="157546" y="8766"/>
                    <a:pt x="155277" y="10533"/>
                    <a:pt x="152477" y="10533"/>
                  </a:cubicBezTo>
                  <a:cubicBezTo>
                    <a:pt x="149678" y="10533"/>
                    <a:pt x="147408" y="8766"/>
                    <a:pt x="147408" y="6586"/>
                  </a:cubicBezTo>
                  <a:cubicBezTo>
                    <a:pt x="147408" y="5486"/>
                    <a:pt x="147987" y="4492"/>
                    <a:pt x="148918" y="3776"/>
                  </a:cubicBezTo>
                  <a:lnTo>
                    <a:pt x="148918" y="0"/>
                  </a:lnTo>
                  <a:lnTo>
                    <a:pt x="138452" y="0"/>
                  </a:lnTo>
                  <a:lnTo>
                    <a:pt x="138452" y="3776"/>
                  </a:lnTo>
                  <a:cubicBezTo>
                    <a:pt x="139382" y="4492"/>
                    <a:pt x="139960" y="5486"/>
                    <a:pt x="139960" y="6586"/>
                  </a:cubicBezTo>
                  <a:cubicBezTo>
                    <a:pt x="139960" y="8766"/>
                    <a:pt x="137690" y="10533"/>
                    <a:pt x="134891" y="10533"/>
                  </a:cubicBezTo>
                  <a:cubicBezTo>
                    <a:pt x="132093" y="10533"/>
                    <a:pt x="129823" y="8766"/>
                    <a:pt x="129823" y="6586"/>
                  </a:cubicBezTo>
                  <a:cubicBezTo>
                    <a:pt x="129823" y="5486"/>
                    <a:pt x="130400" y="4492"/>
                    <a:pt x="131332" y="3776"/>
                  </a:cubicBezTo>
                  <a:lnTo>
                    <a:pt x="131332" y="0"/>
                  </a:lnTo>
                  <a:lnTo>
                    <a:pt x="120865" y="0"/>
                  </a:lnTo>
                  <a:lnTo>
                    <a:pt x="120865" y="3776"/>
                  </a:lnTo>
                  <a:cubicBezTo>
                    <a:pt x="121796" y="4492"/>
                    <a:pt x="122374" y="5486"/>
                    <a:pt x="122374" y="6586"/>
                  </a:cubicBezTo>
                  <a:cubicBezTo>
                    <a:pt x="122374" y="8766"/>
                    <a:pt x="120104" y="10533"/>
                    <a:pt x="117306" y="10533"/>
                  </a:cubicBezTo>
                  <a:cubicBezTo>
                    <a:pt x="114507" y="10533"/>
                    <a:pt x="112237" y="8766"/>
                    <a:pt x="112237" y="6586"/>
                  </a:cubicBezTo>
                  <a:cubicBezTo>
                    <a:pt x="112237" y="5486"/>
                    <a:pt x="112814" y="4492"/>
                    <a:pt x="113746" y="3776"/>
                  </a:cubicBezTo>
                  <a:lnTo>
                    <a:pt x="113746" y="0"/>
                  </a:lnTo>
                  <a:lnTo>
                    <a:pt x="103279" y="0"/>
                  </a:lnTo>
                  <a:lnTo>
                    <a:pt x="103279" y="3776"/>
                  </a:lnTo>
                  <a:cubicBezTo>
                    <a:pt x="104210" y="4492"/>
                    <a:pt x="104789" y="5486"/>
                    <a:pt x="104789" y="6586"/>
                  </a:cubicBezTo>
                  <a:cubicBezTo>
                    <a:pt x="104789" y="8766"/>
                    <a:pt x="102519" y="10533"/>
                    <a:pt x="99720" y="10533"/>
                  </a:cubicBezTo>
                  <a:cubicBezTo>
                    <a:pt x="96920" y="10533"/>
                    <a:pt x="94651" y="8766"/>
                    <a:pt x="94651" y="6586"/>
                  </a:cubicBezTo>
                  <a:cubicBezTo>
                    <a:pt x="94651" y="5486"/>
                    <a:pt x="95228" y="4492"/>
                    <a:pt x="96159" y="3776"/>
                  </a:cubicBezTo>
                  <a:lnTo>
                    <a:pt x="96159" y="0"/>
                  </a:lnTo>
                  <a:lnTo>
                    <a:pt x="85694" y="0"/>
                  </a:lnTo>
                  <a:lnTo>
                    <a:pt x="85694" y="3776"/>
                  </a:lnTo>
                  <a:cubicBezTo>
                    <a:pt x="86623" y="4492"/>
                    <a:pt x="87203" y="5486"/>
                    <a:pt x="87203" y="6586"/>
                  </a:cubicBezTo>
                  <a:cubicBezTo>
                    <a:pt x="87203" y="8766"/>
                    <a:pt x="84933" y="10533"/>
                    <a:pt x="82134" y="10533"/>
                  </a:cubicBezTo>
                  <a:cubicBezTo>
                    <a:pt x="79334" y="10533"/>
                    <a:pt x="77065" y="8766"/>
                    <a:pt x="77065" y="6586"/>
                  </a:cubicBezTo>
                  <a:cubicBezTo>
                    <a:pt x="77065" y="5486"/>
                    <a:pt x="77643" y="4492"/>
                    <a:pt x="78574" y="3776"/>
                  </a:cubicBezTo>
                  <a:lnTo>
                    <a:pt x="78574" y="0"/>
                  </a:lnTo>
                  <a:lnTo>
                    <a:pt x="68108" y="0"/>
                  </a:lnTo>
                  <a:lnTo>
                    <a:pt x="68108" y="3776"/>
                  </a:lnTo>
                  <a:cubicBezTo>
                    <a:pt x="69038" y="4492"/>
                    <a:pt x="69616" y="5486"/>
                    <a:pt x="69616" y="6586"/>
                  </a:cubicBezTo>
                  <a:cubicBezTo>
                    <a:pt x="69616" y="8766"/>
                    <a:pt x="67347" y="10533"/>
                    <a:pt x="64547" y="10533"/>
                  </a:cubicBezTo>
                  <a:cubicBezTo>
                    <a:pt x="61749" y="10533"/>
                    <a:pt x="59479" y="8766"/>
                    <a:pt x="59479" y="6586"/>
                  </a:cubicBezTo>
                  <a:cubicBezTo>
                    <a:pt x="59479" y="5486"/>
                    <a:pt x="60056" y="4492"/>
                    <a:pt x="60988" y="3776"/>
                  </a:cubicBezTo>
                  <a:lnTo>
                    <a:pt x="60988" y="0"/>
                  </a:lnTo>
                  <a:lnTo>
                    <a:pt x="50521" y="0"/>
                  </a:lnTo>
                  <a:lnTo>
                    <a:pt x="50521" y="3776"/>
                  </a:lnTo>
                  <a:cubicBezTo>
                    <a:pt x="51452" y="4492"/>
                    <a:pt x="52030" y="5486"/>
                    <a:pt x="52030" y="6586"/>
                  </a:cubicBezTo>
                  <a:cubicBezTo>
                    <a:pt x="52030" y="8766"/>
                    <a:pt x="49760" y="10533"/>
                    <a:pt x="46962" y="10533"/>
                  </a:cubicBezTo>
                  <a:cubicBezTo>
                    <a:pt x="44163" y="10533"/>
                    <a:pt x="41893" y="8766"/>
                    <a:pt x="41893" y="6586"/>
                  </a:cubicBezTo>
                  <a:cubicBezTo>
                    <a:pt x="41893" y="5486"/>
                    <a:pt x="42470" y="4492"/>
                    <a:pt x="43402" y="3776"/>
                  </a:cubicBezTo>
                  <a:lnTo>
                    <a:pt x="43402" y="0"/>
                  </a:lnTo>
                  <a:lnTo>
                    <a:pt x="32935" y="0"/>
                  </a:lnTo>
                  <a:lnTo>
                    <a:pt x="32935" y="3776"/>
                  </a:lnTo>
                  <a:cubicBezTo>
                    <a:pt x="33866" y="4492"/>
                    <a:pt x="34445" y="5486"/>
                    <a:pt x="34445" y="6586"/>
                  </a:cubicBezTo>
                  <a:cubicBezTo>
                    <a:pt x="34445" y="8766"/>
                    <a:pt x="32175" y="10533"/>
                    <a:pt x="29376" y="10533"/>
                  </a:cubicBezTo>
                  <a:cubicBezTo>
                    <a:pt x="26577" y="10533"/>
                    <a:pt x="24296" y="8765"/>
                    <a:pt x="24296" y="6586"/>
                  </a:cubicBezTo>
                  <a:cubicBezTo>
                    <a:pt x="24296" y="5486"/>
                    <a:pt x="24874" y="4492"/>
                    <a:pt x="25805" y="3776"/>
                  </a:cubicBezTo>
                  <a:lnTo>
                    <a:pt x="25805" y="0"/>
                  </a:lnTo>
                  <a:lnTo>
                    <a:pt x="15339" y="0"/>
                  </a:lnTo>
                  <a:lnTo>
                    <a:pt x="15339" y="3776"/>
                  </a:lnTo>
                  <a:cubicBezTo>
                    <a:pt x="16269" y="4492"/>
                    <a:pt x="16847" y="5486"/>
                    <a:pt x="16847" y="6586"/>
                  </a:cubicBezTo>
                  <a:cubicBezTo>
                    <a:pt x="16847" y="8766"/>
                    <a:pt x="14578" y="10533"/>
                    <a:pt x="11778" y="10533"/>
                  </a:cubicBezTo>
                  <a:cubicBezTo>
                    <a:pt x="8980" y="10533"/>
                    <a:pt x="6710" y="8766"/>
                    <a:pt x="6710" y="6586"/>
                  </a:cubicBezTo>
                  <a:cubicBezTo>
                    <a:pt x="6710" y="5486"/>
                    <a:pt x="7287" y="4492"/>
                    <a:pt x="8219" y="3776"/>
                  </a:cubicBezTo>
                  <a:lnTo>
                    <a:pt x="82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171450" dir="2940000" algn="bl" rotWithShape="0">
                <a:srgbClr val="000000">
                  <a:alpha val="14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4113;p57">
              <a:extLst>
                <a:ext uri="{FF2B5EF4-FFF2-40B4-BE49-F238E27FC236}">
                  <a16:creationId xmlns:a16="http://schemas.microsoft.com/office/drawing/2014/main" id="{6C24E511-42A9-46F7-A0B5-601A9E150AB9}"/>
                </a:ext>
              </a:extLst>
            </p:cNvPr>
            <p:cNvSpPr/>
            <p:nvPr/>
          </p:nvSpPr>
          <p:spPr>
            <a:xfrm>
              <a:off x="677207" y="1468591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4114;p57">
              <a:extLst>
                <a:ext uri="{FF2B5EF4-FFF2-40B4-BE49-F238E27FC236}">
                  <a16:creationId xmlns:a16="http://schemas.microsoft.com/office/drawing/2014/main" id="{CA470BDE-7316-4699-94D9-C3CCD26309FC}"/>
                </a:ext>
              </a:extLst>
            </p:cNvPr>
            <p:cNvSpPr/>
            <p:nvPr/>
          </p:nvSpPr>
          <p:spPr>
            <a:xfrm>
              <a:off x="677207" y="1913149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4115;p57">
              <a:extLst>
                <a:ext uri="{FF2B5EF4-FFF2-40B4-BE49-F238E27FC236}">
                  <a16:creationId xmlns:a16="http://schemas.microsoft.com/office/drawing/2014/main" id="{AF828F65-F391-4BE4-91DC-5118700CC71E}"/>
                </a:ext>
              </a:extLst>
            </p:cNvPr>
            <p:cNvSpPr/>
            <p:nvPr/>
          </p:nvSpPr>
          <p:spPr>
            <a:xfrm>
              <a:off x="677207" y="2357588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4116;p57">
              <a:extLst>
                <a:ext uri="{FF2B5EF4-FFF2-40B4-BE49-F238E27FC236}">
                  <a16:creationId xmlns:a16="http://schemas.microsoft.com/office/drawing/2014/main" id="{210BC643-CBAC-47C9-916B-50E80FBA81D3}"/>
                </a:ext>
              </a:extLst>
            </p:cNvPr>
            <p:cNvSpPr/>
            <p:nvPr/>
          </p:nvSpPr>
          <p:spPr>
            <a:xfrm>
              <a:off x="677207" y="2802146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4117;p57">
              <a:extLst>
                <a:ext uri="{FF2B5EF4-FFF2-40B4-BE49-F238E27FC236}">
                  <a16:creationId xmlns:a16="http://schemas.microsoft.com/office/drawing/2014/main" id="{B289B9CA-2D6F-4414-B9C8-BEBE69308E41}"/>
                </a:ext>
              </a:extLst>
            </p:cNvPr>
            <p:cNvSpPr/>
            <p:nvPr/>
          </p:nvSpPr>
          <p:spPr>
            <a:xfrm>
              <a:off x="677207" y="3246704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0"/>
                  </a:moveTo>
                  <a:lnTo>
                    <a:pt x="1" y="480"/>
                  </a:lnTo>
                  <a:lnTo>
                    <a:pt x="198947" y="480"/>
                  </a:lnTo>
                  <a:lnTo>
                    <a:pt x="19894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4118;p57">
              <a:extLst>
                <a:ext uri="{FF2B5EF4-FFF2-40B4-BE49-F238E27FC236}">
                  <a16:creationId xmlns:a16="http://schemas.microsoft.com/office/drawing/2014/main" id="{6AC844D5-4D6B-45BF-9D62-6F746168B187}"/>
                </a:ext>
              </a:extLst>
            </p:cNvPr>
            <p:cNvSpPr/>
            <p:nvPr/>
          </p:nvSpPr>
          <p:spPr>
            <a:xfrm>
              <a:off x="677207" y="369114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4119;p57">
              <a:extLst>
                <a:ext uri="{FF2B5EF4-FFF2-40B4-BE49-F238E27FC236}">
                  <a16:creationId xmlns:a16="http://schemas.microsoft.com/office/drawing/2014/main" id="{3E40F82D-DB7F-4734-AAF8-6E25AF4C00BE}"/>
                </a:ext>
              </a:extLst>
            </p:cNvPr>
            <p:cNvSpPr/>
            <p:nvPr/>
          </p:nvSpPr>
          <p:spPr>
            <a:xfrm>
              <a:off x="326700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4120;p57">
              <a:extLst>
                <a:ext uri="{FF2B5EF4-FFF2-40B4-BE49-F238E27FC236}">
                  <a16:creationId xmlns:a16="http://schemas.microsoft.com/office/drawing/2014/main" id="{1B84D3CE-A737-41B2-BFBB-B6D5CA567B45}"/>
                </a:ext>
              </a:extLst>
            </p:cNvPr>
            <p:cNvSpPr/>
            <p:nvPr/>
          </p:nvSpPr>
          <p:spPr>
            <a:xfrm>
              <a:off x="2828063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4121;p57">
              <a:extLst>
                <a:ext uri="{FF2B5EF4-FFF2-40B4-BE49-F238E27FC236}">
                  <a16:creationId xmlns:a16="http://schemas.microsoft.com/office/drawing/2014/main" id="{D8289108-DF19-46C8-B554-9F01DA1FB122}"/>
                </a:ext>
              </a:extLst>
            </p:cNvPr>
            <p:cNvSpPr/>
            <p:nvPr/>
          </p:nvSpPr>
          <p:spPr>
            <a:xfrm>
              <a:off x="2389158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Google Shape;4122;p57">
              <a:extLst>
                <a:ext uri="{FF2B5EF4-FFF2-40B4-BE49-F238E27FC236}">
                  <a16:creationId xmlns:a16="http://schemas.microsoft.com/office/drawing/2014/main" id="{B5787AF1-E5BA-4B3E-BCB8-30A61C38173E}"/>
                </a:ext>
              </a:extLst>
            </p:cNvPr>
            <p:cNvSpPr/>
            <p:nvPr/>
          </p:nvSpPr>
          <p:spPr>
            <a:xfrm>
              <a:off x="1950174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Google Shape;4123;p57">
              <a:extLst>
                <a:ext uri="{FF2B5EF4-FFF2-40B4-BE49-F238E27FC236}">
                  <a16:creationId xmlns:a16="http://schemas.microsoft.com/office/drawing/2014/main" id="{E879FA9A-6757-4CF9-B6B9-833EFBF81ED6}"/>
                </a:ext>
              </a:extLst>
            </p:cNvPr>
            <p:cNvSpPr/>
            <p:nvPr/>
          </p:nvSpPr>
          <p:spPr>
            <a:xfrm>
              <a:off x="1511309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4124;p57">
              <a:extLst>
                <a:ext uri="{FF2B5EF4-FFF2-40B4-BE49-F238E27FC236}">
                  <a16:creationId xmlns:a16="http://schemas.microsoft.com/office/drawing/2014/main" id="{99B19D7F-56BE-4451-B02D-9956E8E695F5}"/>
                </a:ext>
              </a:extLst>
            </p:cNvPr>
            <p:cNvSpPr/>
            <p:nvPr/>
          </p:nvSpPr>
          <p:spPr>
            <a:xfrm>
              <a:off x="1072325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4125;p57">
              <a:extLst>
                <a:ext uri="{FF2B5EF4-FFF2-40B4-BE49-F238E27FC236}">
                  <a16:creationId xmlns:a16="http://schemas.microsoft.com/office/drawing/2014/main" id="{E93D5997-E599-46A7-926E-C83F65A4E85C}"/>
                </a:ext>
              </a:extLst>
            </p:cNvPr>
            <p:cNvSpPr/>
            <p:nvPr/>
          </p:nvSpPr>
          <p:spPr>
            <a:xfrm>
              <a:off x="5919783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4126;p57">
              <a:extLst>
                <a:ext uri="{FF2B5EF4-FFF2-40B4-BE49-F238E27FC236}">
                  <a16:creationId xmlns:a16="http://schemas.microsoft.com/office/drawing/2014/main" id="{7A8CC7FD-D0A9-45C3-A368-896D1AA15FA6}"/>
                </a:ext>
              </a:extLst>
            </p:cNvPr>
            <p:cNvSpPr/>
            <p:nvPr/>
          </p:nvSpPr>
          <p:spPr>
            <a:xfrm>
              <a:off x="5480799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4127;p57">
              <a:extLst>
                <a:ext uri="{FF2B5EF4-FFF2-40B4-BE49-F238E27FC236}">
                  <a16:creationId xmlns:a16="http://schemas.microsoft.com/office/drawing/2014/main" id="{B09CB5FC-087B-49FA-B47F-7DC8F10B7142}"/>
                </a:ext>
              </a:extLst>
            </p:cNvPr>
            <p:cNvSpPr/>
            <p:nvPr/>
          </p:nvSpPr>
          <p:spPr>
            <a:xfrm>
              <a:off x="5041894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4128;p57">
              <a:extLst>
                <a:ext uri="{FF2B5EF4-FFF2-40B4-BE49-F238E27FC236}">
                  <a16:creationId xmlns:a16="http://schemas.microsoft.com/office/drawing/2014/main" id="{6FE83AB8-D6AF-4061-B80E-855CCCA972EB}"/>
                </a:ext>
              </a:extLst>
            </p:cNvPr>
            <p:cNvSpPr/>
            <p:nvPr/>
          </p:nvSpPr>
          <p:spPr>
            <a:xfrm>
              <a:off x="4602950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4129;p57">
              <a:extLst>
                <a:ext uri="{FF2B5EF4-FFF2-40B4-BE49-F238E27FC236}">
                  <a16:creationId xmlns:a16="http://schemas.microsoft.com/office/drawing/2014/main" id="{65EE8388-DB64-497E-971F-E5647581AC72}"/>
                </a:ext>
              </a:extLst>
            </p:cNvPr>
            <p:cNvSpPr/>
            <p:nvPr/>
          </p:nvSpPr>
          <p:spPr>
            <a:xfrm>
              <a:off x="4164005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4130;p57">
              <a:extLst>
                <a:ext uri="{FF2B5EF4-FFF2-40B4-BE49-F238E27FC236}">
                  <a16:creationId xmlns:a16="http://schemas.microsoft.com/office/drawing/2014/main" id="{5323AC78-5D7C-44B9-9E05-D4F9F6E25DBC}"/>
                </a:ext>
              </a:extLst>
            </p:cNvPr>
            <p:cNvSpPr/>
            <p:nvPr/>
          </p:nvSpPr>
          <p:spPr>
            <a:xfrm>
              <a:off x="372510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Google Shape;4131;p57">
              <a:extLst>
                <a:ext uri="{FF2B5EF4-FFF2-40B4-BE49-F238E27FC236}">
                  <a16:creationId xmlns:a16="http://schemas.microsoft.com/office/drawing/2014/main" id="{66E99BE0-4F89-4BF4-893A-C6ADB8DD5C69}"/>
                </a:ext>
              </a:extLst>
            </p:cNvPr>
            <p:cNvSpPr/>
            <p:nvPr/>
          </p:nvSpPr>
          <p:spPr>
            <a:xfrm>
              <a:off x="8133614" y="1226825"/>
              <a:ext cx="11386" cy="3376685"/>
            </a:xfrm>
            <a:custGeom>
              <a:avLst/>
              <a:gdLst/>
              <a:ahLst/>
              <a:cxnLst/>
              <a:rect l="l" t="t" r="r" b="b"/>
              <a:pathLst>
                <a:path w="286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Google Shape;4132;p57">
              <a:extLst>
                <a:ext uri="{FF2B5EF4-FFF2-40B4-BE49-F238E27FC236}">
                  <a16:creationId xmlns:a16="http://schemas.microsoft.com/office/drawing/2014/main" id="{CC3BF6F6-F327-431D-BF6F-16498170891E}"/>
                </a:ext>
              </a:extLst>
            </p:cNvPr>
            <p:cNvSpPr/>
            <p:nvPr/>
          </p:nvSpPr>
          <p:spPr>
            <a:xfrm>
              <a:off x="7694630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6" y="71851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Google Shape;4133;p57">
              <a:extLst>
                <a:ext uri="{FF2B5EF4-FFF2-40B4-BE49-F238E27FC236}">
                  <a16:creationId xmlns:a16="http://schemas.microsoft.com/office/drawing/2014/main" id="{8ED7F6F2-4816-49AE-A579-3DD291F35E3F}"/>
                </a:ext>
              </a:extLst>
            </p:cNvPr>
            <p:cNvSpPr/>
            <p:nvPr/>
          </p:nvSpPr>
          <p:spPr>
            <a:xfrm>
              <a:off x="7255686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8" y="71851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Google Shape;4134;p57">
              <a:extLst>
                <a:ext uri="{FF2B5EF4-FFF2-40B4-BE49-F238E27FC236}">
                  <a16:creationId xmlns:a16="http://schemas.microsoft.com/office/drawing/2014/main" id="{B56AA2BB-7300-4159-B473-CCFEEC444CAD}"/>
                </a:ext>
              </a:extLst>
            </p:cNvPr>
            <p:cNvSpPr/>
            <p:nvPr/>
          </p:nvSpPr>
          <p:spPr>
            <a:xfrm>
              <a:off x="6816741" y="1226825"/>
              <a:ext cx="11425" cy="3376685"/>
            </a:xfrm>
            <a:custGeom>
              <a:avLst/>
              <a:gdLst/>
              <a:ahLst/>
              <a:cxnLst/>
              <a:rect l="l" t="t" r="r" b="b"/>
              <a:pathLst>
                <a:path w="287" h="71852" extrusionOk="0">
                  <a:moveTo>
                    <a:pt x="0" y="0"/>
                  </a:moveTo>
                  <a:lnTo>
                    <a:pt x="0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Google Shape;4135;p57">
              <a:extLst>
                <a:ext uri="{FF2B5EF4-FFF2-40B4-BE49-F238E27FC236}">
                  <a16:creationId xmlns:a16="http://schemas.microsoft.com/office/drawing/2014/main" id="{CA46053D-7BBF-4917-89A8-410D579A7AB4}"/>
                </a:ext>
              </a:extLst>
            </p:cNvPr>
            <p:cNvSpPr/>
            <p:nvPr/>
          </p:nvSpPr>
          <p:spPr>
            <a:xfrm>
              <a:off x="6377797" y="1226825"/>
              <a:ext cx="11465" cy="3376685"/>
            </a:xfrm>
            <a:custGeom>
              <a:avLst/>
              <a:gdLst/>
              <a:ahLst/>
              <a:cxnLst/>
              <a:rect l="l" t="t" r="r" b="b"/>
              <a:pathLst>
                <a:path w="288" h="71852" extrusionOk="0">
                  <a:moveTo>
                    <a:pt x="1" y="0"/>
                  </a:moveTo>
                  <a:lnTo>
                    <a:pt x="1" y="71851"/>
                  </a:lnTo>
                  <a:lnTo>
                    <a:pt x="287" y="71851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Google Shape;4136;p57">
              <a:extLst>
                <a:ext uri="{FF2B5EF4-FFF2-40B4-BE49-F238E27FC236}">
                  <a16:creationId xmlns:a16="http://schemas.microsoft.com/office/drawing/2014/main" id="{762F78BC-B3D7-49F1-A423-FCC6EFF6D7ED}"/>
                </a:ext>
              </a:extLst>
            </p:cNvPr>
            <p:cNvSpPr/>
            <p:nvPr/>
          </p:nvSpPr>
          <p:spPr>
            <a:xfrm>
              <a:off x="677207" y="4135593"/>
              <a:ext cx="7920080" cy="19149"/>
            </a:xfrm>
            <a:custGeom>
              <a:avLst/>
              <a:gdLst/>
              <a:ahLst/>
              <a:cxnLst/>
              <a:rect l="l" t="t" r="r" b="b"/>
              <a:pathLst>
                <a:path w="198947" h="481" extrusionOk="0">
                  <a:moveTo>
                    <a:pt x="1" y="1"/>
                  </a:moveTo>
                  <a:lnTo>
                    <a:pt x="1" y="481"/>
                  </a:lnTo>
                  <a:lnTo>
                    <a:pt x="198947" y="481"/>
                  </a:lnTo>
                  <a:lnTo>
                    <a:pt x="198947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04" name="Google Shape;4137;p57">
            <a:extLst>
              <a:ext uri="{FF2B5EF4-FFF2-40B4-BE49-F238E27FC236}">
                <a16:creationId xmlns:a16="http://schemas.microsoft.com/office/drawing/2014/main" id="{19489933-888A-4DCF-B012-DA8F0BA52640}"/>
              </a:ext>
            </a:extLst>
          </p:cNvPr>
          <p:cNvGrpSpPr/>
          <p:nvPr/>
        </p:nvGrpSpPr>
        <p:grpSpPr>
          <a:xfrm>
            <a:off x="9848226" y="4513952"/>
            <a:ext cx="1249433" cy="952867"/>
            <a:chOff x="2293750" y="2140975"/>
            <a:chExt cx="937075" cy="714650"/>
          </a:xfrm>
        </p:grpSpPr>
        <p:sp>
          <p:nvSpPr>
            <p:cNvPr id="105" name="Google Shape;4138;p57">
              <a:extLst>
                <a:ext uri="{FF2B5EF4-FFF2-40B4-BE49-F238E27FC236}">
                  <a16:creationId xmlns:a16="http://schemas.microsoft.com/office/drawing/2014/main" id="{A6FED7FA-0EB3-46A9-ABC5-028861A96899}"/>
                </a:ext>
              </a:extLst>
            </p:cNvPr>
            <p:cNvSpPr/>
            <p:nvPr/>
          </p:nvSpPr>
          <p:spPr>
            <a:xfrm>
              <a:off x="2293750" y="2140975"/>
              <a:ext cx="937075" cy="714650"/>
            </a:xfrm>
            <a:custGeom>
              <a:avLst/>
              <a:gdLst/>
              <a:ahLst/>
              <a:cxnLst/>
              <a:rect l="l" t="t" r="r" b="b"/>
              <a:pathLst>
                <a:path w="37483" h="28586" extrusionOk="0">
                  <a:moveTo>
                    <a:pt x="28391" y="1"/>
                  </a:moveTo>
                  <a:cubicBezTo>
                    <a:pt x="28182" y="1"/>
                    <a:pt x="27976" y="76"/>
                    <a:pt x="27827" y="239"/>
                  </a:cubicBezTo>
                  <a:lnTo>
                    <a:pt x="25619" y="2658"/>
                  </a:lnTo>
                  <a:cubicBezTo>
                    <a:pt x="24493" y="1852"/>
                    <a:pt x="23214" y="1275"/>
                    <a:pt x="21858" y="969"/>
                  </a:cubicBezTo>
                  <a:cubicBezTo>
                    <a:pt x="20932" y="759"/>
                    <a:pt x="19992" y="665"/>
                    <a:pt x="19052" y="665"/>
                  </a:cubicBezTo>
                  <a:cubicBezTo>
                    <a:pt x="17388" y="665"/>
                    <a:pt x="15721" y="958"/>
                    <a:pt x="14121" y="1416"/>
                  </a:cubicBezTo>
                  <a:cubicBezTo>
                    <a:pt x="13109" y="1705"/>
                    <a:pt x="12102" y="2073"/>
                    <a:pt x="11169" y="2570"/>
                  </a:cubicBezTo>
                  <a:cubicBezTo>
                    <a:pt x="10460" y="1792"/>
                    <a:pt x="9750" y="1015"/>
                    <a:pt x="9041" y="239"/>
                  </a:cubicBezTo>
                  <a:cubicBezTo>
                    <a:pt x="8893" y="76"/>
                    <a:pt x="8686" y="1"/>
                    <a:pt x="8478" y="1"/>
                  </a:cubicBezTo>
                  <a:cubicBezTo>
                    <a:pt x="8117" y="1"/>
                    <a:pt x="7750" y="225"/>
                    <a:pt x="7669" y="601"/>
                  </a:cubicBezTo>
                  <a:cubicBezTo>
                    <a:pt x="7276" y="2407"/>
                    <a:pt x="6882" y="4215"/>
                    <a:pt x="6489" y="6021"/>
                  </a:cubicBezTo>
                  <a:cubicBezTo>
                    <a:pt x="6447" y="6216"/>
                    <a:pt x="6404" y="6410"/>
                    <a:pt x="6362" y="6604"/>
                  </a:cubicBezTo>
                  <a:cubicBezTo>
                    <a:pt x="5056" y="7886"/>
                    <a:pt x="4017" y="9402"/>
                    <a:pt x="3335" y="11104"/>
                  </a:cubicBezTo>
                  <a:cubicBezTo>
                    <a:pt x="2754" y="12552"/>
                    <a:pt x="2517" y="14085"/>
                    <a:pt x="2567" y="15626"/>
                  </a:cubicBezTo>
                  <a:cubicBezTo>
                    <a:pt x="2351" y="15570"/>
                    <a:pt x="2134" y="15514"/>
                    <a:pt x="1921" y="15457"/>
                  </a:cubicBezTo>
                  <a:cubicBezTo>
                    <a:pt x="1633" y="15384"/>
                    <a:pt x="1326" y="15270"/>
                    <a:pt x="1029" y="15260"/>
                  </a:cubicBezTo>
                  <a:cubicBezTo>
                    <a:pt x="1018" y="15259"/>
                    <a:pt x="1008" y="15259"/>
                    <a:pt x="998" y="15259"/>
                  </a:cubicBezTo>
                  <a:cubicBezTo>
                    <a:pt x="592" y="15259"/>
                    <a:pt x="195" y="15568"/>
                    <a:pt x="98" y="15965"/>
                  </a:cubicBezTo>
                  <a:cubicBezTo>
                    <a:pt x="1" y="16365"/>
                    <a:pt x="145" y="16824"/>
                    <a:pt x="518" y="17037"/>
                  </a:cubicBezTo>
                  <a:cubicBezTo>
                    <a:pt x="691" y="17136"/>
                    <a:pt x="897" y="17192"/>
                    <a:pt x="1102" y="17239"/>
                  </a:cubicBezTo>
                  <a:cubicBezTo>
                    <a:pt x="982" y="17247"/>
                    <a:pt x="863" y="17262"/>
                    <a:pt x="753" y="17293"/>
                  </a:cubicBezTo>
                  <a:cubicBezTo>
                    <a:pt x="343" y="17403"/>
                    <a:pt x="53" y="17823"/>
                    <a:pt x="67" y="18242"/>
                  </a:cubicBezTo>
                  <a:cubicBezTo>
                    <a:pt x="82" y="18697"/>
                    <a:pt x="406" y="19094"/>
                    <a:pt x="863" y="19156"/>
                  </a:cubicBezTo>
                  <a:cubicBezTo>
                    <a:pt x="890" y="19158"/>
                    <a:pt x="917" y="19158"/>
                    <a:pt x="943" y="19160"/>
                  </a:cubicBezTo>
                  <a:cubicBezTo>
                    <a:pt x="516" y="19319"/>
                    <a:pt x="233" y="19708"/>
                    <a:pt x="297" y="20183"/>
                  </a:cubicBezTo>
                  <a:cubicBezTo>
                    <a:pt x="359" y="20650"/>
                    <a:pt x="746" y="21008"/>
                    <a:pt x="1222" y="21025"/>
                  </a:cubicBezTo>
                  <a:cubicBezTo>
                    <a:pt x="1234" y="21025"/>
                    <a:pt x="1247" y="21026"/>
                    <a:pt x="1259" y="21026"/>
                  </a:cubicBezTo>
                  <a:cubicBezTo>
                    <a:pt x="1612" y="21026"/>
                    <a:pt x="2006" y="20870"/>
                    <a:pt x="2347" y="20788"/>
                  </a:cubicBezTo>
                  <a:cubicBezTo>
                    <a:pt x="2832" y="20671"/>
                    <a:pt x="3317" y="20556"/>
                    <a:pt x="3802" y="20437"/>
                  </a:cubicBezTo>
                  <a:cubicBezTo>
                    <a:pt x="5805" y="24446"/>
                    <a:pt x="9939" y="27116"/>
                    <a:pt x="14231" y="28101"/>
                  </a:cubicBezTo>
                  <a:cubicBezTo>
                    <a:pt x="15631" y="28422"/>
                    <a:pt x="17079" y="28585"/>
                    <a:pt x="18529" y="28585"/>
                  </a:cubicBezTo>
                  <a:cubicBezTo>
                    <a:pt x="22130" y="28585"/>
                    <a:pt x="25747" y="27582"/>
                    <a:pt x="28699" y="25519"/>
                  </a:cubicBezTo>
                  <a:cubicBezTo>
                    <a:pt x="30599" y="24191"/>
                    <a:pt x="32230" y="22447"/>
                    <a:pt x="33259" y="20362"/>
                  </a:cubicBezTo>
                  <a:cubicBezTo>
                    <a:pt x="33747" y="20478"/>
                    <a:pt x="34236" y="20596"/>
                    <a:pt x="34726" y="20715"/>
                  </a:cubicBezTo>
                  <a:cubicBezTo>
                    <a:pt x="35128" y="20811"/>
                    <a:pt x="35651" y="21001"/>
                    <a:pt x="36110" y="21001"/>
                  </a:cubicBezTo>
                  <a:cubicBezTo>
                    <a:pt x="36492" y="21001"/>
                    <a:pt x="36830" y="20868"/>
                    <a:pt x="37016" y="20436"/>
                  </a:cubicBezTo>
                  <a:cubicBezTo>
                    <a:pt x="37214" y="19980"/>
                    <a:pt x="37029" y="19460"/>
                    <a:pt x="36595" y="19223"/>
                  </a:cubicBezTo>
                  <a:cubicBezTo>
                    <a:pt x="36544" y="19196"/>
                    <a:pt x="36490" y="19171"/>
                    <a:pt x="36435" y="19150"/>
                  </a:cubicBezTo>
                  <a:cubicBezTo>
                    <a:pt x="36735" y="19114"/>
                    <a:pt x="37012" y="19001"/>
                    <a:pt x="37190" y="18673"/>
                  </a:cubicBezTo>
                  <a:cubicBezTo>
                    <a:pt x="37483" y="18138"/>
                    <a:pt x="37179" y="17410"/>
                    <a:pt x="36572" y="17279"/>
                  </a:cubicBezTo>
                  <a:cubicBezTo>
                    <a:pt x="36544" y="17273"/>
                    <a:pt x="36517" y="17272"/>
                    <a:pt x="36492" y="17269"/>
                  </a:cubicBezTo>
                  <a:cubicBezTo>
                    <a:pt x="36446" y="17260"/>
                    <a:pt x="36401" y="17253"/>
                    <a:pt x="36352" y="17249"/>
                  </a:cubicBezTo>
                  <a:lnTo>
                    <a:pt x="36240" y="17244"/>
                  </a:lnTo>
                  <a:cubicBezTo>
                    <a:pt x="36364" y="17213"/>
                    <a:pt x="36487" y="17179"/>
                    <a:pt x="36608" y="17139"/>
                  </a:cubicBezTo>
                  <a:cubicBezTo>
                    <a:pt x="37063" y="16989"/>
                    <a:pt x="37358" y="16576"/>
                    <a:pt x="37294" y="16092"/>
                  </a:cubicBezTo>
                  <a:cubicBezTo>
                    <a:pt x="37232" y="15642"/>
                    <a:pt x="36847" y="15254"/>
                    <a:pt x="36378" y="15254"/>
                  </a:cubicBezTo>
                  <a:cubicBezTo>
                    <a:pt x="36375" y="15254"/>
                    <a:pt x="36372" y="15254"/>
                    <a:pt x="36370" y="15254"/>
                  </a:cubicBezTo>
                  <a:cubicBezTo>
                    <a:pt x="36025" y="15255"/>
                    <a:pt x="35657" y="15401"/>
                    <a:pt x="35323" y="15488"/>
                  </a:cubicBezTo>
                  <a:cubicBezTo>
                    <a:pt x="35030" y="15564"/>
                    <a:pt x="34736" y="15639"/>
                    <a:pt x="34444" y="15716"/>
                  </a:cubicBezTo>
                  <a:cubicBezTo>
                    <a:pt x="34495" y="14525"/>
                    <a:pt x="34375" y="13337"/>
                    <a:pt x="34046" y="12175"/>
                  </a:cubicBezTo>
                  <a:cubicBezTo>
                    <a:pt x="33643" y="10753"/>
                    <a:pt x="32963" y="9402"/>
                    <a:pt x="32072" y="8224"/>
                  </a:cubicBezTo>
                  <a:cubicBezTo>
                    <a:pt x="31586" y="7580"/>
                    <a:pt x="31053" y="6978"/>
                    <a:pt x="30467" y="6423"/>
                  </a:cubicBezTo>
                  <a:cubicBezTo>
                    <a:pt x="30099" y="4729"/>
                    <a:pt x="29730" y="3035"/>
                    <a:pt x="29362" y="1340"/>
                  </a:cubicBezTo>
                  <a:cubicBezTo>
                    <a:pt x="29307" y="1093"/>
                    <a:pt x="29253" y="848"/>
                    <a:pt x="29200" y="601"/>
                  </a:cubicBezTo>
                  <a:cubicBezTo>
                    <a:pt x="29118" y="224"/>
                    <a:pt x="28751" y="1"/>
                    <a:pt x="283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1860000" algn="bl" rotWithShape="0">
                <a:srgbClr val="004468">
                  <a:alpha val="25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Google Shape;4139;p57">
              <a:extLst>
                <a:ext uri="{FF2B5EF4-FFF2-40B4-BE49-F238E27FC236}">
                  <a16:creationId xmlns:a16="http://schemas.microsoft.com/office/drawing/2014/main" id="{E3944B80-01C7-402C-A513-E06D5C0C6322}"/>
                </a:ext>
              </a:extLst>
            </p:cNvPr>
            <p:cNvSpPr/>
            <p:nvPr/>
          </p:nvSpPr>
          <p:spPr>
            <a:xfrm>
              <a:off x="2466825" y="2161400"/>
              <a:ext cx="140800" cy="176300"/>
            </a:xfrm>
            <a:custGeom>
              <a:avLst/>
              <a:gdLst/>
              <a:ahLst/>
              <a:cxnLst/>
              <a:rect l="l" t="t" r="r" b="b"/>
              <a:pathLst>
                <a:path w="5632" h="7052" extrusionOk="0">
                  <a:moveTo>
                    <a:pt x="1534" y="0"/>
                  </a:moveTo>
                  <a:lnTo>
                    <a:pt x="1" y="7052"/>
                  </a:lnTo>
                  <a:lnTo>
                    <a:pt x="5632" y="4488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Google Shape;4140;p57">
              <a:extLst>
                <a:ext uri="{FF2B5EF4-FFF2-40B4-BE49-F238E27FC236}">
                  <a16:creationId xmlns:a16="http://schemas.microsoft.com/office/drawing/2014/main" id="{E6A5EFD7-17E7-4E2F-BF86-027E3E111E93}"/>
                </a:ext>
              </a:extLst>
            </p:cNvPr>
            <p:cNvSpPr/>
            <p:nvPr/>
          </p:nvSpPr>
          <p:spPr>
            <a:xfrm>
              <a:off x="2494475" y="2203700"/>
              <a:ext cx="89675" cy="109250"/>
            </a:xfrm>
            <a:custGeom>
              <a:avLst/>
              <a:gdLst/>
              <a:ahLst/>
              <a:cxnLst/>
              <a:rect l="l" t="t" r="r" b="b"/>
              <a:pathLst>
                <a:path w="3587" h="4370" extrusionOk="0">
                  <a:moveTo>
                    <a:pt x="831" y="458"/>
                  </a:moveTo>
                  <a:cubicBezTo>
                    <a:pt x="1305" y="927"/>
                    <a:pt x="2732" y="2330"/>
                    <a:pt x="3183" y="2762"/>
                  </a:cubicBezTo>
                  <a:lnTo>
                    <a:pt x="276" y="4012"/>
                  </a:lnTo>
                  <a:lnTo>
                    <a:pt x="831" y="458"/>
                  </a:lnTo>
                  <a:close/>
                  <a:moveTo>
                    <a:pt x="680" y="0"/>
                  </a:moveTo>
                  <a:lnTo>
                    <a:pt x="1" y="4370"/>
                  </a:lnTo>
                  <a:lnTo>
                    <a:pt x="1" y="4370"/>
                  </a:lnTo>
                  <a:lnTo>
                    <a:pt x="3586" y="2825"/>
                  </a:lnTo>
                  <a:lnTo>
                    <a:pt x="3452" y="2711"/>
                  </a:lnTo>
                  <a:cubicBezTo>
                    <a:pt x="3264" y="2548"/>
                    <a:pt x="855" y="173"/>
                    <a:pt x="832" y="150"/>
                  </a:cubicBezTo>
                  <a:lnTo>
                    <a:pt x="6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Google Shape;4141;p57">
              <a:extLst>
                <a:ext uri="{FF2B5EF4-FFF2-40B4-BE49-F238E27FC236}">
                  <a16:creationId xmlns:a16="http://schemas.microsoft.com/office/drawing/2014/main" id="{F9FF9FE8-BB14-433A-9275-9CD08099DA4D}"/>
                </a:ext>
              </a:extLst>
            </p:cNvPr>
            <p:cNvSpPr/>
            <p:nvPr/>
          </p:nvSpPr>
          <p:spPr>
            <a:xfrm>
              <a:off x="2901500" y="2161400"/>
              <a:ext cx="140850" cy="176300"/>
            </a:xfrm>
            <a:custGeom>
              <a:avLst/>
              <a:gdLst/>
              <a:ahLst/>
              <a:cxnLst/>
              <a:rect l="l" t="t" r="r" b="b"/>
              <a:pathLst>
                <a:path w="5634" h="7052" extrusionOk="0">
                  <a:moveTo>
                    <a:pt x="4099" y="0"/>
                  </a:moveTo>
                  <a:lnTo>
                    <a:pt x="1" y="4488"/>
                  </a:lnTo>
                  <a:lnTo>
                    <a:pt x="5633" y="7052"/>
                  </a:lnTo>
                  <a:lnTo>
                    <a:pt x="4099" y="0"/>
                  </a:ln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Google Shape;4142;p57">
              <a:extLst>
                <a:ext uri="{FF2B5EF4-FFF2-40B4-BE49-F238E27FC236}">
                  <a16:creationId xmlns:a16="http://schemas.microsoft.com/office/drawing/2014/main" id="{E311C65A-8535-495E-8819-596DC171814F}"/>
                </a:ext>
              </a:extLst>
            </p:cNvPr>
            <p:cNvSpPr/>
            <p:nvPr/>
          </p:nvSpPr>
          <p:spPr>
            <a:xfrm>
              <a:off x="2925000" y="2203775"/>
              <a:ext cx="89700" cy="109175"/>
            </a:xfrm>
            <a:custGeom>
              <a:avLst/>
              <a:gdLst/>
              <a:ahLst/>
              <a:cxnLst/>
              <a:rect l="l" t="t" r="r" b="b"/>
              <a:pathLst>
                <a:path w="3588" h="4367" extrusionOk="0">
                  <a:moveTo>
                    <a:pt x="2756" y="452"/>
                  </a:moveTo>
                  <a:lnTo>
                    <a:pt x="3310" y="4007"/>
                  </a:lnTo>
                  <a:lnTo>
                    <a:pt x="3310" y="4007"/>
                  </a:lnTo>
                  <a:lnTo>
                    <a:pt x="403" y="2757"/>
                  </a:lnTo>
                  <a:cubicBezTo>
                    <a:pt x="854" y="2327"/>
                    <a:pt x="2281" y="924"/>
                    <a:pt x="2756" y="452"/>
                  </a:cubicBezTo>
                  <a:close/>
                  <a:moveTo>
                    <a:pt x="2905" y="0"/>
                  </a:moveTo>
                  <a:lnTo>
                    <a:pt x="2753" y="149"/>
                  </a:lnTo>
                  <a:cubicBezTo>
                    <a:pt x="2730" y="173"/>
                    <a:pt x="321" y="2548"/>
                    <a:pt x="133" y="2710"/>
                  </a:cubicBezTo>
                  <a:lnTo>
                    <a:pt x="0" y="2824"/>
                  </a:lnTo>
                  <a:lnTo>
                    <a:pt x="3588" y="4367"/>
                  </a:lnTo>
                  <a:lnTo>
                    <a:pt x="3588" y="4367"/>
                  </a:lnTo>
                  <a:lnTo>
                    <a:pt x="29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Google Shape;4143;p57">
              <a:extLst>
                <a:ext uri="{FF2B5EF4-FFF2-40B4-BE49-F238E27FC236}">
                  <a16:creationId xmlns:a16="http://schemas.microsoft.com/office/drawing/2014/main" id="{10AD1709-A1D6-468D-BEC7-883B3F6CEB3C}"/>
                </a:ext>
              </a:extLst>
            </p:cNvPr>
            <p:cNvSpPr/>
            <p:nvPr/>
          </p:nvSpPr>
          <p:spPr>
            <a:xfrm>
              <a:off x="2377700" y="2209400"/>
              <a:ext cx="757325" cy="625600"/>
            </a:xfrm>
            <a:custGeom>
              <a:avLst/>
              <a:gdLst/>
              <a:ahLst/>
              <a:cxnLst/>
              <a:rect l="l" t="t" r="r" b="b"/>
              <a:pathLst>
                <a:path w="30293" h="25024" extrusionOk="0">
                  <a:moveTo>
                    <a:pt x="15146" y="0"/>
                  </a:moveTo>
                  <a:cubicBezTo>
                    <a:pt x="11128" y="0"/>
                    <a:pt x="7277" y="1318"/>
                    <a:pt x="4436" y="3664"/>
                  </a:cubicBezTo>
                  <a:cubicBezTo>
                    <a:pt x="1595" y="6011"/>
                    <a:pt x="0" y="9192"/>
                    <a:pt x="0" y="12511"/>
                  </a:cubicBezTo>
                  <a:cubicBezTo>
                    <a:pt x="0" y="15830"/>
                    <a:pt x="1595" y="19013"/>
                    <a:pt x="4436" y="21358"/>
                  </a:cubicBezTo>
                  <a:cubicBezTo>
                    <a:pt x="7277" y="23705"/>
                    <a:pt x="11128" y="25023"/>
                    <a:pt x="15146" y="25023"/>
                  </a:cubicBezTo>
                  <a:cubicBezTo>
                    <a:pt x="19163" y="25023"/>
                    <a:pt x="23015" y="23705"/>
                    <a:pt x="25856" y="21358"/>
                  </a:cubicBezTo>
                  <a:cubicBezTo>
                    <a:pt x="28696" y="19013"/>
                    <a:pt x="30292" y="15830"/>
                    <a:pt x="30292" y="12511"/>
                  </a:cubicBezTo>
                  <a:cubicBezTo>
                    <a:pt x="30292" y="9192"/>
                    <a:pt x="28696" y="6011"/>
                    <a:pt x="25856" y="3664"/>
                  </a:cubicBezTo>
                  <a:cubicBezTo>
                    <a:pt x="23015" y="1318"/>
                    <a:pt x="19163" y="0"/>
                    <a:pt x="15146" y="0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Google Shape;4144;p57">
              <a:extLst>
                <a:ext uri="{FF2B5EF4-FFF2-40B4-BE49-F238E27FC236}">
                  <a16:creationId xmlns:a16="http://schemas.microsoft.com/office/drawing/2014/main" id="{B3F098C9-46EF-465B-BCEB-0E2E55B7FFAC}"/>
                </a:ext>
              </a:extLst>
            </p:cNvPr>
            <p:cNvSpPr/>
            <p:nvPr/>
          </p:nvSpPr>
          <p:spPr>
            <a:xfrm>
              <a:off x="2375750" y="2392675"/>
              <a:ext cx="355100" cy="381225"/>
            </a:xfrm>
            <a:custGeom>
              <a:avLst/>
              <a:gdLst/>
              <a:ahLst/>
              <a:cxnLst/>
              <a:rect l="l" t="t" r="r" b="b"/>
              <a:pathLst>
                <a:path w="14204" h="15249" extrusionOk="0">
                  <a:moveTo>
                    <a:pt x="2907" y="0"/>
                  </a:moveTo>
                  <a:cubicBezTo>
                    <a:pt x="1119" y="0"/>
                    <a:pt x="1" y="5198"/>
                    <a:pt x="2014" y="9487"/>
                  </a:cubicBezTo>
                  <a:cubicBezTo>
                    <a:pt x="4114" y="13962"/>
                    <a:pt x="8306" y="15152"/>
                    <a:pt x="10661" y="15247"/>
                  </a:cubicBezTo>
                  <a:cubicBezTo>
                    <a:pt x="10695" y="15248"/>
                    <a:pt x="10728" y="15249"/>
                    <a:pt x="10762" y="15249"/>
                  </a:cubicBezTo>
                  <a:cubicBezTo>
                    <a:pt x="13050" y="15249"/>
                    <a:pt x="14203" y="12124"/>
                    <a:pt x="10661" y="11123"/>
                  </a:cubicBezTo>
                  <a:cubicBezTo>
                    <a:pt x="10661" y="11123"/>
                    <a:pt x="6652" y="9819"/>
                    <a:pt x="5574" y="6059"/>
                  </a:cubicBezTo>
                  <a:cubicBezTo>
                    <a:pt x="4497" y="2299"/>
                    <a:pt x="5061" y="507"/>
                    <a:pt x="3141" y="30"/>
                  </a:cubicBezTo>
                  <a:cubicBezTo>
                    <a:pt x="3062" y="10"/>
                    <a:pt x="2984" y="0"/>
                    <a:pt x="2907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Google Shape;4145;p57">
              <a:extLst>
                <a:ext uri="{FF2B5EF4-FFF2-40B4-BE49-F238E27FC236}">
                  <a16:creationId xmlns:a16="http://schemas.microsoft.com/office/drawing/2014/main" id="{707A3DBB-8C63-46E7-9CF2-9D4C1AB36786}"/>
                </a:ext>
              </a:extLst>
            </p:cNvPr>
            <p:cNvSpPr/>
            <p:nvPr/>
          </p:nvSpPr>
          <p:spPr>
            <a:xfrm>
              <a:off x="2708000" y="2699025"/>
              <a:ext cx="149900" cy="90625"/>
            </a:xfrm>
            <a:custGeom>
              <a:avLst/>
              <a:gdLst/>
              <a:ahLst/>
              <a:cxnLst/>
              <a:rect l="l" t="t" r="r" b="b"/>
              <a:pathLst>
                <a:path w="5996" h="3625" extrusionOk="0">
                  <a:moveTo>
                    <a:pt x="3266" y="0"/>
                  </a:moveTo>
                  <a:cubicBezTo>
                    <a:pt x="1826" y="0"/>
                    <a:pt x="1" y="964"/>
                    <a:pt x="1095" y="3016"/>
                  </a:cubicBezTo>
                  <a:cubicBezTo>
                    <a:pt x="1095" y="3016"/>
                    <a:pt x="1703" y="3625"/>
                    <a:pt x="3127" y="3625"/>
                  </a:cubicBezTo>
                  <a:cubicBezTo>
                    <a:pt x="3381" y="3625"/>
                    <a:pt x="3660" y="3606"/>
                    <a:pt x="3966" y="3560"/>
                  </a:cubicBezTo>
                  <a:cubicBezTo>
                    <a:pt x="5996" y="3259"/>
                    <a:pt x="5524" y="769"/>
                    <a:pt x="4220" y="178"/>
                  </a:cubicBezTo>
                  <a:cubicBezTo>
                    <a:pt x="3960" y="60"/>
                    <a:pt x="3625" y="0"/>
                    <a:pt x="3266" y="0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Google Shape;4146;p57">
              <a:extLst>
                <a:ext uri="{FF2B5EF4-FFF2-40B4-BE49-F238E27FC236}">
                  <a16:creationId xmlns:a16="http://schemas.microsoft.com/office/drawing/2014/main" id="{BFD39387-FD48-4A7D-9851-882C7FEB6E90}"/>
                </a:ext>
              </a:extLst>
            </p:cNvPr>
            <p:cNvSpPr/>
            <p:nvPr/>
          </p:nvSpPr>
          <p:spPr>
            <a:xfrm>
              <a:off x="2489450" y="2177900"/>
              <a:ext cx="500100" cy="200100"/>
            </a:xfrm>
            <a:custGeom>
              <a:avLst/>
              <a:gdLst/>
              <a:ahLst/>
              <a:cxnLst/>
              <a:rect l="l" t="t" r="r" b="b"/>
              <a:pathLst>
                <a:path w="20004" h="8004" extrusionOk="0">
                  <a:moveTo>
                    <a:pt x="11210" y="1"/>
                  </a:moveTo>
                  <a:cubicBezTo>
                    <a:pt x="10231" y="1"/>
                    <a:pt x="9150" y="110"/>
                    <a:pt x="7962" y="367"/>
                  </a:cubicBezTo>
                  <a:cubicBezTo>
                    <a:pt x="1" y="2086"/>
                    <a:pt x="118" y="5943"/>
                    <a:pt x="2196" y="7141"/>
                  </a:cubicBezTo>
                  <a:cubicBezTo>
                    <a:pt x="2674" y="7417"/>
                    <a:pt x="3165" y="7523"/>
                    <a:pt x="3637" y="7523"/>
                  </a:cubicBezTo>
                  <a:cubicBezTo>
                    <a:pt x="4981" y="7523"/>
                    <a:pt x="6174" y="6662"/>
                    <a:pt x="6501" y="6404"/>
                  </a:cubicBezTo>
                  <a:lnTo>
                    <a:pt x="6501" y="6404"/>
                  </a:lnTo>
                  <a:cubicBezTo>
                    <a:pt x="6254" y="6620"/>
                    <a:pt x="5638" y="7273"/>
                    <a:pt x="6706" y="7661"/>
                  </a:cubicBezTo>
                  <a:cubicBezTo>
                    <a:pt x="6859" y="7716"/>
                    <a:pt x="7013" y="7741"/>
                    <a:pt x="7166" y="7741"/>
                  </a:cubicBezTo>
                  <a:cubicBezTo>
                    <a:pt x="7977" y="7741"/>
                    <a:pt x="8751" y="7054"/>
                    <a:pt x="9131" y="6657"/>
                  </a:cubicBezTo>
                  <a:lnTo>
                    <a:pt x="9131" y="6657"/>
                  </a:lnTo>
                  <a:cubicBezTo>
                    <a:pt x="8816" y="7054"/>
                    <a:pt x="8406" y="7761"/>
                    <a:pt x="9296" y="7945"/>
                  </a:cubicBezTo>
                  <a:cubicBezTo>
                    <a:pt x="9381" y="7963"/>
                    <a:pt x="9468" y="7971"/>
                    <a:pt x="9554" y="7971"/>
                  </a:cubicBezTo>
                  <a:cubicBezTo>
                    <a:pt x="10095" y="7971"/>
                    <a:pt x="10638" y="7648"/>
                    <a:pt x="11067" y="7298"/>
                  </a:cubicBezTo>
                  <a:lnTo>
                    <a:pt x="11067" y="7298"/>
                  </a:lnTo>
                  <a:cubicBezTo>
                    <a:pt x="10940" y="7578"/>
                    <a:pt x="11023" y="7848"/>
                    <a:pt x="11648" y="7973"/>
                  </a:cubicBezTo>
                  <a:cubicBezTo>
                    <a:pt x="11755" y="7994"/>
                    <a:pt x="11862" y="8004"/>
                    <a:pt x="11969" y="8004"/>
                  </a:cubicBezTo>
                  <a:cubicBezTo>
                    <a:pt x="13268" y="8004"/>
                    <a:pt x="14542" y="6542"/>
                    <a:pt x="14812" y="6213"/>
                  </a:cubicBezTo>
                  <a:lnTo>
                    <a:pt x="14812" y="6213"/>
                  </a:lnTo>
                  <a:cubicBezTo>
                    <a:pt x="14591" y="6500"/>
                    <a:pt x="13811" y="7634"/>
                    <a:pt x="15331" y="7634"/>
                  </a:cubicBezTo>
                  <a:cubicBezTo>
                    <a:pt x="15345" y="7634"/>
                    <a:pt x="15360" y="7634"/>
                    <a:pt x="15374" y="7633"/>
                  </a:cubicBezTo>
                  <a:cubicBezTo>
                    <a:pt x="17178" y="7610"/>
                    <a:pt x="20003" y="5239"/>
                    <a:pt x="19061" y="3547"/>
                  </a:cubicBezTo>
                  <a:cubicBezTo>
                    <a:pt x="19061" y="3547"/>
                    <a:pt x="16790" y="1"/>
                    <a:pt x="11210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Google Shape;4147;p57">
              <a:extLst>
                <a:ext uri="{FF2B5EF4-FFF2-40B4-BE49-F238E27FC236}">
                  <a16:creationId xmlns:a16="http://schemas.microsoft.com/office/drawing/2014/main" id="{77DF6C08-5813-47C3-A9A2-82AA67EDE161}"/>
                </a:ext>
              </a:extLst>
            </p:cNvPr>
            <p:cNvSpPr/>
            <p:nvPr/>
          </p:nvSpPr>
          <p:spPr>
            <a:xfrm>
              <a:off x="2523350" y="2207675"/>
              <a:ext cx="352650" cy="132925"/>
            </a:xfrm>
            <a:custGeom>
              <a:avLst/>
              <a:gdLst/>
              <a:ahLst/>
              <a:cxnLst/>
              <a:rect l="l" t="t" r="r" b="b"/>
              <a:pathLst>
                <a:path w="14106" h="5317" extrusionOk="0">
                  <a:moveTo>
                    <a:pt x="8882" y="1"/>
                  </a:moveTo>
                  <a:cubicBezTo>
                    <a:pt x="8077" y="1"/>
                    <a:pt x="7212" y="150"/>
                    <a:pt x="6285" y="432"/>
                  </a:cubicBezTo>
                  <a:cubicBezTo>
                    <a:pt x="6147" y="473"/>
                    <a:pt x="0" y="2480"/>
                    <a:pt x="1145" y="4251"/>
                  </a:cubicBezTo>
                  <a:cubicBezTo>
                    <a:pt x="1392" y="4635"/>
                    <a:pt x="1805" y="4785"/>
                    <a:pt x="2300" y="4785"/>
                  </a:cubicBezTo>
                  <a:cubicBezTo>
                    <a:pt x="4092" y="4785"/>
                    <a:pt x="6965" y="2814"/>
                    <a:pt x="6965" y="2813"/>
                  </a:cubicBezTo>
                  <a:lnTo>
                    <a:pt x="6965" y="2813"/>
                  </a:lnTo>
                  <a:cubicBezTo>
                    <a:pt x="6965" y="2814"/>
                    <a:pt x="5168" y="4546"/>
                    <a:pt x="6119" y="5202"/>
                  </a:cubicBezTo>
                  <a:cubicBezTo>
                    <a:pt x="6234" y="5281"/>
                    <a:pt x="6369" y="5316"/>
                    <a:pt x="6520" y="5316"/>
                  </a:cubicBezTo>
                  <a:cubicBezTo>
                    <a:pt x="7619" y="5316"/>
                    <a:pt x="9497" y="3456"/>
                    <a:pt x="9497" y="3456"/>
                  </a:cubicBezTo>
                  <a:lnTo>
                    <a:pt x="9497" y="3456"/>
                  </a:lnTo>
                  <a:cubicBezTo>
                    <a:pt x="9497" y="3456"/>
                    <a:pt x="8507" y="4785"/>
                    <a:pt x="9122" y="5202"/>
                  </a:cubicBezTo>
                  <a:cubicBezTo>
                    <a:pt x="9166" y="5233"/>
                    <a:pt x="9231" y="5247"/>
                    <a:pt x="9312" y="5247"/>
                  </a:cubicBezTo>
                  <a:cubicBezTo>
                    <a:pt x="10355" y="5247"/>
                    <a:pt x="14106" y="2884"/>
                    <a:pt x="12450" y="1361"/>
                  </a:cubicBezTo>
                  <a:cubicBezTo>
                    <a:pt x="11438" y="429"/>
                    <a:pt x="10248" y="1"/>
                    <a:pt x="8882" y="1"/>
                  </a:cubicBezTo>
                  <a:close/>
                </a:path>
              </a:pathLst>
            </a:custGeom>
            <a:solidFill>
              <a:srgbClr val="FFFFFF">
                <a:alpha val="3575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Google Shape;4148;p57">
              <a:extLst>
                <a:ext uri="{FF2B5EF4-FFF2-40B4-BE49-F238E27FC236}">
                  <a16:creationId xmlns:a16="http://schemas.microsoft.com/office/drawing/2014/main" id="{A1E58145-BC40-4A85-B14A-54A340446FFD}"/>
                </a:ext>
              </a:extLst>
            </p:cNvPr>
            <p:cNvSpPr/>
            <p:nvPr/>
          </p:nvSpPr>
          <p:spPr>
            <a:xfrm>
              <a:off x="2710900" y="2555025"/>
              <a:ext cx="89400" cy="91625"/>
            </a:xfrm>
            <a:custGeom>
              <a:avLst/>
              <a:gdLst/>
              <a:ahLst/>
              <a:cxnLst/>
              <a:rect l="l" t="t" r="r" b="b"/>
              <a:pathLst>
                <a:path w="3576" h="3665" extrusionOk="0">
                  <a:moveTo>
                    <a:pt x="2437" y="0"/>
                  </a:moveTo>
                  <a:cubicBezTo>
                    <a:pt x="2088" y="0"/>
                    <a:pt x="1716" y="125"/>
                    <a:pt x="1423" y="242"/>
                  </a:cubicBezTo>
                  <a:cubicBezTo>
                    <a:pt x="928" y="438"/>
                    <a:pt x="481" y="729"/>
                    <a:pt x="100" y="1102"/>
                  </a:cubicBezTo>
                  <a:cubicBezTo>
                    <a:pt x="1" y="1200"/>
                    <a:pt x="95" y="1335"/>
                    <a:pt x="204" y="1335"/>
                  </a:cubicBezTo>
                  <a:cubicBezTo>
                    <a:pt x="236" y="1335"/>
                    <a:pt x="268" y="1324"/>
                    <a:pt x="298" y="1299"/>
                  </a:cubicBezTo>
                  <a:cubicBezTo>
                    <a:pt x="612" y="1025"/>
                    <a:pt x="977" y="802"/>
                    <a:pt x="1370" y="654"/>
                  </a:cubicBezTo>
                  <a:cubicBezTo>
                    <a:pt x="1671" y="541"/>
                    <a:pt x="2036" y="424"/>
                    <a:pt x="2371" y="424"/>
                  </a:cubicBezTo>
                  <a:cubicBezTo>
                    <a:pt x="2422" y="424"/>
                    <a:pt x="2472" y="427"/>
                    <a:pt x="2521" y="433"/>
                  </a:cubicBezTo>
                  <a:cubicBezTo>
                    <a:pt x="2855" y="473"/>
                    <a:pt x="2935" y="799"/>
                    <a:pt x="2802" y="1075"/>
                  </a:cubicBezTo>
                  <a:cubicBezTo>
                    <a:pt x="2639" y="1407"/>
                    <a:pt x="2212" y="1549"/>
                    <a:pt x="1890" y="1667"/>
                  </a:cubicBezTo>
                  <a:cubicBezTo>
                    <a:pt x="1618" y="1770"/>
                    <a:pt x="1694" y="2149"/>
                    <a:pt x="1956" y="2149"/>
                  </a:cubicBezTo>
                  <a:cubicBezTo>
                    <a:pt x="1976" y="2149"/>
                    <a:pt x="1998" y="2146"/>
                    <a:pt x="2020" y="2142"/>
                  </a:cubicBezTo>
                  <a:cubicBezTo>
                    <a:pt x="2074" y="2130"/>
                    <a:pt x="2128" y="2125"/>
                    <a:pt x="2183" y="2125"/>
                  </a:cubicBezTo>
                  <a:cubicBezTo>
                    <a:pt x="2380" y="2125"/>
                    <a:pt x="2576" y="2197"/>
                    <a:pt x="2726" y="2325"/>
                  </a:cubicBezTo>
                  <a:cubicBezTo>
                    <a:pt x="2917" y="2490"/>
                    <a:pt x="3058" y="2783"/>
                    <a:pt x="2910" y="3018"/>
                  </a:cubicBezTo>
                  <a:cubicBezTo>
                    <a:pt x="2793" y="3206"/>
                    <a:pt x="2554" y="3318"/>
                    <a:pt x="2336" y="3318"/>
                  </a:cubicBezTo>
                  <a:cubicBezTo>
                    <a:pt x="2325" y="3318"/>
                    <a:pt x="2315" y="3317"/>
                    <a:pt x="2304" y="3317"/>
                  </a:cubicBezTo>
                  <a:cubicBezTo>
                    <a:pt x="1946" y="3297"/>
                    <a:pt x="1620" y="3053"/>
                    <a:pt x="1331" y="2866"/>
                  </a:cubicBezTo>
                  <a:cubicBezTo>
                    <a:pt x="1300" y="2846"/>
                    <a:pt x="1270" y="2838"/>
                    <a:pt x="1241" y="2838"/>
                  </a:cubicBezTo>
                  <a:cubicBezTo>
                    <a:pt x="1095" y="2838"/>
                    <a:pt x="999" y="3065"/>
                    <a:pt x="1154" y="3168"/>
                  </a:cubicBezTo>
                  <a:cubicBezTo>
                    <a:pt x="1539" y="3424"/>
                    <a:pt x="1958" y="3657"/>
                    <a:pt x="2430" y="3665"/>
                  </a:cubicBezTo>
                  <a:cubicBezTo>
                    <a:pt x="2437" y="3665"/>
                    <a:pt x="2445" y="3665"/>
                    <a:pt x="2453" y="3665"/>
                  </a:cubicBezTo>
                  <a:cubicBezTo>
                    <a:pt x="2822" y="3665"/>
                    <a:pt x="3211" y="3499"/>
                    <a:pt x="3379" y="3152"/>
                  </a:cubicBezTo>
                  <a:cubicBezTo>
                    <a:pt x="3576" y="2747"/>
                    <a:pt x="3379" y="2249"/>
                    <a:pt x="3055" y="1967"/>
                  </a:cubicBezTo>
                  <a:cubicBezTo>
                    <a:pt x="2969" y="1892"/>
                    <a:pt x="2876" y="1831"/>
                    <a:pt x="2777" y="1782"/>
                  </a:cubicBezTo>
                  <a:cubicBezTo>
                    <a:pt x="2968" y="1655"/>
                    <a:pt x="3128" y="1494"/>
                    <a:pt x="3225" y="1276"/>
                  </a:cubicBezTo>
                  <a:cubicBezTo>
                    <a:pt x="3405" y="873"/>
                    <a:pt x="3346" y="320"/>
                    <a:pt x="2915" y="104"/>
                  </a:cubicBezTo>
                  <a:cubicBezTo>
                    <a:pt x="2769" y="30"/>
                    <a:pt x="2605" y="0"/>
                    <a:pt x="2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Google Shape;4149;p57">
              <a:extLst>
                <a:ext uri="{FF2B5EF4-FFF2-40B4-BE49-F238E27FC236}">
                  <a16:creationId xmlns:a16="http://schemas.microsoft.com/office/drawing/2014/main" id="{BD91018F-7A00-4ADC-A4B6-ADDE26268EEC}"/>
                </a:ext>
              </a:extLst>
            </p:cNvPr>
            <p:cNvSpPr/>
            <p:nvPr/>
          </p:nvSpPr>
          <p:spPr>
            <a:xfrm>
              <a:off x="2713825" y="2474900"/>
              <a:ext cx="98000" cy="36425"/>
            </a:xfrm>
            <a:custGeom>
              <a:avLst/>
              <a:gdLst/>
              <a:ahLst/>
              <a:cxnLst/>
              <a:rect l="l" t="t" r="r" b="b"/>
              <a:pathLst>
                <a:path w="3920" h="1457" extrusionOk="0">
                  <a:moveTo>
                    <a:pt x="1745" y="0"/>
                  </a:moveTo>
                  <a:cubicBezTo>
                    <a:pt x="877" y="0"/>
                    <a:pt x="1" y="119"/>
                    <a:pt x="51" y="339"/>
                  </a:cubicBezTo>
                  <a:cubicBezTo>
                    <a:pt x="134" y="713"/>
                    <a:pt x="1683" y="1457"/>
                    <a:pt x="1683" y="1457"/>
                  </a:cubicBezTo>
                  <a:cubicBezTo>
                    <a:pt x="1683" y="1457"/>
                    <a:pt x="3919" y="462"/>
                    <a:pt x="3215" y="173"/>
                  </a:cubicBezTo>
                  <a:cubicBezTo>
                    <a:pt x="2929" y="56"/>
                    <a:pt x="2339" y="0"/>
                    <a:pt x="17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Google Shape;4150;p57">
              <a:extLst>
                <a:ext uri="{FF2B5EF4-FFF2-40B4-BE49-F238E27FC236}">
                  <a16:creationId xmlns:a16="http://schemas.microsoft.com/office/drawing/2014/main" id="{D387BF62-B641-44D5-9667-742A5DA21D7A}"/>
                </a:ext>
              </a:extLst>
            </p:cNvPr>
            <p:cNvSpPr/>
            <p:nvPr/>
          </p:nvSpPr>
          <p:spPr>
            <a:xfrm>
              <a:off x="2751375" y="2486325"/>
              <a:ext cx="9600" cy="42900"/>
            </a:xfrm>
            <a:custGeom>
              <a:avLst/>
              <a:gdLst/>
              <a:ahLst/>
              <a:cxnLst/>
              <a:rect l="l" t="t" r="r" b="b"/>
              <a:pathLst>
                <a:path w="384" h="1716" extrusionOk="0">
                  <a:moveTo>
                    <a:pt x="191" y="1"/>
                  </a:moveTo>
                  <a:cubicBezTo>
                    <a:pt x="87" y="1"/>
                    <a:pt x="1" y="87"/>
                    <a:pt x="1" y="191"/>
                  </a:cubicBezTo>
                  <a:lnTo>
                    <a:pt x="1" y="1359"/>
                  </a:lnTo>
                  <a:lnTo>
                    <a:pt x="1" y="1525"/>
                  </a:lnTo>
                  <a:cubicBezTo>
                    <a:pt x="1" y="1627"/>
                    <a:pt x="89" y="1716"/>
                    <a:pt x="191" y="1716"/>
                  </a:cubicBezTo>
                  <a:cubicBezTo>
                    <a:pt x="297" y="1716"/>
                    <a:pt x="383" y="1627"/>
                    <a:pt x="383" y="1525"/>
                  </a:cubicBezTo>
                  <a:lnTo>
                    <a:pt x="383" y="357"/>
                  </a:lnTo>
                  <a:lnTo>
                    <a:pt x="383" y="191"/>
                  </a:lnTo>
                  <a:cubicBezTo>
                    <a:pt x="383" y="89"/>
                    <a:pt x="295" y="1"/>
                    <a:pt x="1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Google Shape;4151;p57">
              <a:extLst>
                <a:ext uri="{FF2B5EF4-FFF2-40B4-BE49-F238E27FC236}">
                  <a16:creationId xmlns:a16="http://schemas.microsoft.com/office/drawing/2014/main" id="{6E9497F1-135D-4C9D-84D4-3814C666B0A7}"/>
                </a:ext>
              </a:extLst>
            </p:cNvPr>
            <p:cNvSpPr/>
            <p:nvPr/>
          </p:nvSpPr>
          <p:spPr>
            <a:xfrm>
              <a:off x="2314150" y="254280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196" y="0"/>
                  </a:moveTo>
                  <a:cubicBezTo>
                    <a:pt x="51" y="0"/>
                    <a:pt x="1" y="231"/>
                    <a:pt x="161" y="272"/>
                  </a:cubicBezTo>
                  <a:cubicBezTo>
                    <a:pt x="1445" y="607"/>
                    <a:pt x="2727" y="938"/>
                    <a:pt x="4012" y="1272"/>
                  </a:cubicBezTo>
                  <a:lnTo>
                    <a:pt x="4553" y="1412"/>
                  </a:lnTo>
                  <a:cubicBezTo>
                    <a:pt x="4567" y="1416"/>
                    <a:pt x="4581" y="1418"/>
                    <a:pt x="4593" y="1418"/>
                  </a:cubicBezTo>
                  <a:cubicBezTo>
                    <a:pt x="4738" y="1418"/>
                    <a:pt x="4788" y="1187"/>
                    <a:pt x="4628" y="1145"/>
                  </a:cubicBezTo>
                  <a:cubicBezTo>
                    <a:pt x="3344" y="812"/>
                    <a:pt x="2060" y="480"/>
                    <a:pt x="776" y="147"/>
                  </a:cubicBezTo>
                  <a:lnTo>
                    <a:pt x="234" y="5"/>
                  </a:lnTo>
                  <a:cubicBezTo>
                    <a:pt x="221" y="2"/>
                    <a:pt x="208" y="0"/>
                    <a:pt x="1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Google Shape;4152;p57">
              <a:extLst>
                <a:ext uri="{FF2B5EF4-FFF2-40B4-BE49-F238E27FC236}">
                  <a16:creationId xmlns:a16="http://schemas.microsoft.com/office/drawing/2014/main" id="{69E53D2B-7596-49C7-99B2-5A801F3263AD}"/>
                </a:ext>
              </a:extLst>
            </p:cNvPr>
            <p:cNvSpPr/>
            <p:nvPr/>
          </p:nvSpPr>
          <p:spPr>
            <a:xfrm>
              <a:off x="23146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4256" y="0"/>
                  </a:moveTo>
                  <a:cubicBezTo>
                    <a:pt x="4253" y="0"/>
                    <a:pt x="4250" y="0"/>
                    <a:pt x="4247" y="1"/>
                  </a:cubicBezTo>
                  <a:cubicBezTo>
                    <a:pt x="3060" y="66"/>
                    <a:pt x="1875" y="129"/>
                    <a:pt x="692" y="193"/>
                  </a:cubicBezTo>
                  <a:cubicBezTo>
                    <a:pt x="520" y="203"/>
                    <a:pt x="351" y="211"/>
                    <a:pt x="179" y="220"/>
                  </a:cubicBezTo>
                  <a:cubicBezTo>
                    <a:pt x="6" y="229"/>
                    <a:pt x="0" y="499"/>
                    <a:pt x="171" y="499"/>
                  </a:cubicBezTo>
                  <a:cubicBezTo>
                    <a:pt x="174" y="499"/>
                    <a:pt x="176" y="499"/>
                    <a:pt x="179" y="499"/>
                  </a:cubicBezTo>
                  <a:cubicBezTo>
                    <a:pt x="1364" y="434"/>
                    <a:pt x="2551" y="370"/>
                    <a:pt x="3734" y="305"/>
                  </a:cubicBezTo>
                  <a:cubicBezTo>
                    <a:pt x="3905" y="297"/>
                    <a:pt x="4075" y="286"/>
                    <a:pt x="4247" y="278"/>
                  </a:cubicBezTo>
                  <a:cubicBezTo>
                    <a:pt x="4420" y="269"/>
                    <a:pt x="4424" y="0"/>
                    <a:pt x="42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Google Shape;4153;p57">
              <a:extLst>
                <a:ext uri="{FF2B5EF4-FFF2-40B4-BE49-F238E27FC236}">
                  <a16:creationId xmlns:a16="http://schemas.microsoft.com/office/drawing/2014/main" id="{F8D095F9-7793-429D-BB4F-BD62E33B0C53}"/>
                </a:ext>
              </a:extLst>
            </p:cNvPr>
            <p:cNvSpPr/>
            <p:nvPr/>
          </p:nvSpPr>
          <p:spPr>
            <a:xfrm>
              <a:off x="2319575" y="2612675"/>
              <a:ext cx="118700" cy="33300"/>
            </a:xfrm>
            <a:custGeom>
              <a:avLst/>
              <a:gdLst/>
              <a:ahLst/>
              <a:cxnLst/>
              <a:rect l="l" t="t" r="r" b="b"/>
              <a:pathLst>
                <a:path w="4748" h="1332" extrusionOk="0">
                  <a:moveTo>
                    <a:pt x="4564" y="0"/>
                  </a:moveTo>
                  <a:cubicBezTo>
                    <a:pt x="4550" y="0"/>
                    <a:pt x="4535" y="3"/>
                    <a:pt x="4520" y="8"/>
                  </a:cubicBezTo>
                  <a:cubicBezTo>
                    <a:pt x="4023" y="162"/>
                    <a:pt x="3502" y="257"/>
                    <a:pt x="2997" y="379"/>
                  </a:cubicBezTo>
                  <a:cubicBezTo>
                    <a:pt x="2230" y="563"/>
                    <a:pt x="1465" y="747"/>
                    <a:pt x="697" y="931"/>
                  </a:cubicBezTo>
                  <a:cubicBezTo>
                    <a:pt x="520" y="975"/>
                    <a:pt x="341" y="1017"/>
                    <a:pt x="162" y="1060"/>
                  </a:cubicBezTo>
                  <a:cubicBezTo>
                    <a:pt x="1" y="1097"/>
                    <a:pt x="53" y="1331"/>
                    <a:pt x="200" y="1331"/>
                  </a:cubicBezTo>
                  <a:cubicBezTo>
                    <a:pt x="211" y="1331"/>
                    <a:pt x="223" y="1330"/>
                    <a:pt x="235" y="1327"/>
                  </a:cubicBezTo>
                  <a:cubicBezTo>
                    <a:pt x="1491" y="1025"/>
                    <a:pt x="2747" y="725"/>
                    <a:pt x="4001" y="420"/>
                  </a:cubicBezTo>
                  <a:cubicBezTo>
                    <a:pt x="4198" y="371"/>
                    <a:pt x="4400" y="334"/>
                    <a:pt x="4593" y="273"/>
                  </a:cubicBezTo>
                  <a:cubicBezTo>
                    <a:pt x="4748" y="227"/>
                    <a:pt x="4702" y="0"/>
                    <a:pt x="45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Google Shape;4154;p57">
              <a:extLst>
                <a:ext uri="{FF2B5EF4-FFF2-40B4-BE49-F238E27FC236}">
                  <a16:creationId xmlns:a16="http://schemas.microsoft.com/office/drawing/2014/main" id="{BC1C69AE-949A-4860-8C78-B5EABFE8283D}"/>
                </a:ext>
              </a:extLst>
            </p:cNvPr>
            <p:cNvSpPr/>
            <p:nvPr/>
          </p:nvSpPr>
          <p:spPr>
            <a:xfrm>
              <a:off x="3087750" y="2542850"/>
              <a:ext cx="119700" cy="35475"/>
            </a:xfrm>
            <a:custGeom>
              <a:avLst/>
              <a:gdLst/>
              <a:ahLst/>
              <a:cxnLst/>
              <a:rect l="l" t="t" r="r" b="b"/>
              <a:pathLst>
                <a:path w="4788" h="1419" extrusionOk="0">
                  <a:moveTo>
                    <a:pt x="4594" y="1"/>
                  </a:moveTo>
                  <a:cubicBezTo>
                    <a:pt x="4582" y="1"/>
                    <a:pt x="4569" y="2"/>
                    <a:pt x="4555" y="6"/>
                  </a:cubicBezTo>
                  <a:cubicBezTo>
                    <a:pt x="3270" y="339"/>
                    <a:pt x="1987" y="671"/>
                    <a:pt x="702" y="1005"/>
                  </a:cubicBezTo>
                  <a:lnTo>
                    <a:pt x="161" y="1146"/>
                  </a:lnTo>
                  <a:cubicBezTo>
                    <a:pt x="1" y="1185"/>
                    <a:pt x="53" y="1418"/>
                    <a:pt x="198" y="1418"/>
                  </a:cubicBezTo>
                  <a:cubicBezTo>
                    <a:pt x="210" y="1418"/>
                    <a:pt x="223" y="1417"/>
                    <a:pt x="236" y="1413"/>
                  </a:cubicBezTo>
                  <a:cubicBezTo>
                    <a:pt x="1521" y="1078"/>
                    <a:pt x="2802" y="746"/>
                    <a:pt x="4087" y="413"/>
                  </a:cubicBezTo>
                  <a:lnTo>
                    <a:pt x="4628" y="273"/>
                  </a:lnTo>
                  <a:cubicBezTo>
                    <a:pt x="4788" y="230"/>
                    <a:pt x="4738" y="1"/>
                    <a:pt x="45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Google Shape;4155;p57">
              <a:extLst>
                <a:ext uri="{FF2B5EF4-FFF2-40B4-BE49-F238E27FC236}">
                  <a16:creationId xmlns:a16="http://schemas.microsoft.com/office/drawing/2014/main" id="{07575D43-74EB-46F0-881D-DD2F3BC800E3}"/>
                </a:ext>
              </a:extLst>
            </p:cNvPr>
            <p:cNvSpPr/>
            <p:nvPr/>
          </p:nvSpPr>
          <p:spPr>
            <a:xfrm>
              <a:off x="3096425" y="2587225"/>
              <a:ext cx="110625" cy="12475"/>
            </a:xfrm>
            <a:custGeom>
              <a:avLst/>
              <a:gdLst/>
              <a:ahLst/>
              <a:cxnLst/>
              <a:rect l="l" t="t" r="r" b="b"/>
              <a:pathLst>
                <a:path w="4425" h="499" extrusionOk="0">
                  <a:moveTo>
                    <a:pt x="170" y="0"/>
                  </a:moveTo>
                  <a:cubicBezTo>
                    <a:pt x="0" y="0"/>
                    <a:pt x="3" y="269"/>
                    <a:pt x="179" y="278"/>
                  </a:cubicBezTo>
                  <a:cubicBezTo>
                    <a:pt x="1364" y="343"/>
                    <a:pt x="2549" y="406"/>
                    <a:pt x="3733" y="471"/>
                  </a:cubicBezTo>
                  <a:cubicBezTo>
                    <a:pt x="3905" y="480"/>
                    <a:pt x="4075" y="490"/>
                    <a:pt x="4245" y="499"/>
                  </a:cubicBezTo>
                  <a:cubicBezTo>
                    <a:pt x="4248" y="499"/>
                    <a:pt x="4251" y="499"/>
                    <a:pt x="4254" y="499"/>
                  </a:cubicBezTo>
                  <a:cubicBezTo>
                    <a:pt x="4424" y="499"/>
                    <a:pt x="4422" y="231"/>
                    <a:pt x="4245" y="220"/>
                  </a:cubicBezTo>
                  <a:cubicBezTo>
                    <a:pt x="3060" y="155"/>
                    <a:pt x="1875" y="93"/>
                    <a:pt x="691" y="28"/>
                  </a:cubicBezTo>
                  <a:cubicBezTo>
                    <a:pt x="520" y="18"/>
                    <a:pt x="351" y="9"/>
                    <a:pt x="179" y="1"/>
                  </a:cubicBezTo>
                  <a:cubicBezTo>
                    <a:pt x="176" y="0"/>
                    <a:pt x="173" y="0"/>
                    <a:pt x="1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Google Shape;4156;p57">
              <a:extLst>
                <a:ext uri="{FF2B5EF4-FFF2-40B4-BE49-F238E27FC236}">
                  <a16:creationId xmlns:a16="http://schemas.microsoft.com/office/drawing/2014/main" id="{59BE540A-2903-4D32-8F98-1D39FDF8466E}"/>
                </a:ext>
              </a:extLst>
            </p:cNvPr>
            <p:cNvSpPr/>
            <p:nvPr/>
          </p:nvSpPr>
          <p:spPr>
            <a:xfrm>
              <a:off x="3083375" y="2612650"/>
              <a:ext cx="118675" cy="33325"/>
            </a:xfrm>
            <a:custGeom>
              <a:avLst/>
              <a:gdLst/>
              <a:ahLst/>
              <a:cxnLst/>
              <a:rect l="l" t="t" r="r" b="b"/>
              <a:pathLst>
                <a:path w="4747" h="1333" extrusionOk="0">
                  <a:moveTo>
                    <a:pt x="185" y="0"/>
                  </a:moveTo>
                  <a:cubicBezTo>
                    <a:pt x="47" y="0"/>
                    <a:pt x="0" y="228"/>
                    <a:pt x="154" y="276"/>
                  </a:cubicBezTo>
                  <a:cubicBezTo>
                    <a:pt x="651" y="430"/>
                    <a:pt x="1172" y="525"/>
                    <a:pt x="1677" y="647"/>
                  </a:cubicBezTo>
                  <a:cubicBezTo>
                    <a:pt x="2443" y="831"/>
                    <a:pt x="3208" y="1015"/>
                    <a:pt x="3975" y="1199"/>
                  </a:cubicBezTo>
                  <a:cubicBezTo>
                    <a:pt x="4154" y="1243"/>
                    <a:pt x="4333" y="1285"/>
                    <a:pt x="4512" y="1328"/>
                  </a:cubicBezTo>
                  <a:cubicBezTo>
                    <a:pt x="4524" y="1331"/>
                    <a:pt x="4536" y="1332"/>
                    <a:pt x="4547" y="1332"/>
                  </a:cubicBezTo>
                  <a:cubicBezTo>
                    <a:pt x="4694" y="1332"/>
                    <a:pt x="4747" y="1098"/>
                    <a:pt x="4585" y="1061"/>
                  </a:cubicBezTo>
                  <a:cubicBezTo>
                    <a:pt x="3330" y="759"/>
                    <a:pt x="2074" y="459"/>
                    <a:pt x="819" y="154"/>
                  </a:cubicBezTo>
                  <a:cubicBezTo>
                    <a:pt x="623" y="105"/>
                    <a:pt x="421" y="68"/>
                    <a:pt x="228" y="7"/>
                  </a:cubicBezTo>
                  <a:cubicBezTo>
                    <a:pt x="213" y="2"/>
                    <a:pt x="198" y="0"/>
                    <a:pt x="1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Google Shape;4157;p57">
              <a:extLst>
                <a:ext uri="{FF2B5EF4-FFF2-40B4-BE49-F238E27FC236}">
                  <a16:creationId xmlns:a16="http://schemas.microsoft.com/office/drawing/2014/main" id="{A7EC0D28-8F25-46FF-8AE8-16C2FA79BB6E}"/>
                </a:ext>
              </a:extLst>
            </p:cNvPr>
            <p:cNvSpPr/>
            <p:nvPr/>
          </p:nvSpPr>
          <p:spPr>
            <a:xfrm>
              <a:off x="2438825" y="2579325"/>
              <a:ext cx="109725" cy="99975"/>
            </a:xfrm>
            <a:custGeom>
              <a:avLst/>
              <a:gdLst/>
              <a:ahLst/>
              <a:cxnLst/>
              <a:rect l="l" t="t" r="r" b="b"/>
              <a:pathLst>
                <a:path w="4389" h="3999" extrusionOk="0">
                  <a:moveTo>
                    <a:pt x="2194" y="1"/>
                  </a:moveTo>
                  <a:cubicBezTo>
                    <a:pt x="1682" y="1"/>
                    <a:pt x="1171" y="196"/>
                    <a:pt x="780" y="587"/>
                  </a:cubicBezTo>
                  <a:cubicBezTo>
                    <a:pt x="1" y="1368"/>
                    <a:pt x="1" y="2632"/>
                    <a:pt x="780" y="3413"/>
                  </a:cubicBezTo>
                  <a:cubicBezTo>
                    <a:pt x="1171" y="3803"/>
                    <a:pt x="1682" y="3999"/>
                    <a:pt x="2194" y="3999"/>
                  </a:cubicBezTo>
                  <a:cubicBezTo>
                    <a:pt x="2706" y="3999"/>
                    <a:pt x="3218" y="3803"/>
                    <a:pt x="3608" y="3413"/>
                  </a:cubicBezTo>
                  <a:cubicBezTo>
                    <a:pt x="4389" y="2632"/>
                    <a:pt x="4389" y="1368"/>
                    <a:pt x="3608" y="587"/>
                  </a:cubicBezTo>
                  <a:cubicBezTo>
                    <a:pt x="3218" y="196"/>
                    <a:pt x="2706" y="1"/>
                    <a:pt x="2194" y="1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Google Shape;4158;p57">
              <a:extLst>
                <a:ext uri="{FF2B5EF4-FFF2-40B4-BE49-F238E27FC236}">
                  <a16:creationId xmlns:a16="http://schemas.microsoft.com/office/drawing/2014/main" id="{C48CF3FF-CC36-40C3-8017-FC1B0BD58B52}"/>
                </a:ext>
              </a:extLst>
            </p:cNvPr>
            <p:cNvSpPr/>
            <p:nvPr/>
          </p:nvSpPr>
          <p:spPr>
            <a:xfrm>
              <a:off x="2974825" y="2562675"/>
              <a:ext cx="109775" cy="100000"/>
            </a:xfrm>
            <a:custGeom>
              <a:avLst/>
              <a:gdLst/>
              <a:ahLst/>
              <a:cxnLst/>
              <a:rect l="l" t="t" r="r" b="b"/>
              <a:pathLst>
                <a:path w="4391" h="4000" extrusionOk="0">
                  <a:moveTo>
                    <a:pt x="2196" y="0"/>
                  </a:moveTo>
                  <a:cubicBezTo>
                    <a:pt x="1684" y="0"/>
                    <a:pt x="1172" y="195"/>
                    <a:pt x="782" y="586"/>
                  </a:cubicBezTo>
                  <a:cubicBezTo>
                    <a:pt x="1" y="1367"/>
                    <a:pt x="1" y="2633"/>
                    <a:pt x="782" y="3414"/>
                  </a:cubicBezTo>
                  <a:cubicBezTo>
                    <a:pt x="1172" y="3804"/>
                    <a:pt x="1684" y="3999"/>
                    <a:pt x="2196" y="3999"/>
                  </a:cubicBezTo>
                  <a:cubicBezTo>
                    <a:pt x="2707" y="3999"/>
                    <a:pt x="3219" y="3804"/>
                    <a:pt x="3610" y="3414"/>
                  </a:cubicBezTo>
                  <a:cubicBezTo>
                    <a:pt x="4391" y="2633"/>
                    <a:pt x="4391" y="1367"/>
                    <a:pt x="3610" y="586"/>
                  </a:cubicBezTo>
                  <a:cubicBezTo>
                    <a:pt x="3219" y="195"/>
                    <a:pt x="2707" y="0"/>
                    <a:pt x="2196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Google Shape;4159;p57">
              <a:extLst>
                <a:ext uri="{FF2B5EF4-FFF2-40B4-BE49-F238E27FC236}">
                  <a16:creationId xmlns:a16="http://schemas.microsoft.com/office/drawing/2014/main" id="{3F76C299-C0CC-46FC-AF64-9B711562E43B}"/>
                </a:ext>
              </a:extLst>
            </p:cNvPr>
            <p:cNvSpPr/>
            <p:nvPr/>
          </p:nvSpPr>
          <p:spPr>
            <a:xfrm>
              <a:off x="2480775" y="2423950"/>
              <a:ext cx="142325" cy="102025"/>
            </a:xfrm>
            <a:custGeom>
              <a:avLst/>
              <a:gdLst/>
              <a:ahLst/>
              <a:cxnLst/>
              <a:rect l="l" t="t" r="r" b="b"/>
              <a:pathLst>
                <a:path w="5693" h="4081" extrusionOk="0">
                  <a:moveTo>
                    <a:pt x="2874" y="0"/>
                  </a:moveTo>
                  <a:cubicBezTo>
                    <a:pt x="1984" y="0"/>
                    <a:pt x="1159" y="560"/>
                    <a:pt x="661" y="1364"/>
                  </a:cubicBezTo>
                  <a:cubicBezTo>
                    <a:pt x="206" y="2094"/>
                    <a:pt x="9" y="2962"/>
                    <a:pt x="1" y="3815"/>
                  </a:cubicBezTo>
                  <a:cubicBezTo>
                    <a:pt x="1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50" y="3814"/>
                  </a:cubicBezTo>
                  <a:cubicBezTo>
                    <a:pt x="560" y="2670"/>
                    <a:pt x="976" y="1321"/>
                    <a:pt x="2050" y="742"/>
                  </a:cubicBezTo>
                  <a:cubicBezTo>
                    <a:pt x="2308" y="602"/>
                    <a:pt x="2568" y="540"/>
                    <a:pt x="2821" y="540"/>
                  </a:cubicBezTo>
                  <a:cubicBezTo>
                    <a:pt x="3543" y="540"/>
                    <a:pt x="4207" y="1044"/>
                    <a:pt x="4596" y="1697"/>
                  </a:cubicBezTo>
                  <a:cubicBezTo>
                    <a:pt x="4977" y="2335"/>
                    <a:pt x="5137" y="3076"/>
                    <a:pt x="5143" y="3815"/>
                  </a:cubicBezTo>
                  <a:cubicBezTo>
                    <a:pt x="5145" y="3991"/>
                    <a:pt x="5283" y="4080"/>
                    <a:pt x="5420" y="4080"/>
                  </a:cubicBezTo>
                  <a:cubicBezTo>
                    <a:pt x="5557" y="4080"/>
                    <a:pt x="5692" y="3992"/>
                    <a:pt x="5692" y="3815"/>
                  </a:cubicBezTo>
                  <a:cubicBezTo>
                    <a:pt x="5680" y="2464"/>
                    <a:pt x="5140" y="862"/>
                    <a:pt x="3840" y="228"/>
                  </a:cubicBezTo>
                  <a:cubicBezTo>
                    <a:pt x="3517" y="71"/>
                    <a:pt x="3192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Google Shape;4160;p57">
              <a:extLst>
                <a:ext uri="{FF2B5EF4-FFF2-40B4-BE49-F238E27FC236}">
                  <a16:creationId xmlns:a16="http://schemas.microsoft.com/office/drawing/2014/main" id="{E3868261-9915-42C4-A5A5-0CC36D8192F1}"/>
                </a:ext>
              </a:extLst>
            </p:cNvPr>
            <p:cNvSpPr/>
            <p:nvPr/>
          </p:nvSpPr>
          <p:spPr>
            <a:xfrm>
              <a:off x="2889225" y="2423950"/>
              <a:ext cx="142275" cy="102025"/>
            </a:xfrm>
            <a:custGeom>
              <a:avLst/>
              <a:gdLst/>
              <a:ahLst/>
              <a:cxnLst/>
              <a:rect l="l" t="t" r="r" b="b"/>
              <a:pathLst>
                <a:path w="5691" h="4081" extrusionOk="0">
                  <a:moveTo>
                    <a:pt x="2874" y="0"/>
                  </a:moveTo>
                  <a:cubicBezTo>
                    <a:pt x="1983" y="0"/>
                    <a:pt x="1158" y="560"/>
                    <a:pt x="659" y="1364"/>
                  </a:cubicBezTo>
                  <a:cubicBezTo>
                    <a:pt x="204" y="2094"/>
                    <a:pt x="8" y="2962"/>
                    <a:pt x="1" y="3815"/>
                  </a:cubicBezTo>
                  <a:cubicBezTo>
                    <a:pt x="0" y="3990"/>
                    <a:pt x="137" y="4078"/>
                    <a:pt x="274" y="4078"/>
                  </a:cubicBezTo>
                  <a:cubicBezTo>
                    <a:pt x="411" y="4078"/>
                    <a:pt x="549" y="3990"/>
                    <a:pt x="549" y="3814"/>
                  </a:cubicBezTo>
                  <a:cubicBezTo>
                    <a:pt x="558" y="2670"/>
                    <a:pt x="975" y="1321"/>
                    <a:pt x="2049" y="742"/>
                  </a:cubicBezTo>
                  <a:cubicBezTo>
                    <a:pt x="2307" y="602"/>
                    <a:pt x="2567" y="540"/>
                    <a:pt x="2820" y="540"/>
                  </a:cubicBezTo>
                  <a:cubicBezTo>
                    <a:pt x="3541" y="540"/>
                    <a:pt x="4206" y="1044"/>
                    <a:pt x="4594" y="1697"/>
                  </a:cubicBezTo>
                  <a:cubicBezTo>
                    <a:pt x="4975" y="2335"/>
                    <a:pt x="5135" y="3076"/>
                    <a:pt x="5141" y="3815"/>
                  </a:cubicBezTo>
                  <a:cubicBezTo>
                    <a:pt x="5143" y="3991"/>
                    <a:pt x="5281" y="4080"/>
                    <a:pt x="5418" y="4080"/>
                  </a:cubicBezTo>
                  <a:cubicBezTo>
                    <a:pt x="5555" y="4080"/>
                    <a:pt x="5690" y="3992"/>
                    <a:pt x="5690" y="3815"/>
                  </a:cubicBezTo>
                  <a:cubicBezTo>
                    <a:pt x="5680" y="2464"/>
                    <a:pt x="5140" y="862"/>
                    <a:pt x="3839" y="228"/>
                  </a:cubicBezTo>
                  <a:cubicBezTo>
                    <a:pt x="3517" y="71"/>
                    <a:pt x="3191" y="0"/>
                    <a:pt x="28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28" name="Google Shape;4161;p57">
            <a:extLst>
              <a:ext uri="{FF2B5EF4-FFF2-40B4-BE49-F238E27FC236}">
                <a16:creationId xmlns:a16="http://schemas.microsoft.com/office/drawing/2014/main" id="{98B6E335-F90C-43EF-98BB-74EA0EB06094}"/>
              </a:ext>
            </a:extLst>
          </p:cNvPr>
          <p:cNvGrpSpPr/>
          <p:nvPr/>
        </p:nvGrpSpPr>
        <p:grpSpPr>
          <a:xfrm rot="-461358">
            <a:off x="1034969" y="1389036"/>
            <a:ext cx="2745377" cy="4598761"/>
            <a:chOff x="5238875" y="1507675"/>
            <a:chExt cx="2059050" cy="3449100"/>
          </a:xfrm>
        </p:grpSpPr>
        <p:sp>
          <p:nvSpPr>
            <p:cNvPr id="129" name="Google Shape;4162;p57">
              <a:extLst>
                <a:ext uri="{FF2B5EF4-FFF2-40B4-BE49-F238E27FC236}">
                  <a16:creationId xmlns:a16="http://schemas.microsoft.com/office/drawing/2014/main" id="{98B8B7CE-E6F0-40C5-BE29-461A888CC323}"/>
                </a:ext>
              </a:extLst>
            </p:cNvPr>
            <p:cNvSpPr/>
            <p:nvPr/>
          </p:nvSpPr>
          <p:spPr>
            <a:xfrm>
              <a:off x="5238875" y="1507675"/>
              <a:ext cx="2059050" cy="3449100"/>
            </a:xfrm>
            <a:custGeom>
              <a:avLst/>
              <a:gdLst/>
              <a:ahLst/>
              <a:cxnLst/>
              <a:rect l="l" t="t" r="r" b="b"/>
              <a:pathLst>
                <a:path w="82362" h="137964" extrusionOk="0">
                  <a:moveTo>
                    <a:pt x="34987" y="0"/>
                  </a:moveTo>
                  <a:cubicBezTo>
                    <a:pt x="33730" y="0"/>
                    <a:pt x="32427" y="275"/>
                    <a:pt x="31238" y="402"/>
                  </a:cubicBezTo>
                  <a:cubicBezTo>
                    <a:pt x="30055" y="530"/>
                    <a:pt x="29026" y="835"/>
                    <a:pt x="27924" y="1267"/>
                  </a:cubicBezTo>
                  <a:cubicBezTo>
                    <a:pt x="27645" y="1451"/>
                    <a:pt x="3033" y="13933"/>
                    <a:pt x="3033" y="13933"/>
                  </a:cubicBezTo>
                  <a:cubicBezTo>
                    <a:pt x="1862" y="14518"/>
                    <a:pt x="958" y="15509"/>
                    <a:pt x="495" y="16722"/>
                  </a:cubicBezTo>
                  <a:cubicBezTo>
                    <a:pt x="1" y="17997"/>
                    <a:pt x="54" y="19431"/>
                    <a:pt x="629" y="20648"/>
                  </a:cubicBezTo>
                  <a:lnTo>
                    <a:pt x="7338" y="34797"/>
                  </a:lnTo>
                  <a:cubicBezTo>
                    <a:pt x="7310" y="34926"/>
                    <a:pt x="7288" y="35057"/>
                    <a:pt x="7263" y="35194"/>
                  </a:cubicBezTo>
                  <a:cubicBezTo>
                    <a:pt x="7246" y="35286"/>
                    <a:pt x="7232" y="35375"/>
                    <a:pt x="7218" y="35461"/>
                  </a:cubicBezTo>
                  <a:lnTo>
                    <a:pt x="6920" y="35526"/>
                  </a:lnTo>
                  <a:lnTo>
                    <a:pt x="7095" y="36443"/>
                  </a:lnTo>
                  <a:cubicBezTo>
                    <a:pt x="7056" y="36862"/>
                    <a:pt x="7042" y="37158"/>
                    <a:pt x="7042" y="37213"/>
                  </a:cubicBezTo>
                  <a:lnTo>
                    <a:pt x="7023" y="37766"/>
                  </a:lnTo>
                  <a:lnTo>
                    <a:pt x="7171" y="38293"/>
                  </a:lnTo>
                  <a:cubicBezTo>
                    <a:pt x="7185" y="38340"/>
                    <a:pt x="7422" y="39177"/>
                    <a:pt x="7835" y="40285"/>
                  </a:cubicBezTo>
                  <a:lnTo>
                    <a:pt x="8490" y="43691"/>
                  </a:lnTo>
                  <a:lnTo>
                    <a:pt x="9079" y="46127"/>
                  </a:lnTo>
                  <a:lnTo>
                    <a:pt x="9366" y="47310"/>
                  </a:lnTo>
                  <a:lnTo>
                    <a:pt x="9528" y="47979"/>
                  </a:lnTo>
                  <a:lnTo>
                    <a:pt x="9721" y="48638"/>
                  </a:lnTo>
                  <a:lnTo>
                    <a:pt x="10415" y="50987"/>
                  </a:lnTo>
                  <a:lnTo>
                    <a:pt x="10424" y="51020"/>
                  </a:lnTo>
                  <a:cubicBezTo>
                    <a:pt x="10460" y="51134"/>
                    <a:pt x="10493" y="51257"/>
                    <a:pt x="10532" y="51385"/>
                  </a:cubicBezTo>
                  <a:cubicBezTo>
                    <a:pt x="10613" y="51659"/>
                    <a:pt x="10703" y="51969"/>
                    <a:pt x="10811" y="52289"/>
                  </a:cubicBezTo>
                  <a:lnTo>
                    <a:pt x="10820" y="52306"/>
                  </a:lnTo>
                  <a:lnTo>
                    <a:pt x="11230" y="53481"/>
                  </a:lnTo>
                  <a:lnTo>
                    <a:pt x="12086" y="55894"/>
                  </a:lnTo>
                  <a:lnTo>
                    <a:pt x="13068" y="58293"/>
                  </a:lnTo>
                  <a:lnTo>
                    <a:pt x="13079" y="58318"/>
                  </a:lnTo>
                  <a:cubicBezTo>
                    <a:pt x="13805" y="60011"/>
                    <a:pt x="14550" y="61602"/>
                    <a:pt x="15325" y="63100"/>
                  </a:cubicBezTo>
                  <a:cubicBezTo>
                    <a:pt x="15186" y="63370"/>
                    <a:pt x="15077" y="63663"/>
                    <a:pt x="14999" y="63970"/>
                  </a:cubicBezTo>
                  <a:cubicBezTo>
                    <a:pt x="14776" y="64880"/>
                    <a:pt x="14879" y="65823"/>
                    <a:pt x="15283" y="66660"/>
                  </a:cubicBezTo>
                  <a:cubicBezTo>
                    <a:pt x="15387" y="66894"/>
                    <a:pt x="15573" y="67273"/>
                    <a:pt x="15830" y="67667"/>
                  </a:cubicBezTo>
                  <a:cubicBezTo>
                    <a:pt x="16201" y="68227"/>
                    <a:pt x="16603" y="68646"/>
                    <a:pt x="17013" y="68953"/>
                  </a:cubicBezTo>
                  <a:cubicBezTo>
                    <a:pt x="17786" y="69965"/>
                    <a:pt x="18966" y="71450"/>
                    <a:pt x="20324" y="72948"/>
                  </a:cubicBezTo>
                  <a:cubicBezTo>
                    <a:pt x="21535" y="74276"/>
                    <a:pt x="22690" y="75394"/>
                    <a:pt x="23764" y="76284"/>
                  </a:cubicBezTo>
                  <a:lnTo>
                    <a:pt x="21401" y="92033"/>
                  </a:lnTo>
                  <a:lnTo>
                    <a:pt x="22682" y="92744"/>
                  </a:lnTo>
                  <a:cubicBezTo>
                    <a:pt x="22565" y="93623"/>
                    <a:pt x="22431" y="94633"/>
                    <a:pt x="22291" y="95746"/>
                  </a:cubicBezTo>
                  <a:lnTo>
                    <a:pt x="22107" y="97166"/>
                  </a:lnTo>
                  <a:lnTo>
                    <a:pt x="22118" y="97169"/>
                  </a:lnTo>
                  <a:cubicBezTo>
                    <a:pt x="21577" y="101724"/>
                    <a:pt x="20991" y="107655"/>
                    <a:pt x="20729" y="113673"/>
                  </a:cubicBezTo>
                  <a:lnTo>
                    <a:pt x="20617" y="116234"/>
                  </a:lnTo>
                  <a:lnTo>
                    <a:pt x="21089" y="116404"/>
                  </a:lnTo>
                  <a:cubicBezTo>
                    <a:pt x="21083" y="116767"/>
                    <a:pt x="21075" y="117124"/>
                    <a:pt x="21072" y="117475"/>
                  </a:cubicBezTo>
                  <a:lnTo>
                    <a:pt x="21033" y="119342"/>
                  </a:lnTo>
                  <a:lnTo>
                    <a:pt x="21058" y="119347"/>
                  </a:lnTo>
                  <a:cubicBezTo>
                    <a:pt x="21058" y="120368"/>
                    <a:pt x="21072" y="121342"/>
                    <a:pt x="21100" y="122263"/>
                  </a:cubicBezTo>
                  <a:cubicBezTo>
                    <a:pt x="21011" y="122349"/>
                    <a:pt x="20927" y="122444"/>
                    <a:pt x="20849" y="122539"/>
                  </a:cubicBezTo>
                  <a:cubicBezTo>
                    <a:pt x="20570" y="122664"/>
                    <a:pt x="20308" y="122818"/>
                    <a:pt x="20062" y="123002"/>
                  </a:cubicBezTo>
                  <a:cubicBezTo>
                    <a:pt x="19150" y="123683"/>
                    <a:pt x="18561" y="124715"/>
                    <a:pt x="18444" y="125836"/>
                  </a:cubicBezTo>
                  <a:cubicBezTo>
                    <a:pt x="18324" y="126994"/>
                    <a:pt x="18701" y="128118"/>
                    <a:pt x="19488" y="129022"/>
                  </a:cubicBezTo>
                  <a:cubicBezTo>
                    <a:pt x="19309" y="128994"/>
                    <a:pt x="19128" y="128981"/>
                    <a:pt x="18952" y="128981"/>
                  </a:cubicBezTo>
                  <a:cubicBezTo>
                    <a:pt x="17836" y="128981"/>
                    <a:pt x="16768" y="129513"/>
                    <a:pt x="16101" y="130409"/>
                  </a:cubicBezTo>
                  <a:cubicBezTo>
                    <a:pt x="15085" y="131773"/>
                    <a:pt x="15395" y="133310"/>
                    <a:pt x="15498" y="133815"/>
                  </a:cubicBezTo>
                  <a:cubicBezTo>
                    <a:pt x="15576" y="134200"/>
                    <a:pt x="15674" y="134535"/>
                    <a:pt x="15691" y="134596"/>
                  </a:cubicBezTo>
                  <a:lnTo>
                    <a:pt x="16249" y="136491"/>
                  </a:lnTo>
                  <a:lnTo>
                    <a:pt x="18160" y="136987"/>
                  </a:lnTo>
                  <a:cubicBezTo>
                    <a:pt x="20654" y="137634"/>
                    <a:pt x="23695" y="137964"/>
                    <a:pt x="27190" y="137964"/>
                  </a:cubicBezTo>
                  <a:cubicBezTo>
                    <a:pt x="31590" y="137964"/>
                    <a:pt x="35205" y="137442"/>
                    <a:pt x="35359" y="137420"/>
                  </a:cubicBezTo>
                  <a:lnTo>
                    <a:pt x="38327" y="136987"/>
                  </a:lnTo>
                  <a:cubicBezTo>
                    <a:pt x="38564" y="136951"/>
                    <a:pt x="38522" y="131444"/>
                    <a:pt x="38550" y="130978"/>
                  </a:cubicBezTo>
                  <a:cubicBezTo>
                    <a:pt x="38623" y="129658"/>
                    <a:pt x="38748" y="128319"/>
                    <a:pt x="38918" y="126977"/>
                  </a:cubicBezTo>
                  <a:cubicBezTo>
                    <a:pt x="38936" y="126839"/>
                    <a:pt x="39042" y="126773"/>
                    <a:pt x="39149" y="126773"/>
                  </a:cubicBezTo>
                  <a:cubicBezTo>
                    <a:pt x="39266" y="126773"/>
                    <a:pt x="39384" y="126853"/>
                    <a:pt x="39384" y="127005"/>
                  </a:cubicBezTo>
                  <a:cubicBezTo>
                    <a:pt x="39384" y="127954"/>
                    <a:pt x="39407" y="128902"/>
                    <a:pt x="39449" y="129859"/>
                  </a:cubicBezTo>
                  <a:cubicBezTo>
                    <a:pt x="39479" y="130537"/>
                    <a:pt x="39507" y="136973"/>
                    <a:pt x="39599" y="136987"/>
                  </a:cubicBezTo>
                  <a:lnTo>
                    <a:pt x="42568" y="137420"/>
                  </a:lnTo>
                  <a:cubicBezTo>
                    <a:pt x="42721" y="137439"/>
                    <a:pt x="46334" y="137964"/>
                    <a:pt x="50733" y="137964"/>
                  </a:cubicBezTo>
                  <a:cubicBezTo>
                    <a:pt x="54232" y="137964"/>
                    <a:pt x="57273" y="137634"/>
                    <a:pt x="59767" y="136987"/>
                  </a:cubicBezTo>
                  <a:lnTo>
                    <a:pt x="61678" y="136491"/>
                  </a:lnTo>
                  <a:lnTo>
                    <a:pt x="62236" y="134596"/>
                  </a:lnTo>
                  <a:cubicBezTo>
                    <a:pt x="62252" y="134535"/>
                    <a:pt x="62350" y="134200"/>
                    <a:pt x="62428" y="133815"/>
                  </a:cubicBezTo>
                  <a:cubicBezTo>
                    <a:pt x="62528" y="133310"/>
                    <a:pt x="62841" y="131773"/>
                    <a:pt x="61823" y="130409"/>
                  </a:cubicBezTo>
                  <a:cubicBezTo>
                    <a:pt x="61153" y="129513"/>
                    <a:pt x="60090" y="128981"/>
                    <a:pt x="58974" y="128981"/>
                  </a:cubicBezTo>
                  <a:cubicBezTo>
                    <a:pt x="58793" y="128981"/>
                    <a:pt x="58612" y="128994"/>
                    <a:pt x="58433" y="129022"/>
                  </a:cubicBezTo>
                  <a:cubicBezTo>
                    <a:pt x="59225" y="128118"/>
                    <a:pt x="59599" y="126994"/>
                    <a:pt x="59479" y="125834"/>
                  </a:cubicBezTo>
                  <a:cubicBezTo>
                    <a:pt x="59362" y="124712"/>
                    <a:pt x="58768" y="123674"/>
                    <a:pt x="57856" y="122996"/>
                  </a:cubicBezTo>
                  <a:cubicBezTo>
                    <a:pt x="57694" y="122876"/>
                    <a:pt x="57526" y="122773"/>
                    <a:pt x="57353" y="122678"/>
                  </a:cubicBezTo>
                  <a:cubicBezTo>
                    <a:pt x="57426" y="121897"/>
                    <a:pt x="57496" y="121094"/>
                    <a:pt x="57565" y="120271"/>
                  </a:cubicBezTo>
                  <a:lnTo>
                    <a:pt x="57577" y="120268"/>
                  </a:lnTo>
                  <a:lnTo>
                    <a:pt x="57666" y="119015"/>
                  </a:lnTo>
                  <a:cubicBezTo>
                    <a:pt x="57736" y="118114"/>
                    <a:pt x="57803" y="117196"/>
                    <a:pt x="57867" y="116262"/>
                  </a:cubicBezTo>
                  <a:lnTo>
                    <a:pt x="58899" y="115548"/>
                  </a:lnTo>
                  <a:lnTo>
                    <a:pt x="58999" y="113852"/>
                  </a:lnTo>
                  <a:cubicBezTo>
                    <a:pt x="59309" y="108582"/>
                    <a:pt x="59340" y="103206"/>
                    <a:pt x="59278" y="98823"/>
                  </a:cubicBezTo>
                  <a:lnTo>
                    <a:pt x="59295" y="98817"/>
                  </a:lnTo>
                  <a:lnTo>
                    <a:pt x="59242" y="96845"/>
                  </a:lnTo>
                  <a:cubicBezTo>
                    <a:pt x="59228" y="96145"/>
                    <a:pt x="59211" y="95478"/>
                    <a:pt x="59192" y="94850"/>
                  </a:cubicBezTo>
                  <a:lnTo>
                    <a:pt x="59758" y="94638"/>
                  </a:lnTo>
                  <a:lnTo>
                    <a:pt x="59541" y="79816"/>
                  </a:lnTo>
                  <a:cubicBezTo>
                    <a:pt x="60007" y="79601"/>
                    <a:pt x="60484" y="79345"/>
                    <a:pt x="60977" y="79046"/>
                  </a:cubicBezTo>
                  <a:cubicBezTo>
                    <a:pt x="62252" y="78271"/>
                    <a:pt x="63678" y="77177"/>
                    <a:pt x="65218" y="75796"/>
                  </a:cubicBezTo>
                  <a:cubicBezTo>
                    <a:pt x="66646" y="74513"/>
                    <a:pt x="67910" y="73216"/>
                    <a:pt x="68741" y="72323"/>
                  </a:cubicBezTo>
                  <a:cubicBezTo>
                    <a:pt x="69179" y="72055"/>
                    <a:pt x="69626" y="71673"/>
                    <a:pt x="70050" y="71137"/>
                  </a:cubicBezTo>
                  <a:cubicBezTo>
                    <a:pt x="70309" y="70808"/>
                    <a:pt x="70507" y="70493"/>
                    <a:pt x="70622" y="70289"/>
                  </a:cubicBezTo>
                  <a:cubicBezTo>
                    <a:pt x="71375" y="69078"/>
                    <a:pt x="71417" y="67591"/>
                    <a:pt x="70806" y="66367"/>
                  </a:cubicBezTo>
                  <a:cubicBezTo>
                    <a:pt x="71643" y="65139"/>
                    <a:pt x="72351" y="63953"/>
                    <a:pt x="72960" y="62910"/>
                  </a:cubicBezTo>
                  <a:lnTo>
                    <a:pt x="72976" y="62879"/>
                  </a:lnTo>
                  <a:cubicBezTo>
                    <a:pt x="74619" y="59984"/>
                    <a:pt x="76062" y="56798"/>
                    <a:pt x="77387" y="53140"/>
                  </a:cubicBezTo>
                  <a:lnTo>
                    <a:pt x="77398" y="53115"/>
                  </a:lnTo>
                  <a:lnTo>
                    <a:pt x="78246" y="50663"/>
                  </a:lnTo>
                  <a:lnTo>
                    <a:pt x="78958" y="48219"/>
                  </a:lnTo>
                  <a:lnTo>
                    <a:pt x="79298" y="47031"/>
                  </a:lnTo>
                  <a:lnTo>
                    <a:pt x="79309" y="46992"/>
                  </a:lnTo>
                  <a:cubicBezTo>
                    <a:pt x="79398" y="46660"/>
                    <a:pt x="79474" y="46342"/>
                    <a:pt x="79538" y="46063"/>
                  </a:cubicBezTo>
                  <a:cubicBezTo>
                    <a:pt x="79566" y="45943"/>
                    <a:pt x="79594" y="45820"/>
                    <a:pt x="79627" y="45700"/>
                  </a:cubicBezTo>
                  <a:lnTo>
                    <a:pt x="80191" y="43301"/>
                  </a:lnTo>
                  <a:lnTo>
                    <a:pt x="80347" y="42623"/>
                  </a:lnTo>
                  <a:lnTo>
                    <a:pt x="80472" y="41948"/>
                  </a:lnTo>
                  <a:lnTo>
                    <a:pt x="80693" y="40754"/>
                  </a:lnTo>
                  <a:lnTo>
                    <a:pt x="81142" y="38287"/>
                  </a:lnTo>
                  <a:lnTo>
                    <a:pt x="81295" y="37102"/>
                  </a:lnTo>
                  <a:cubicBezTo>
                    <a:pt x="81407" y="36711"/>
                    <a:pt x="81460" y="36304"/>
                    <a:pt x="81454" y="35891"/>
                  </a:cubicBezTo>
                  <a:lnTo>
                    <a:pt x="81546" y="35168"/>
                  </a:lnTo>
                  <a:cubicBezTo>
                    <a:pt x="82007" y="34348"/>
                    <a:pt x="82269" y="33458"/>
                    <a:pt x="82300" y="32549"/>
                  </a:cubicBezTo>
                  <a:cubicBezTo>
                    <a:pt x="82361" y="30855"/>
                    <a:pt x="81719" y="28928"/>
                    <a:pt x="80283" y="26475"/>
                  </a:cubicBezTo>
                  <a:cubicBezTo>
                    <a:pt x="79393" y="24955"/>
                    <a:pt x="78489" y="23755"/>
                    <a:pt x="78450" y="23708"/>
                  </a:cubicBezTo>
                  <a:lnTo>
                    <a:pt x="78137" y="23292"/>
                  </a:lnTo>
                  <a:cubicBezTo>
                    <a:pt x="78126" y="23278"/>
                    <a:pt x="78112" y="23264"/>
                    <a:pt x="78096" y="23253"/>
                  </a:cubicBezTo>
                  <a:lnTo>
                    <a:pt x="77666" y="22955"/>
                  </a:lnTo>
                  <a:cubicBezTo>
                    <a:pt x="77605" y="22913"/>
                    <a:pt x="77035" y="22520"/>
                    <a:pt x="76316" y="22118"/>
                  </a:cubicBezTo>
                  <a:cubicBezTo>
                    <a:pt x="75995" y="21939"/>
                    <a:pt x="75694" y="21786"/>
                    <a:pt x="75395" y="21655"/>
                  </a:cubicBezTo>
                  <a:lnTo>
                    <a:pt x="69894" y="9522"/>
                  </a:lnTo>
                  <a:cubicBezTo>
                    <a:pt x="69366" y="8364"/>
                    <a:pt x="68490" y="7555"/>
                    <a:pt x="67854" y="7081"/>
                  </a:cubicBezTo>
                  <a:cubicBezTo>
                    <a:pt x="67249" y="6635"/>
                    <a:pt x="66278" y="6049"/>
                    <a:pt x="65053" y="5812"/>
                  </a:cubicBezTo>
                  <a:lnTo>
                    <a:pt x="45290" y="1978"/>
                  </a:lnTo>
                  <a:lnTo>
                    <a:pt x="42439" y="1423"/>
                  </a:lnTo>
                  <a:lnTo>
                    <a:pt x="37231" y="416"/>
                  </a:lnTo>
                  <a:cubicBezTo>
                    <a:pt x="36526" y="106"/>
                    <a:pt x="35766" y="0"/>
                    <a:pt x="34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85725" dir="3420000" algn="bl" rotWithShape="0">
                <a:srgbClr val="004468">
                  <a:alpha val="18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Google Shape;4163;p57">
              <a:extLst>
                <a:ext uri="{FF2B5EF4-FFF2-40B4-BE49-F238E27FC236}">
                  <a16:creationId xmlns:a16="http://schemas.microsoft.com/office/drawing/2014/main" id="{154BEC3A-968D-41B0-BB3C-715352A74093}"/>
                </a:ext>
              </a:extLst>
            </p:cNvPr>
            <p:cNvSpPr/>
            <p:nvPr/>
          </p:nvSpPr>
          <p:spPr>
            <a:xfrm>
              <a:off x="6619650" y="2296700"/>
              <a:ext cx="577825" cy="962900"/>
            </a:xfrm>
            <a:custGeom>
              <a:avLst/>
              <a:gdLst/>
              <a:ahLst/>
              <a:cxnLst/>
              <a:rect l="l" t="t" r="r" b="b"/>
              <a:pathLst>
                <a:path w="23113" h="38516" extrusionOk="0">
                  <a:moveTo>
                    <a:pt x="64" y="28548"/>
                  </a:moveTo>
                  <a:cubicBezTo>
                    <a:pt x="44" y="28568"/>
                    <a:pt x="22" y="28584"/>
                    <a:pt x="2" y="28604"/>
                  </a:cubicBezTo>
                  <a:cubicBezTo>
                    <a:pt x="1" y="28605"/>
                    <a:pt x="1" y="28605"/>
                    <a:pt x="1" y="28605"/>
                  </a:cubicBezTo>
                  <a:cubicBezTo>
                    <a:pt x="2" y="28605"/>
                    <a:pt x="29" y="28583"/>
                    <a:pt x="41" y="28576"/>
                  </a:cubicBezTo>
                  <a:lnTo>
                    <a:pt x="70" y="28556"/>
                  </a:lnTo>
                  <a:lnTo>
                    <a:pt x="64" y="28548"/>
                  </a:lnTo>
                  <a:close/>
                  <a:moveTo>
                    <a:pt x="13845" y="0"/>
                  </a:moveTo>
                  <a:lnTo>
                    <a:pt x="12883" y="4227"/>
                  </a:lnTo>
                  <a:lnTo>
                    <a:pt x="12305" y="6300"/>
                  </a:lnTo>
                  <a:lnTo>
                    <a:pt x="12018" y="7337"/>
                  </a:lnTo>
                  <a:lnTo>
                    <a:pt x="11876" y="7856"/>
                  </a:lnTo>
                  <a:lnTo>
                    <a:pt x="11708" y="8361"/>
                  </a:lnTo>
                  <a:lnTo>
                    <a:pt x="11036" y="10384"/>
                  </a:lnTo>
                  <a:cubicBezTo>
                    <a:pt x="10919" y="10719"/>
                    <a:pt x="10818" y="11062"/>
                    <a:pt x="10693" y="11391"/>
                  </a:cubicBezTo>
                  <a:lnTo>
                    <a:pt x="10310" y="12376"/>
                  </a:lnTo>
                  <a:lnTo>
                    <a:pt x="9543" y="14343"/>
                  </a:lnTo>
                  <a:lnTo>
                    <a:pt x="8681" y="16251"/>
                  </a:lnTo>
                  <a:cubicBezTo>
                    <a:pt x="7507" y="18764"/>
                    <a:pt x="6184" y="21175"/>
                    <a:pt x="4667" y="23354"/>
                  </a:cubicBezTo>
                  <a:cubicBezTo>
                    <a:pt x="3900" y="24428"/>
                    <a:pt x="3116" y="25477"/>
                    <a:pt x="2279" y="26406"/>
                  </a:cubicBezTo>
                  <a:cubicBezTo>
                    <a:pt x="1871" y="26885"/>
                    <a:pt x="1442" y="27307"/>
                    <a:pt x="1026" y="27722"/>
                  </a:cubicBezTo>
                  <a:cubicBezTo>
                    <a:pt x="822" y="27904"/>
                    <a:pt x="608" y="28127"/>
                    <a:pt x="421" y="28275"/>
                  </a:cubicBezTo>
                  <a:lnTo>
                    <a:pt x="144" y="28503"/>
                  </a:lnTo>
                  <a:lnTo>
                    <a:pt x="70" y="28556"/>
                  </a:lnTo>
                  <a:lnTo>
                    <a:pt x="7828" y="38516"/>
                  </a:lnTo>
                  <a:lnTo>
                    <a:pt x="8109" y="38279"/>
                  </a:lnTo>
                  <a:lnTo>
                    <a:pt x="8288" y="38120"/>
                  </a:lnTo>
                  <a:lnTo>
                    <a:pt x="8611" y="37816"/>
                  </a:lnTo>
                  <a:cubicBezTo>
                    <a:pt x="8815" y="37620"/>
                    <a:pt x="8977" y="37445"/>
                    <a:pt x="9164" y="37258"/>
                  </a:cubicBezTo>
                  <a:cubicBezTo>
                    <a:pt x="9351" y="37068"/>
                    <a:pt x="9513" y="36892"/>
                    <a:pt x="9669" y="36714"/>
                  </a:cubicBezTo>
                  <a:lnTo>
                    <a:pt x="10149" y="36173"/>
                  </a:lnTo>
                  <a:cubicBezTo>
                    <a:pt x="10757" y="35456"/>
                    <a:pt x="11334" y="34739"/>
                    <a:pt x="11859" y="34011"/>
                  </a:cubicBezTo>
                  <a:cubicBezTo>
                    <a:pt x="12936" y="32563"/>
                    <a:pt x="13845" y="31081"/>
                    <a:pt x="14716" y="29589"/>
                  </a:cubicBezTo>
                  <a:cubicBezTo>
                    <a:pt x="16417" y="26590"/>
                    <a:pt x="17751" y="23501"/>
                    <a:pt x="18881" y="20382"/>
                  </a:cubicBezTo>
                  <a:lnTo>
                    <a:pt x="19690" y="18036"/>
                  </a:lnTo>
                  <a:lnTo>
                    <a:pt x="20382" y="15670"/>
                  </a:lnTo>
                  <a:lnTo>
                    <a:pt x="20719" y="14493"/>
                  </a:lnTo>
                  <a:cubicBezTo>
                    <a:pt x="20828" y="14097"/>
                    <a:pt x="20912" y="13701"/>
                    <a:pt x="21009" y="13308"/>
                  </a:cubicBezTo>
                  <a:lnTo>
                    <a:pt x="21567" y="10931"/>
                  </a:lnTo>
                  <a:lnTo>
                    <a:pt x="21704" y="10339"/>
                  </a:lnTo>
                  <a:lnTo>
                    <a:pt x="21816" y="9742"/>
                  </a:lnTo>
                  <a:lnTo>
                    <a:pt x="22033" y="8554"/>
                  </a:lnTo>
                  <a:lnTo>
                    <a:pt x="22471" y="6174"/>
                  </a:lnTo>
                  <a:lnTo>
                    <a:pt x="23113" y="1412"/>
                  </a:lnTo>
                  <a:lnTo>
                    <a:pt x="13845" y="0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Google Shape;4164;p57">
              <a:extLst>
                <a:ext uri="{FF2B5EF4-FFF2-40B4-BE49-F238E27FC236}">
                  <a16:creationId xmlns:a16="http://schemas.microsoft.com/office/drawing/2014/main" id="{AEEBAF65-4E5D-4C08-A7DB-203E75EC5109}"/>
                </a:ext>
              </a:extLst>
            </p:cNvPr>
            <p:cNvSpPr/>
            <p:nvPr/>
          </p:nvSpPr>
          <p:spPr>
            <a:xfrm>
              <a:off x="5513600" y="2415250"/>
              <a:ext cx="615400" cy="952875"/>
            </a:xfrm>
            <a:custGeom>
              <a:avLst/>
              <a:gdLst/>
              <a:ahLst/>
              <a:cxnLst/>
              <a:rect l="l" t="t" r="r" b="b"/>
              <a:pathLst>
                <a:path w="24616" h="38115" extrusionOk="0">
                  <a:moveTo>
                    <a:pt x="24551" y="27720"/>
                  </a:moveTo>
                  <a:lnTo>
                    <a:pt x="24544" y="27730"/>
                  </a:lnTo>
                  <a:lnTo>
                    <a:pt x="24544" y="27730"/>
                  </a:lnTo>
                  <a:lnTo>
                    <a:pt x="24573" y="27748"/>
                  </a:lnTo>
                  <a:cubicBezTo>
                    <a:pt x="24585" y="27753"/>
                    <a:pt x="24612" y="27775"/>
                    <a:pt x="24616" y="27775"/>
                  </a:cubicBezTo>
                  <a:cubicBezTo>
                    <a:pt x="24616" y="27775"/>
                    <a:pt x="24616" y="27774"/>
                    <a:pt x="24615" y="27773"/>
                  </a:cubicBezTo>
                  <a:lnTo>
                    <a:pt x="24551" y="27720"/>
                  </a:lnTo>
                  <a:close/>
                  <a:moveTo>
                    <a:pt x="9174" y="1"/>
                  </a:moveTo>
                  <a:lnTo>
                    <a:pt x="1" y="1934"/>
                  </a:lnTo>
                  <a:lnTo>
                    <a:pt x="908" y="6657"/>
                  </a:lnTo>
                  <a:lnTo>
                    <a:pt x="1477" y="9009"/>
                  </a:lnTo>
                  <a:lnTo>
                    <a:pt x="1761" y="10184"/>
                  </a:lnTo>
                  <a:lnTo>
                    <a:pt x="1906" y="10772"/>
                  </a:lnTo>
                  <a:lnTo>
                    <a:pt x="2076" y="11355"/>
                  </a:lnTo>
                  <a:lnTo>
                    <a:pt x="2771" y="13693"/>
                  </a:lnTo>
                  <a:cubicBezTo>
                    <a:pt x="2888" y="14081"/>
                    <a:pt x="2994" y="14474"/>
                    <a:pt x="3125" y="14862"/>
                  </a:cubicBezTo>
                  <a:lnTo>
                    <a:pt x="3530" y="16020"/>
                  </a:lnTo>
                  <a:lnTo>
                    <a:pt x="4353" y="18344"/>
                  </a:lnTo>
                  <a:lnTo>
                    <a:pt x="5296" y="20637"/>
                  </a:lnTo>
                  <a:cubicBezTo>
                    <a:pt x="6599" y="23686"/>
                    <a:pt x="8105" y="26699"/>
                    <a:pt x="9974" y="29592"/>
                  </a:cubicBezTo>
                  <a:cubicBezTo>
                    <a:pt x="10926" y="31037"/>
                    <a:pt x="11916" y="32463"/>
                    <a:pt x="13074" y="33847"/>
                  </a:cubicBezTo>
                  <a:cubicBezTo>
                    <a:pt x="13637" y="34541"/>
                    <a:pt x="14257" y="35225"/>
                    <a:pt x="14901" y="35908"/>
                  </a:cubicBezTo>
                  <a:lnTo>
                    <a:pt x="15412" y="36416"/>
                  </a:lnTo>
                  <a:cubicBezTo>
                    <a:pt x="15579" y="36586"/>
                    <a:pt x="15752" y="36756"/>
                    <a:pt x="15947" y="36935"/>
                  </a:cubicBezTo>
                  <a:cubicBezTo>
                    <a:pt x="16143" y="37111"/>
                    <a:pt x="16318" y="37275"/>
                    <a:pt x="16530" y="37459"/>
                  </a:cubicBezTo>
                  <a:lnTo>
                    <a:pt x="16874" y="37747"/>
                  </a:lnTo>
                  <a:lnTo>
                    <a:pt x="17058" y="37895"/>
                  </a:lnTo>
                  <a:lnTo>
                    <a:pt x="17353" y="38115"/>
                  </a:lnTo>
                  <a:lnTo>
                    <a:pt x="24544" y="27730"/>
                  </a:lnTo>
                  <a:lnTo>
                    <a:pt x="24544" y="27730"/>
                  </a:lnTo>
                  <a:lnTo>
                    <a:pt x="24465" y="27681"/>
                  </a:lnTo>
                  <a:lnTo>
                    <a:pt x="24174" y="27469"/>
                  </a:lnTo>
                  <a:cubicBezTo>
                    <a:pt x="23979" y="27332"/>
                    <a:pt x="23750" y="27120"/>
                    <a:pt x="23536" y="26953"/>
                  </a:cubicBezTo>
                  <a:cubicBezTo>
                    <a:pt x="23100" y="26565"/>
                    <a:pt x="22651" y="26163"/>
                    <a:pt x="22216" y="25709"/>
                  </a:cubicBezTo>
                  <a:cubicBezTo>
                    <a:pt x="21329" y="24830"/>
                    <a:pt x="20486" y="23826"/>
                    <a:pt x="19658" y="22796"/>
                  </a:cubicBezTo>
                  <a:cubicBezTo>
                    <a:pt x="18023" y="20707"/>
                    <a:pt x="16569" y="18372"/>
                    <a:pt x="15250" y="15931"/>
                  </a:cubicBezTo>
                  <a:lnTo>
                    <a:pt x="14285" y="14075"/>
                  </a:lnTo>
                  <a:lnTo>
                    <a:pt x="13406" y="12156"/>
                  </a:lnTo>
                  <a:lnTo>
                    <a:pt x="12968" y="11193"/>
                  </a:lnTo>
                  <a:cubicBezTo>
                    <a:pt x="12823" y="10870"/>
                    <a:pt x="12703" y="10535"/>
                    <a:pt x="12569" y="10206"/>
                  </a:cubicBezTo>
                  <a:lnTo>
                    <a:pt x="11782" y="8222"/>
                  </a:lnTo>
                  <a:lnTo>
                    <a:pt x="11587" y="7729"/>
                  </a:lnTo>
                  <a:lnTo>
                    <a:pt x="11411" y="7218"/>
                  </a:lnTo>
                  <a:lnTo>
                    <a:pt x="11065" y="6205"/>
                  </a:lnTo>
                  <a:lnTo>
                    <a:pt x="10373" y="4166"/>
                  </a:lnTo>
                  <a:lnTo>
                    <a:pt x="9174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Google Shape;4165;p57">
              <a:extLst>
                <a:ext uri="{FF2B5EF4-FFF2-40B4-BE49-F238E27FC236}">
                  <a16:creationId xmlns:a16="http://schemas.microsoft.com/office/drawing/2014/main" id="{BF919489-80F6-4925-821D-7EFD3D9C862C}"/>
                </a:ext>
              </a:extLst>
            </p:cNvPr>
            <p:cNvSpPr/>
            <p:nvPr/>
          </p:nvSpPr>
          <p:spPr>
            <a:xfrm>
              <a:off x="5820775" y="3731050"/>
              <a:ext cx="805000" cy="1029900"/>
            </a:xfrm>
            <a:custGeom>
              <a:avLst/>
              <a:gdLst/>
              <a:ahLst/>
              <a:cxnLst/>
              <a:rect l="l" t="t" r="r" b="b"/>
              <a:pathLst>
                <a:path w="32200" h="41196" extrusionOk="0">
                  <a:moveTo>
                    <a:pt x="3415" y="1"/>
                  </a:moveTo>
                  <a:cubicBezTo>
                    <a:pt x="3415" y="1"/>
                    <a:pt x="0" y="27798"/>
                    <a:pt x="1811" y="39309"/>
                  </a:cubicBezTo>
                  <a:cubicBezTo>
                    <a:pt x="1811" y="39309"/>
                    <a:pt x="4121" y="41193"/>
                    <a:pt x="7446" y="41193"/>
                  </a:cubicBezTo>
                  <a:cubicBezTo>
                    <a:pt x="8730" y="41193"/>
                    <a:pt x="10166" y="40912"/>
                    <a:pt x="11678" y="40132"/>
                  </a:cubicBezTo>
                  <a:lnTo>
                    <a:pt x="16242" y="13986"/>
                  </a:lnTo>
                  <a:lnTo>
                    <a:pt x="16251" y="13629"/>
                  </a:lnTo>
                  <a:cubicBezTo>
                    <a:pt x="16539" y="13625"/>
                    <a:pt x="16824" y="13623"/>
                    <a:pt x="17106" y="13623"/>
                  </a:cubicBezTo>
                  <a:cubicBezTo>
                    <a:pt x="17890" y="13623"/>
                    <a:pt x="18648" y="13639"/>
                    <a:pt x="19364" y="13665"/>
                  </a:cubicBezTo>
                  <a:lnTo>
                    <a:pt x="19372" y="13986"/>
                  </a:lnTo>
                  <a:lnTo>
                    <a:pt x="20031" y="40135"/>
                  </a:lnTo>
                  <a:cubicBezTo>
                    <a:pt x="21543" y="40915"/>
                    <a:pt x="22979" y="41196"/>
                    <a:pt x="24263" y="41196"/>
                  </a:cubicBezTo>
                  <a:cubicBezTo>
                    <a:pt x="27588" y="41196"/>
                    <a:pt x="29898" y="39312"/>
                    <a:pt x="29898" y="39312"/>
                  </a:cubicBezTo>
                  <a:cubicBezTo>
                    <a:pt x="31709" y="27798"/>
                    <a:pt x="32200" y="4"/>
                    <a:pt x="32200" y="4"/>
                  </a:cubicBezTo>
                  <a:lnTo>
                    <a:pt x="32200" y="4"/>
                  </a:lnTo>
                  <a:lnTo>
                    <a:pt x="26436" y="1173"/>
                  </a:lnTo>
                  <a:lnTo>
                    <a:pt x="9555" y="1245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Google Shape;4166;p57">
              <a:extLst>
                <a:ext uri="{FF2B5EF4-FFF2-40B4-BE49-F238E27FC236}">
                  <a16:creationId xmlns:a16="http://schemas.microsoft.com/office/drawing/2014/main" id="{F542068B-AA85-461C-845E-F5415C25A765}"/>
                </a:ext>
              </a:extLst>
            </p:cNvPr>
            <p:cNvSpPr/>
            <p:nvPr/>
          </p:nvSpPr>
          <p:spPr>
            <a:xfrm>
              <a:off x="5853625" y="3731125"/>
              <a:ext cx="772100" cy="740925"/>
            </a:xfrm>
            <a:custGeom>
              <a:avLst/>
              <a:gdLst/>
              <a:ahLst/>
              <a:cxnLst/>
              <a:rect l="l" t="t" r="r" b="b"/>
              <a:pathLst>
                <a:path w="30884" h="29637" extrusionOk="0">
                  <a:moveTo>
                    <a:pt x="2104" y="1"/>
                  </a:moveTo>
                  <a:cubicBezTo>
                    <a:pt x="2104" y="1"/>
                    <a:pt x="251" y="15088"/>
                    <a:pt x="0" y="27634"/>
                  </a:cubicBezTo>
                  <a:cubicBezTo>
                    <a:pt x="4419" y="28660"/>
                    <a:pt x="8520" y="29221"/>
                    <a:pt x="12228" y="29475"/>
                  </a:cubicBezTo>
                  <a:lnTo>
                    <a:pt x="14928" y="13983"/>
                  </a:lnTo>
                  <a:lnTo>
                    <a:pt x="14937" y="13626"/>
                  </a:lnTo>
                  <a:cubicBezTo>
                    <a:pt x="15225" y="13622"/>
                    <a:pt x="15510" y="13620"/>
                    <a:pt x="15792" y="13620"/>
                  </a:cubicBezTo>
                  <a:cubicBezTo>
                    <a:pt x="16576" y="13620"/>
                    <a:pt x="17334" y="13636"/>
                    <a:pt x="18050" y="13662"/>
                  </a:cubicBezTo>
                  <a:lnTo>
                    <a:pt x="18058" y="13983"/>
                  </a:lnTo>
                  <a:lnTo>
                    <a:pt x="18452" y="29637"/>
                  </a:lnTo>
                  <a:cubicBezTo>
                    <a:pt x="23295" y="29545"/>
                    <a:pt x="27131" y="28973"/>
                    <a:pt x="29695" y="28440"/>
                  </a:cubicBezTo>
                  <a:cubicBezTo>
                    <a:pt x="30604" y="15744"/>
                    <a:pt x="30883" y="1"/>
                    <a:pt x="30883" y="1"/>
                  </a:cubicBezTo>
                  <a:lnTo>
                    <a:pt x="30883" y="1"/>
                  </a:lnTo>
                  <a:lnTo>
                    <a:pt x="25119" y="1170"/>
                  </a:lnTo>
                  <a:lnTo>
                    <a:pt x="8238" y="1242"/>
                  </a:lnTo>
                  <a:lnTo>
                    <a:pt x="2104" y="1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Google Shape;4167;p57">
              <a:extLst>
                <a:ext uri="{FF2B5EF4-FFF2-40B4-BE49-F238E27FC236}">
                  <a16:creationId xmlns:a16="http://schemas.microsoft.com/office/drawing/2014/main" id="{85B18634-FF09-4FC0-B148-A2B3EA80D5F5}"/>
                </a:ext>
              </a:extLst>
            </p:cNvPr>
            <p:cNvSpPr/>
            <p:nvPr/>
          </p:nvSpPr>
          <p:spPr>
            <a:xfrm>
              <a:off x="5844475" y="3743550"/>
              <a:ext cx="799575" cy="654850"/>
            </a:xfrm>
            <a:custGeom>
              <a:avLst/>
              <a:gdLst/>
              <a:ahLst/>
              <a:cxnLst/>
              <a:rect l="l" t="t" r="r" b="b"/>
              <a:pathLst>
                <a:path w="31983" h="26194" extrusionOk="0">
                  <a:moveTo>
                    <a:pt x="2470" y="0"/>
                  </a:moveTo>
                  <a:cubicBezTo>
                    <a:pt x="2470" y="0"/>
                    <a:pt x="536" y="12125"/>
                    <a:pt x="1" y="24383"/>
                  </a:cubicBezTo>
                  <a:cubicBezTo>
                    <a:pt x="3864" y="25781"/>
                    <a:pt x="10013" y="25998"/>
                    <a:pt x="13897" y="26194"/>
                  </a:cubicBezTo>
                  <a:lnTo>
                    <a:pt x="15294" y="13980"/>
                  </a:lnTo>
                  <a:lnTo>
                    <a:pt x="15303" y="13626"/>
                  </a:lnTo>
                  <a:cubicBezTo>
                    <a:pt x="15601" y="13620"/>
                    <a:pt x="15896" y="13618"/>
                    <a:pt x="16188" y="13618"/>
                  </a:cubicBezTo>
                  <a:cubicBezTo>
                    <a:pt x="16961" y="13618"/>
                    <a:pt x="17709" y="13635"/>
                    <a:pt x="18416" y="13659"/>
                  </a:cubicBezTo>
                  <a:lnTo>
                    <a:pt x="18424" y="13980"/>
                  </a:lnTo>
                  <a:lnTo>
                    <a:pt x="18134" y="25862"/>
                  </a:lnTo>
                  <a:cubicBezTo>
                    <a:pt x="22110" y="25795"/>
                    <a:pt x="28663" y="26026"/>
                    <a:pt x="31291" y="24202"/>
                  </a:cubicBezTo>
                  <a:cubicBezTo>
                    <a:pt x="31983" y="12496"/>
                    <a:pt x="31249" y="0"/>
                    <a:pt x="31249" y="0"/>
                  </a:cubicBezTo>
                  <a:lnTo>
                    <a:pt x="25485" y="1169"/>
                  </a:lnTo>
                  <a:lnTo>
                    <a:pt x="8604" y="1242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rgbClr val="4A479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Google Shape;4168;p57">
              <a:extLst>
                <a:ext uri="{FF2B5EF4-FFF2-40B4-BE49-F238E27FC236}">
                  <a16:creationId xmlns:a16="http://schemas.microsoft.com/office/drawing/2014/main" id="{C524FDAE-D149-465E-BCD8-F21273BDAC6B}"/>
                </a:ext>
              </a:extLst>
            </p:cNvPr>
            <p:cNvSpPr/>
            <p:nvPr/>
          </p:nvSpPr>
          <p:spPr>
            <a:xfrm>
              <a:off x="5887650" y="3743550"/>
              <a:ext cx="744275" cy="187675"/>
            </a:xfrm>
            <a:custGeom>
              <a:avLst/>
              <a:gdLst/>
              <a:ahLst/>
              <a:cxnLst/>
              <a:rect l="l" t="t" r="r" b="b"/>
              <a:pathLst>
                <a:path w="29771" h="7507" extrusionOk="0">
                  <a:moveTo>
                    <a:pt x="743" y="0"/>
                  </a:moveTo>
                  <a:cubicBezTo>
                    <a:pt x="743" y="0"/>
                    <a:pt x="419" y="2029"/>
                    <a:pt x="1" y="5273"/>
                  </a:cubicBezTo>
                  <a:cubicBezTo>
                    <a:pt x="5092" y="6877"/>
                    <a:pt x="10599" y="7506"/>
                    <a:pt x="16129" y="7506"/>
                  </a:cubicBezTo>
                  <a:cubicBezTo>
                    <a:pt x="20737" y="7506"/>
                    <a:pt x="25360" y="7069"/>
                    <a:pt x="29770" y="6395"/>
                  </a:cubicBezTo>
                  <a:cubicBezTo>
                    <a:pt x="29670" y="2539"/>
                    <a:pt x="29522" y="0"/>
                    <a:pt x="29522" y="0"/>
                  </a:cubicBezTo>
                  <a:lnTo>
                    <a:pt x="23758" y="1169"/>
                  </a:lnTo>
                  <a:lnTo>
                    <a:pt x="6877" y="1242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rgbClr val="000000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5" name="Google Shape;4169;p57">
              <a:extLst>
                <a:ext uri="{FF2B5EF4-FFF2-40B4-BE49-F238E27FC236}">
                  <a16:creationId xmlns:a16="http://schemas.microsoft.com/office/drawing/2014/main" id="{9B5D388C-CA82-43B8-9430-57738D2A2CE6}"/>
                </a:ext>
              </a:extLst>
            </p:cNvPr>
            <p:cNvSpPr/>
            <p:nvPr/>
          </p:nvSpPr>
          <p:spPr>
            <a:xfrm>
              <a:off x="6111600" y="4075350"/>
              <a:ext cx="306825" cy="10625"/>
            </a:xfrm>
            <a:custGeom>
              <a:avLst/>
              <a:gdLst/>
              <a:ahLst/>
              <a:cxnLst/>
              <a:rect l="l" t="t" r="r" b="b"/>
              <a:pathLst>
                <a:path w="12273" h="425" extrusionOk="0">
                  <a:moveTo>
                    <a:pt x="4638" y="1"/>
                  </a:moveTo>
                  <a:cubicBezTo>
                    <a:pt x="3121" y="1"/>
                    <a:pt x="1605" y="25"/>
                    <a:pt x="90" y="103"/>
                  </a:cubicBezTo>
                  <a:cubicBezTo>
                    <a:pt x="42" y="105"/>
                    <a:pt x="1" y="147"/>
                    <a:pt x="6" y="195"/>
                  </a:cubicBezTo>
                  <a:cubicBezTo>
                    <a:pt x="12" y="245"/>
                    <a:pt x="48" y="278"/>
                    <a:pt x="98" y="278"/>
                  </a:cubicBezTo>
                  <a:lnTo>
                    <a:pt x="6138" y="384"/>
                  </a:lnTo>
                  <a:lnTo>
                    <a:pt x="9157" y="423"/>
                  </a:lnTo>
                  <a:cubicBezTo>
                    <a:pt x="9409" y="424"/>
                    <a:pt x="9661" y="425"/>
                    <a:pt x="9914" y="425"/>
                  </a:cubicBezTo>
                  <a:cubicBezTo>
                    <a:pt x="10670" y="425"/>
                    <a:pt x="11425" y="420"/>
                    <a:pt x="12181" y="401"/>
                  </a:cubicBezTo>
                  <a:cubicBezTo>
                    <a:pt x="12231" y="398"/>
                    <a:pt x="12273" y="359"/>
                    <a:pt x="12273" y="306"/>
                  </a:cubicBezTo>
                  <a:cubicBezTo>
                    <a:pt x="12262" y="264"/>
                    <a:pt x="12225" y="228"/>
                    <a:pt x="12181" y="223"/>
                  </a:cubicBezTo>
                  <a:cubicBezTo>
                    <a:pt x="11176" y="147"/>
                    <a:pt x="10169" y="103"/>
                    <a:pt x="9159" y="66"/>
                  </a:cubicBezTo>
                  <a:cubicBezTo>
                    <a:pt x="8152" y="41"/>
                    <a:pt x="7145" y="10"/>
                    <a:pt x="6138" y="8"/>
                  </a:cubicBezTo>
                  <a:cubicBezTo>
                    <a:pt x="5638" y="4"/>
                    <a:pt x="5138" y="1"/>
                    <a:pt x="4638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6" name="Google Shape;4170;p57">
              <a:extLst>
                <a:ext uri="{FF2B5EF4-FFF2-40B4-BE49-F238E27FC236}">
                  <a16:creationId xmlns:a16="http://schemas.microsoft.com/office/drawing/2014/main" id="{8FF6675C-A9F7-4DF8-9E70-A93615923F4B}"/>
                </a:ext>
              </a:extLst>
            </p:cNvPr>
            <p:cNvSpPr/>
            <p:nvPr/>
          </p:nvSpPr>
          <p:spPr>
            <a:xfrm>
              <a:off x="6262750" y="3703775"/>
              <a:ext cx="11300" cy="306450"/>
            </a:xfrm>
            <a:custGeom>
              <a:avLst/>
              <a:gdLst/>
              <a:ahLst/>
              <a:cxnLst/>
              <a:rect l="l" t="t" r="r" b="b"/>
              <a:pathLst>
                <a:path w="452" h="12258" extrusionOk="0">
                  <a:moveTo>
                    <a:pt x="224" y="1"/>
                  </a:moveTo>
                  <a:cubicBezTo>
                    <a:pt x="221" y="1"/>
                    <a:pt x="218" y="1"/>
                    <a:pt x="215" y="1"/>
                  </a:cubicBezTo>
                  <a:cubicBezTo>
                    <a:pt x="165" y="1"/>
                    <a:pt x="131" y="40"/>
                    <a:pt x="126" y="85"/>
                  </a:cubicBezTo>
                  <a:cubicBezTo>
                    <a:pt x="89" y="1092"/>
                    <a:pt x="78" y="2099"/>
                    <a:pt x="64" y="3109"/>
                  </a:cubicBezTo>
                  <a:lnTo>
                    <a:pt x="56" y="6128"/>
                  </a:lnTo>
                  <a:lnTo>
                    <a:pt x="50" y="9146"/>
                  </a:lnTo>
                  <a:cubicBezTo>
                    <a:pt x="39" y="10153"/>
                    <a:pt x="42" y="11160"/>
                    <a:pt x="6" y="12165"/>
                  </a:cubicBezTo>
                  <a:cubicBezTo>
                    <a:pt x="0" y="12212"/>
                    <a:pt x="39" y="12257"/>
                    <a:pt x="92" y="12257"/>
                  </a:cubicBezTo>
                  <a:cubicBezTo>
                    <a:pt x="95" y="12257"/>
                    <a:pt x="98" y="12257"/>
                    <a:pt x="101" y="12257"/>
                  </a:cubicBezTo>
                  <a:cubicBezTo>
                    <a:pt x="145" y="12257"/>
                    <a:pt x="182" y="12220"/>
                    <a:pt x="187" y="12179"/>
                  </a:cubicBezTo>
                  <a:cubicBezTo>
                    <a:pt x="385" y="10164"/>
                    <a:pt x="416" y="8147"/>
                    <a:pt x="438" y="6130"/>
                  </a:cubicBezTo>
                  <a:cubicBezTo>
                    <a:pt x="452" y="5123"/>
                    <a:pt x="438" y="4116"/>
                    <a:pt x="427" y="3106"/>
                  </a:cubicBezTo>
                  <a:cubicBezTo>
                    <a:pt x="402" y="2099"/>
                    <a:pt x="374" y="1092"/>
                    <a:pt x="312" y="85"/>
                  </a:cubicBezTo>
                  <a:cubicBezTo>
                    <a:pt x="307" y="38"/>
                    <a:pt x="270" y="1"/>
                    <a:pt x="224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7" name="Google Shape;4171;p57">
              <a:extLst>
                <a:ext uri="{FF2B5EF4-FFF2-40B4-BE49-F238E27FC236}">
                  <a16:creationId xmlns:a16="http://schemas.microsoft.com/office/drawing/2014/main" id="{D003035E-49CC-4F83-B0FC-ACD2123969D3}"/>
                </a:ext>
              </a:extLst>
            </p:cNvPr>
            <p:cNvSpPr/>
            <p:nvPr/>
          </p:nvSpPr>
          <p:spPr>
            <a:xfrm>
              <a:off x="6215950" y="3799400"/>
              <a:ext cx="52400" cy="195325"/>
            </a:xfrm>
            <a:custGeom>
              <a:avLst/>
              <a:gdLst/>
              <a:ahLst/>
              <a:cxnLst/>
              <a:rect l="l" t="t" r="r" b="b"/>
              <a:pathLst>
                <a:path w="2096" h="7813" extrusionOk="0">
                  <a:moveTo>
                    <a:pt x="232" y="1"/>
                  </a:moveTo>
                  <a:cubicBezTo>
                    <a:pt x="184" y="1"/>
                    <a:pt x="142" y="40"/>
                    <a:pt x="140" y="85"/>
                  </a:cubicBezTo>
                  <a:cubicBezTo>
                    <a:pt x="28" y="1502"/>
                    <a:pt x="0" y="2925"/>
                    <a:pt x="81" y="4347"/>
                  </a:cubicBezTo>
                  <a:cubicBezTo>
                    <a:pt x="123" y="5059"/>
                    <a:pt x="190" y="5773"/>
                    <a:pt x="393" y="6484"/>
                  </a:cubicBezTo>
                  <a:cubicBezTo>
                    <a:pt x="502" y="6836"/>
                    <a:pt x="661" y="7187"/>
                    <a:pt x="932" y="7475"/>
                  </a:cubicBezTo>
                  <a:cubicBezTo>
                    <a:pt x="1120" y="7679"/>
                    <a:pt x="1403" y="7813"/>
                    <a:pt x="1685" y="7813"/>
                  </a:cubicBezTo>
                  <a:cubicBezTo>
                    <a:pt x="1804" y="7813"/>
                    <a:pt x="1922" y="7789"/>
                    <a:pt x="2034" y="7737"/>
                  </a:cubicBezTo>
                  <a:cubicBezTo>
                    <a:pt x="2078" y="7715"/>
                    <a:pt x="2095" y="7662"/>
                    <a:pt x="2076" y="7617"/>
                  </a:cubicBezTo>
                  <a:cubicBezTo>
                    <a:pt x="2058" y="7584"/>
                    <a:pt x="2028" y="7566"/>
                    <a:pt x="1995" y="7566"/>
                  </a:cubicBezTo>
                  <a:cubicBezTo>
                    <a:pt x="1987" y="7566"/>
                    <a:pt x="1978" y="7567"/>
                    <a:pt x="1970" y="7570"/>
                  </a:cubicBezTo>
                  <a:lnTo>
                    <a:pt x="1964" y="7570"/>
                  </a:lnTo>
                  <a:cubicBezTo>
                    <a:pt x="1904" y="7586"/>
                    <a:pt x="1843" y="7594"/>
                    <a:pt x="1782" y="7594"/>
                  </a:cubicBezTo>
                  <a:cubicBezTo>
                    <a:pt x="1540" y="7594"/>
                    <a:pt x="1304" y="7468"/>
                    <a:pt x="1152" y="7271"/>
                  </a:cubicBezTo>
                  <a:cubicBezTo>
                    <a:pt x="949" y="7028"/>
                    <a:pt x="831" y="6708"/>
                    <a:pt x="742" y="6384"/>
                  </a:cubicBezTo>
                  <a:cubicBezTo>
                    <a:pt x="566" y="5728"/>
                    <a:pt x="525" y="5020"/>
                    <a:pt x="460" y="4322"/>
                  </a:cubicBezTo>
                  <a:cubicBezTo>
                    <a:pt x="366" y="2919"/>
                    <a:pt x="346" y="1505"/>
                    <a:pt x="321" y="93"/>
                  </a:cubicBezTo>
                  <a:cubicBezTo>
                    <a:pt x="321" y="43"/>
                    <a:pt x="279" y="1"/>
                    <a:pt x="232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8" name="Google Shape;4172;p57">
              <a:extLst>
                <a:ext uri="{FF2B5EF4-FFF2-40B4-BE49-F238E27FC236}">
                  <a16:creationId xmlns:a16="http://schemas.microsoft.com/office/drawing/2014/main" id="{7B81062E-71F1-4F8E-A801-7DCC4682B987}"/>
                </a:ext>
              </a:extLst>
            </p:cNvPr>
            <p:cNvSpPr/>
            <p:nvPr/>
          </p:nvSpPr>
          <p:spPr>
            <a:xfrm>
              <a:off x="6522050" y="3778825"/>
              <a:ext cx="92225" cy="154125"/>
            </a:xfrm>
            <a:custGeom>
              <a:avLst/>
              <a:gdLst/>
              <a:ahLst/>
              <a:cxnLst/>
              <a:rect l="l" t="t" r="r" b="b"/>
              <a:pathLst>
                <a:path w="3689" h="6165" extrusionOk="0">
                  <a:moveTo>
                    <a:pt x="131" y="1"/>
                  </a:moveTo>
                  <a:cubicBezTo>
                    <a:pt x="129" y="1"/>
                    <a:pt x="128" y="1"/>
                    <a:pt x="126" y="1"/>
                  </a:cubicBezTo>
                  <a:cubicBezTo>
                    <a:pt x="79" y="4"/>
                    <a:pt x="45" y="43"/>
                    <a:pt x="42" y="85"/>
                  </a:cubicBezTo>
                  <a:cubicBezTo>
                    <a:pt x="26" y="394"/>
                    <a:pt x="0" y="710"/>
                    <a:pt x="3" y="1019"/>
                  </a:cubicBezTo>
                  <a:lnTo>
                    <a:pt x="37" y="1491"/>
                  </a:lnTo>
                  <a:cubicBezTo>
                    <a:pt x="45" y="1647"/>
                    <a:pt x="65" y="1803"/>
                    <a:pt x="101" y="1957"/>
                  </a:cubicBezTo>
                  <a:lnTo>
                    <a:pt x="193" y="2425"/>
                  </a:lnTo>
                  <a:lnTo>
                    <a:pt x="335" y="2877"/>
                  </a:lnTo>
                  <a:cubicBezTo>
                    <a:pt x="377" y="3031"/>
                    <a:pt x="444" y="3176"/>
                    <a:pt x="514" y="3321"/>
                  </a:cubicBezTo>
                  <a:cubicBezTo>
                    <a:pt x="584" y="3463"/>
                    <a:pt x="634" y="3617"/>
                    <a:pt x="723" y="3750"/>
                  </a:cubicBezTo>
                  <a:cubicBezTo>
                    <a:pt x="1016" y="4320"/>
                    <a:pt x="1443" y="4808"/>
                    <a:pt x="1917" y="5226"/>
                  </a:cubicBezTo>
                  <a:cubicBezTo>
                    <a:pt x="2402" y="5636"/>
                    <a:pt x="2949" y="5968"/>
                    <a:pt x="3560" y="6161"/>
                  </a:cubicBezTo>
                  <a:cubicBezTo>
                    <a:pt x="3569" y="6163"/>
                    <a:pt x="3578" y="6164"/>
                    <a:pt x="3586" y="6164"/>
                  </a:cubicBezTo>
                  <a:cubicBezTo>
                    <a:pt x="3626" y="6164"/>
                    <a:pt x="3661" y="6139"/>
                    <a:pt x="3675" y="6099"/>
                  </a:cubicBezTo>
                  <a:cubicBezTo>
                    <a:pt x="3689" y="6058"/>
                    <a:pt x="3669" y="6013"/>
                    <a:pt x="3630" y="5993"/>
                  </a:cubicBezTo>
                  <a:lnTo>
                    <a:pt x="3624" y="5985"/>
                  </a:lnTo>
                  <a:cubicBezTo>
                    <a:pt x="3094" y="5717"/>
                    <a:pt x="2592" y="5366"/>
                    <a:pt x="2163" y="4953"/>
                  </a:cubicBezTo>
                  <a:cubicBezTo>
                    <a:pt x="1727" y="4548"/>
                    <a:pt x="1351" y="4077"/>
                    <a:pt x="1061" y="3561"/>
                  </a:cubicBezTo>
                  <a:cubicBezTo>
                    <a:pt x="974" y="3441"/>
                    <a:pt x="927" y="3296"/>
                    <a:pt x="857" y="3165"/>
                  </a:cubicBezTo>
                  <a:cubicBezTo>
                    <a:pt x="793" y="3031"/>
                    <a:pt x="729" y="2897"/>
                    <a:pt x="684" y="2752"/>
                  </a:cubicBezTo>
                  <a:lnTo>
                    <a:pt x="533" y="2330"/>
                  </a:lnTo>
                  <a:lnTo>
                    <a:pt x="425" y="1895"/>
                  </a:lnTo>
                  <a:cubicBezTo>
                    <a:pt x="335" y="1605"/>
                    <a:pt x="335" y="1301"/>
                    <a:pt x="279" y="1005"/>
                  </a:cubicBezTo>
                  <a:cubicBezTo>
                    <a:pt x="249" y="707"/>
                    <a:pt x="252" y="400"/>
                    <a:pt x="226" y="96"/>
                  </a:cubicBezTo>
                  <a:lnTo>
                    <a:pt x="224" y="85"/>
                  </a:lnTo>
                  <a:cubicBezTo>
                    <a:pt x="218" y="39"/>
                    <a:pt x="179" y="1"/>
                    <a:pt x="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9" name="Google Shape;4173;p57">
              <a:extLst>
                <a:ext uri="{FF2B5EF4-FFF2-40B4-BE49-F238E27FC236}">
                  <a16:creationId xmlns:a16="http://schemas.microsoft.com/office/drawing/2014/main" id="{F6844318-449D-4E5A-B1E4-3BA6AD04D942}"/>
                </a:ext>
              </a:extLst>
            </p:cNvPr>
            <p:cNvSpPr/>
            <p:nvPr/>
          </p:nvSpPr>
          <p:spPr>
            <a:xfrm>
              <a:off x="5904525" y="3778750"/>
              <a:ext cx="92150" cy="154075"/>
            </a:xfrm>
            <a:custGeom>
              <a:avLst/>
              <a:gdLst/>
              <a:ahLst/>
              <a:cxnLst/>
              <a:rect l="l" t="t" r="r" b="b"/>
              <a:pathLst>
                <a:path w="3686" h="6163" extrusionOk="0">
                  <a:moveTo>
                    <a:pt x="3561" y="1"/>
                  </a:moveTo>
                  <a:cubicBezTo>
                    <a:pt x="3558" y="1"/>
                    <a:pt x="3555" y="1"/>
                    <a:pt x="3552" y="1"/>
                  </a:cubicBezTo>
                  <a:cubicBezTo>
                    <a:pt x="3505" y="4"/>
                    <a:pt x="3471" y="37"/>
                    <a:pt x="3468" y="85"/>
                  </a:cubicBezTo>
                  <a:lnTo>
                    <a:pt x="3468" y="93"/>
                  </a:lnTo>
                  <a:cubicBezTo>
                    <a:pt x="3443" y="397"/>
                    <a:pt x="3446" y="704"/>
                    <a:pt x="3415" y="1005"/>
                  </a:cubicBezTo>
                  <a:cubicBezTo>
                    <a:pt x="3360" y="1301"/>
                    <a:pt x="3360" y="1608"/>
                    <a:pt x="3267" y="1893"/>
                  </a:cubicBezTo>
                  <a:lnTo>
                    <a:pt x="3161" y="2331"/>
                  </a:lnTo>
                  <a:lnTo>
                    <a:pt x="3011" y="2752"/>
                  </a:lnTo>
                  <a:cubicBezTo>
                    <a:pt x="2969" y="2894"/>
                    <a:pt x="2902" y="3031"/>
                    <a:pt x="2835" y="3162"/>
                  </a:cubicBezTo>
                  <a:cubicBezTo>
                    <a:pt x="2771" y="3296"/>
                    <a:pt x="2718" y="3438"/>
                    <a:pt x="2634" y="3561"/>
                  </a:cubicBezTo>
                  <a:cubicBezTo>
                    <a:pt x="2344" y="4080"/>
                    <a:pt x="1967" y="4549"/>
                    <a:pt x="1532" y="4953"/>
                  </a:cubicBezTo>
                  <a:cubicBezTo>
                    <a:pt x="1100" y="5363"/>
                    <a:pt x="600" y="5717"/>
                    <a:pt x="70" y="5985"/>
                  </a:cubicBezTo>
                  <a:lnTo>
                    <a:pt x="65" y="5988"/>
                  </a:lnTo>
                  <a:cubicBezTo>
                    <a:pt x="17" y="6013"/>
                    <a:pt x="1" y="6063"/>
                    <a:pt x="26" y="6111"/>
                  </a:cubicBezTo>
                  <a:cubicBezTo>
                    <a:pt x="37" y="6144"/>
                    <a:pt x="66" y="6163"/>
                    <a:pt x="99" y="6163"/>
                  </a:cubicBezTo>
                  <a:cubicBezTo>
                    <a:pt x="108" y="6163"/>
                    <a:pt x="117" y="6161"/>
                    <a:pt x="126" y="6158"/>
                  </a:cubicBezTo>
                  <a:cubicBezTo>
                    <a:pt x="737" y="5969"/>
                    <a:pt x="1284" y="5637"/>
                    <a:pt x="1769" y="5224"/>
                  </a:cubicBezTo>
                  <a:cubicBezTo>
                    <a:pt x="2244" y="4805"/>
                    <a:pt x="2673" y="4317"/>
                    <a:pt x="2966" y="3751"/>
                  </a:cubicBezTo>
                  <a:cubicBezTo>
                    <a:pt x="3053" y="3617"/>
                    <a:pt x="3106" y="3463"/>
                    <a:pt x="3175" y="3321"/>
                  </a:cubicBezTo>
                  <a:cubicBezTo>
                    <a:pt x="3240" y="3179"/>
                    <a:pt x="3307" y="3031"/>
                    <a:pt x="3351" y="2877"/>
                  </a:cubicBezTo>
                  <a:lnTo>
                    <a:pt x="3496" y="2425"/>
                  </a:lnTo>
                  <a:lnTo>
                    <a:pt x="3586" y="1957"/>
                  </a:lnTo>
                  <a:cubicBezTo>
                    <a:pt x="3622" y="1803"/>
                    <a:pt x="3641" y="1647"/>
                    <a:pt x="3650" y="1488"/>
                  </a:cubicBezTo>
                  <a:lnTo>
                    <a:pt x="3683" y="1019"/>
                  </a:lnTo>
                  <a:cubicBezTo>
                    <a:pt x="3686" y="704"/>
                    <a:pt x="3664" y="392"/>
                    <a:pt x="3644" y="85"/>
                  </a:cubicBezTo>
                  <a:cubicBezTo>
                    <a:pt x="3641" y="38"/>
                    <a:pt x="3605" y="1"/>
                    <a:pt x="356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0" name="Google Shape;4174;p57">
              <a:extLst>
                <a:ext uri="{FF2B5EF4-FFF2-40B4-BE49-F238E27FC236}">
                  <a16:creationId xmlns:a16="http://schemas.microsoft.com/office/drawing/2014/main" id="{93A4D00A-9E0C-41F9-8B24-F5E619736CAA}"/>
                </a:ext>
              </a:extLst>
            </p:cNvPr>
            <p:cNvSpPr/>
            <p:nvPr/>
          </p:nvSpPr>
          <p:spPr>
            <a:xfrm>
              <a:off x="5711550" y="2901475"/>
              <a:ext cx="391425" cy="496150"/>
            </a:xfrm>
            <a:custGeom>
              <a:avLst/>
              <a:gdLst/>
              <a:ahLst/>
              <a:cxnLst/>
              <a:rect l="l" t="t" r="r" b="b"/>
              <a:pathLst>
                <a:path w="15657" h="19846" extrusionOk="0">
                  <a:moveTo>
                    <a:pt x="11239" y="1"/>
                  </a:moveTo>
                  <a:cubicBezTo>
                    <a:pt x="11185" y="1"/>
                    <a:pt x="11137" y="17"/>
                    <a:pt x="11095" y="52"/>
                  </a:cubicBezTo>
                  <a:cubicBezTo>
                    <a:pt x="5530" y="4815"/>
                    <a:pt x="0" y="9892"/>
                    <a:pt x="0" y="9892"/>
                  </a:cubicBezTo>
                  <a:cubicBezTo>
                    <a:pt x="0" y="9892"/>
                    <a:pt x="6983" y="19776"/>
                    <a:pt x="11062" y="19846"/>
                  </a:cubicBezTo>
                  <a:lnTo>
                    <a:pt x="15657" y="2653"/>
                  </a:lnTo>
                  <a:lnTo>
                    <a:pt x="15657" y="2653"/>
                  </a:lnTo>
                  <a:cubicBezTo>
                    <a:pt x="15638" y="2653"/>
                    <a:pt x="15620" y="2653"/>
                    <a:pt x="15602" y="2653"/>
                  </a:cubicBezTo>
                  <a:cubicBezTo>
                    <a:pt x="13694" y="2653"/>
                    <a:pt x="11937" y="1"/>
                    <a:pt x="1123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1" name="Google Shape;4175;p57">
              <a:extLst>
                <a:ext uri="{FF2B5EF4-FFF2-40B4-BE49-F238E27FC236}">
                  <a16:creationId xmlns:a16="http://schemas.microsoft.com/office/drawing/2014/main" id="{86EC07E8-B2CC-4E69-96C0-2D473D8C247F}"/>
                </a:ext>
              </a:extLst>
            </p:cNvPr>
            <p:cNvSpPr/>
            <p:nvPr/>
          </p:nvSpPr>
          <p:spPr>
            <a:xfrm>
              <a:off x="5696625" y="2889350"/>
              <a:ext cx="308700" cy="275975"/>
            </a:xfrm>
            <a:custGeom>
              <a:avLst/>
              <a:gdLst/>
              <a:ahLst/>
              <a:cxnLst/>
              <a:rect l="l" t="t" r="r" b="b"/>
              <a:pathLst>
                <a:path w="12348" h="11039" extrusionOk="0">
                  <a:moveTo>
                    <a:pt x="10792" y="1"/>
                  </a:moveTo>
                  <a:cubicBezTo>
                    <a:pt x="10594" y="1"/>
                    <a:pt x="10409" y="109"/>
                    <a:pt x="10314" y="289"/>
                  </a:cubicBezTo>
                  <a:cubicBezTo>
                    <a:pt x="8665" y="3528"/>
                    <a:pt x="1398" y="8544"/>
                    <a:pt x="310" y="9214"/>
                  </a:cubicBezTo>
                  <a:cubicBezTo>
                    <a:pt x="73" y="9359"/>
                    <a:pt x="0" y="9663"/>
                    <a:pt x="140" y="9908"/>
                  </a:cubicBezTo>
                  <a:cubicBezTo>
                    <a:pt x="140" y="9908"/>
                    <a:pt x="585" y="11039"/>
                    <a:pt x="1187" y="11039"/>
                  </a:cubicBezTo>
                  <a:cubicBezTo>
                    <a:pt x="1287" y="11039"/>
                    <a:pt x="1391" y="11008"/>
                    <a:pt x="1498" y="10935"/>
                  </a:cubicBezTo>
                  <a:cubicBezTo>
                    <a:pt x="2704" y="10120"/>
                    <a:pt x="10311" y="4951"/>
                    <a:pt x="12217" y="1171"/>
                  </a:cubicBezTo>
                  <a:cubicBezTo>
                    <a:pt x="12348" y="911"/>
                    <a:pt x="12217" y="585"/>
                    <a:pt x="11938" y="459"/>
                  </a:cubicBezTo>
                  <a:lnTo>
                    <a:pt x="11017" y="49"/>
                  </a:lnTo>
                  <a:cubicBezTo>
                    <a:pt x="10943" y="16"/>
                    <a:pt x="10866" y="1"/>
                    <a:pt x="10792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2" name="Google Shape;4176;p57">
              <a:extLst>
                <a:ext uri="{FF2B5EF4-FFF2-40B4-BE49-F238E27FC236}">
                  <a16:creationId xmlns:a16="http://schemas.microsoft.com/office/drawing/2014/main" id="{DAEE0788-5943-4806-8B15-D3A760DECA28}"/>
                </a:ext>
              </a:extLst>
            </p:cNvPr>
            <p:cNvSpPr/>
            <p:nvPr/>
          </p:nvSpPr>
          <p:spPr>
            <a:xfrm>
              <a:off x="6587325" y="2944225"/>
              <a:ext cx="330475" cy="492250"/>
            </a:xfrm>
            <a:custGeom>
              <a:avLst/>
              <a:gdLst/>
              <a:ahLst/>
              <a:cxnLst/>
              <a:rect l="l" t="t" r="r" b="b"/>
              <a:pathLst>
                <a:path w="13219" h="19690" extrusionOk="0">
                  <a:moveTo>
                    <a:pt x="4309" y="1"/>
                  </a:moveTo>
                  <a:cubicBezTo>
                    <a:pt x="3677" y="1"/>
                    <a:pt x="1948" y="2025"/>
                    <a:pt x="335" y="2025"/>
                  </a:cubicBezTo>
                  <a:cubicBezTo>
                    <a:pt x="223" y="2025"/>
                    <a:pt x="111" y="2015"/>
                    <a:pt x="1" y="1994"/>
                  </a:cubicBezTo>
                  <a:lnTo>
                    <a:pt x="1" y="1994"/>
                  </a:lnTo>
                  <a:lnTo>
                    <a:pt x="1895" y="19668"/>
                  </a:lnTo>
                  <a:cubicBezTo>
                    <a:pt x="2001" y="19682"/>
                    <a:pt x="2110" y="19689"/>
                    <a:pt x="2221" y="19689"/>
                  </a:cubicBezTo>
                  <a:cubicBezTo>
                    <a:pt x="6024" y="19689"/>
                    <a:pt x="13219" y="11410"/>
                    <a:pt x="13219" y="11410"/>
                  </a:cubicBezTo>
                  <a:cubicBezTo>
                    <a:pt x="13219" y="11410"/>
                    <a:pt x="8883" y="5588"/>
                    <a:pt x="4473" y="75"/>
                  </a:cubicBezTo>
                  <a:cubicBezTo>
                    <a:pt x="4432" y="24"/>
                    <a:pt x="4377" y="1"/>
                    <a:pt x="4309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3" name="Google Shape;4177;p57">
              <a:extLst>
                <a:ext uri="{FF2B5EF4-FFF2-40B4-BE49-F238E27FC236}">
                  <a16:creationId xmlns:a16="http://schemas.microsoft.com/office/drawing/2014/main" id="{92FEA0F3-D3AE-49FF-926A-BBDA602E72B3}"/>
                </a:ext>
              </a:extLst>
            </p:cNvPr>
            <p:cNvSpPr/>
            <p:nvPr/>
          </p:nvSpPr>
          <p:spPr>
            <a:xfrm>
              <a:off x="5869300" y="2967300"/>
              <a:ext cx="775325" cy="898700"/>
            </a:xfrm>
            <a:custGeom>
              <a:avLst/>
              <a:gdLst/>
              <a:ahLst/>
              <a:cxnLst/>
              <a:rect l="l" t="t" r="r" b="b"/>
              <a:pathLst>
                <a:path w="31013" h="35948" extrusionOk="0">
                  <a:moveTo>
                    <a:pt x="6827" y="1"/>
                  </a:moveTo>
                  <a:cubicBezTo>
                    <a:pt x="6501" y="1"/>
                    <a:pt x="6171" y="2"/>
                    <a:pt x="5840" y="6"/>
                  </a:cubicBezTo>
                  <a:cubicBezTo>
                    <a:pt x="4322" y="20"/>
                    <a:pt x="2241" y="16825"/>
                    <a:pt x="2241" y="16825"/>
                  </a:cubicBezTo>
                  <a:lnTo>
                    <a:pt x="1" y="31759"/>
                  </a:lnTo>
                  <a:cubicBezTo>
                    <a:pt x="1" y="31759"/>
                    <a:pt x="6205" y="35207"/>
                    <a:pt x="15055" y="35854"/>
                  </a:cubicBezTo>
                  <a:lnTo>
                    <a:pt x="15055" y="35860"/>
                  </a:lnTo>
                  <a:cubicBezTo>
                    <a:pt x="15096" y="35863"/>
                    <a:pt x="15135" y="35863"/>
                    <a:pt x="15177" y="35865"/>
                  </a:cubicBezTo>
                  <a:cubicBezTo>
                    <a:pt x="15219" y="35868"/>
                    <a:pt x="15258" y="35874"/>
                    <a:pt x="15300" y="35877"/>
                  </a:cubicBezTo>
                  <a:lnTo>
                    <a:pt x="15300" y="35874"/>
                  </a:lnTo>
                  <a:cubicBezTo>
                    <a:pt x="16140" y="35925"/>
                    <a:pt x="16961" y="35948"/>
                    <a:pt x="17761" y="35948"/>
                  </a:cubicBezTo>
                  <a:cubicBezTo>
                    <a:pt x="25400" y="35948"/>
                    <a:pt x="31012" y="33840"/>
                    <a:pt x="31012" y="33840"/>
                  </a:cubicBezTo>
                  <a:lnTo>
                    <a:pt x="30789" y="18745"/>
                  </a:lnTo>
                  <a:cubicBezTo>
                    <a:pt x="30524" y="11709"/>
                    <a:pt x="30446" y="890"/>
                    <a:pt x="30443" y="884"/>
                  </a:cubicBezTo>
                  <a:cubicBezTo>
                    <a:pt x="27959" y="477"/>
                    <a:pt x="25367" y="366"/>
                    <a:pt x="23151" y="366"/>
                  </a:cubicBezTo>
                  <a:cubicBezTo>
                    <a:pt x="20458" y="366"/>
                    <a:pt x="18320" y="530"/>
                    <a:pt x="17606" y="530"/>
                  </a:cubicBezTo>
                  <a:cubicBezTo>
                    <a:pt x="17587" y="530"/>
                    <a:pt x="17568" y="530"/>
                    <a:pt x="17551" y="530"/>
                  </a:cubicBezTo>
                  <a:cubicBezTo>
                    <a:pt x="16496" y="401"/>
                    <a:pt x="12060" y="1"/>
                    <a:pt x="6827" y="1"/>
                  </a:cubicBezTo>
                  <a:close/>
                </a:path>
              </a:pathLst>
            </a:custGeom>
            <a:solidFill>
              <a:srgbClr val="FFCC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4178;p57">
              <a:extLst>
                <a:ext uri="{FF2B5EF4-FFF2-40B4-BE49-F238E27FC236}">
                  <a16:creationId xmlns:a16="http://schemas.microsoft.com/office/drawing/2014/main" id="{86FEA22B-0A36-4E06-AD73-543E457BA4A1}"/>
                </a:ext>
              </a:extLst>
            </p:cNvPr>
            <p:cNvSpPr/>
            <p:nvPr/>
          </p:nvSpPr>
          <p:spPr>
            <a:xfrm>
              <a:off x="6144525" y="3025875"/>
              <a:ext cx="354475" cy="184000"/>
            </a:xfrm>
            <a:custGeom>
              <a:avLst/>
              <a:gdLst/>
              <a:ahLst/>
              <a:cxnLst/>
              <a:rect l="l" t="t" r="r" b="b"/>
              <a:pathLst>
                <a:path w="14179" h="7360" extrusionOk="0">
                  <a:moveTo>
                    <a:pt x="1661" y="123"/>
                  </a:moveTo>
                  <a:cubicBezTo>
                    <a:pt x="182" y="123"/>
                    <a:pt x="215" y="1412"/>
                    <a:pt x="215" y="1412"/>
                  </a:cubicBezTo>
                  <a:cubicBezTo>
                    <a:pt x="0" y="4539"/>
                    <a:pt x="2425" y="6919"/>
                    <a:pt x="5549" y="7128"/>
                  </a:cubicBezTo>
                  <a:lnTo>
                    <a:pt x="8852" y="7349"/>
                  </a:lnTo>
                  <a:cubicBezTo>
                    <a:pt x="8964" y="7356"/>
                    <a:pt x="9075" y="7360"/>
                    <a:pt x="9186" y="7360"/>
                  </a:cubicBezTo>
                  <a:cubicBezTo>
                    <a:pt x="11751" y="7360"/>
                    <a:pt x="13912" y="5371"/>
                    <a:pt x="14086" y="2773"/>
                  </a:cubicBezTo>
                  <a:cubicBezTo>
                    <a:pt x="14086" y="2773"/>
                    <a:pt x="14178" y="1513"/>
                    <a:pt x="12610" y="1130"/>
                  </a:cubicBezTo>
                  <a:cubicBezTo>
                    <a:pt x="7987" y="0"/>
                    <a:pt x="3948" y="271"/>
                    <a:pt x="1842" y="129"/>
                  </a:cubicBezTo>
                  <a:cubicBezTo>
                    <a:pt x="1779" y="125"/>
                    <a:pt x="1719" y="123"/>
                    <a:pt x="1661" y="123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4179;p57">
              <a:extLst>
                <a:ext uri="{FF2B5EF4-FFF2-40B4-BE49-F238E27FC236}">
                  <a16:creationId xmlns:a16="http://schemas.microsoft.com/office/drawing/2014/main" id="{80E7B8BE-21DA-4879-9430-8763FDD7E3A1}"/>
                </a:ext>
              </a:extLst>
            </p:cNvPr>
            <p:cNvSpPr/>
            <p:nvPr/>
          </p:nvSpPr>
          <p:spPr>
            <a:xfrm>
              <a:off x="6683100" y="2936050"/>
              <a:ext cx="250525" cy="307975"/>
            </a:xfrm>
            <a:custGeom>
              <a:avLst/>
              <a:gdLst/>
              <a:ahLst/>
              <a:cxnLst/>
              <a:rect l="l" t="t" r="r" b="b"/>
              <a:pathLst>
                <a:path w="10021" h="12319" extrusionOk="0">
                  <a:moveTo>
                    <a:pt x="1457" y="1"/>
                  </a:moveTo>
                  <a:cubicBezTo>
                    <a:pt x="1411" y="1"/>
                    <a:pt x="1364" y="8"/>
                    <a:pt x="1317" y="23"/>
                  </a:cubicBezTo>
                  <a:lnTo>
                    <a:pt x="433" y="299"/>
                  </a:lnTo>
                  <a:cubicBezTo>
                    <a:pt x="159" y="382"/>
                    <a:pt x="0" y="684"/>
                    <a:pt x="87" y="963"/>
                  </a:cubicBezTo>
                  <a:cubicBezTo>
                    <a:pt x="1311" y="4977"/>
                    <a:pt x="7521" y="11187"/>
                    <a:pt x="8501" y="12169"/>
                  </a:cubicBezTo>
                  <a:cubicBezTo>
                    <a:pt x="8607" y="12275"/>
                    <a:pt x="8718" y="12318"/>
                    <a:pt x="8828" y="12318"/>
                  </a:cubicBezTo>
                  <a:cubicBezTo>
                    <a:pt x="9350" y="12318"/>
                    <a:pt x="9862" y="11341"/>
                    <a:pt x="9862" y="11341"/>
                  </a:cubicBezTo>
                  <a:cubicBezTo>
                    <a:pt x="10021" y="11123"/>
                    <a:pt x="9993" y="10808"/>
                    <a:pt x="9798" y="10629"/>
                  </a:cubicBezTo>
                  <a:cubicBezTo>
                    <a:pt x="8902" y="9812"/>
                    <a:pt x="2988" y="3803"/>
                    <a:pt x="1919" y="360"/>
                  </a:cubicBezTo>
                  <a:cubicBezTo>
                    <a:pt x="1856" y="143"/>
                    <a:pt x="1666" y="1"/>
                    <a:pt x="1457" y="1"/>
                  </a:cubicBezTo>
                  <a:close/>
                </a:path>
              </a:pathLst>
            </a:custGeom>
            <a:solidFill>
              <a:srgbClr val="F069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4180;p57">
              <a:extLst>
                <a:ext uri="{FF2B5EF4-FFF2-40B4-BE49-F238E27FC236}">
                  <a16:creationId xmlns:a16="http://schemas.microsoft.com/office/drawing/2014/main" id="{6122C7AC-F684-4F46-9554-2128D82CF042}"/>
                </a:ext>
              </a:extLst>
            </p:cNvPr>
            <p:cNvSpPr/>
            <p:nvPr/>
          </p:nvSpPr>
          <p:spPr>
            <a:xfrm>
              <a:off x="6199400" y="2800050"/>
              <a:ext cx="263675" cy="374150"/>
            </a:xfrm>
            <a:custGeom>
              <a:avLst/>
              <a:gdLst/>
              <a:ahLst/>
              <a:cxnLst/>
              <a:rect l="l" t="t" r="r" b="b"/>
              <a:pathLst>
                <a:path w="10547" h="14966" extrusionOk="0">
                  <a:moveTo>
                    <a:pt x="5354" y="0"/>
                  </a:moveTo>
                  <a:cubicBezTo>
                    <a:pt x="2878" y="0"/>
                    <a:pt x="791" y="1928"/>
                    <a:pt x="623" y="4433"/>
                  </a:cubicBezTo>
                  <a:lnTo>
                    <a:pt x="174" y="11159"/>
                  </a:lnTo>
                  <a:cubicBezTo>
                    <a:pt x="1" y="13779"/>
                    <a:pt x="2068" y="14750"/>
                    <a:pt x="4682" y="14923"/>
                  </a:cubicBezTo>
                  <a:lnTo>
                    <a:pt x="4947" y="14939"/>
                  </a:lnTo>
                  <a:cubicBezTo>
                    <a:pt x="5202" y="14957"/>
                    <a:pt x="5453" y="14966"/>
                    <a:pt x="5698" y="14966"/>
                  </a:cubicBezTo>
                  <a:cubicBezTo>
                    <a:pt x="7969" y="14966"/>
                    <a:pt x="9760" y="14177"/>
                    <a:pt x="9919" y="11812"/>
                  </a:cubicBezTo>
                  <a:lnTo>
                    <a:pt x="10368" y="5086"/>
                  </a:lnTo>
                  <a:cubicBezTo>
                    <a:pt x="10546" y="2469"/>
                    <a:pt x="8560" y="204"/>
                    <a:pt x="5946" y="28"/>
                  </a:cubicBezTo>
                  <a:lnTo>
                    <a:pt x="5681" y="11"/>
                  </a:lnTo>
                  <a:cubicBezTo>
                    <a:pt x="5571" y="4"/>
                    <a:pt x="5462" y="0"/>
                    <a:pt x="535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4181;p57">
              <a:extLst>
                <a:ext uri="{FF2B5EF4-FFF2-40B4-BE49-F238E27FC236}">
                  <a16:creationId xmlns:a16="http://schemas.microsoft.com/office/drawing/2014/main" id="{2508AD3B-AF53-4603-8B8F-563EACA5C944}"/>
                </a:ext>
              </a:extLst>
            </p:cNvPr>
            <p:cNvSpPr/>
            <p:nvPr/>
          </p:nvSpPr>
          <p:spPr>
            <a:xfrm>
              <a:off x="6206175" y="2800050"/>
              <a:ext cx="256750" cy="280275"/>
            </a:xfrm>
            <a:custGeom>
              <a:avLst/>
              <a:gdLst/>
              <a:ahLst/>
              <a:cxnLst/>
              <a:rect l="l" t="t" r="r" b="b"/>
              <a:pathLst>
                <a:path w="10270" h="11211" extrusionOk="0">
                  <a:moveTo>
                    <a:pt x="5092" y="1"/>
                  </a:moveTo>
                  <a:cubicBezTo>
                    <a:pt x="2610" y="1"/>
                    <a:pt x="523" y="1926"/>
                    <a:pt x="352" y="4433"/>
                  </a:cubicBezTo>
                  <a:lnTo>
                    <a:pt x="0" y="9706"/>
                  </a:lnTo>
                  <a:cubicBezTo>
                    <a:pt x="3226" y="10892"/>
                    <a:pt x="6026" y="11210"/>
                    <a:pt x="8103" y="11210"/>
                  </a:cubicBezTo>
                  <a:cubicBezTo>
                    <a:pt x="8693" y="11210"/>
                    <a:pt x="9226" y="11184"/>
                    <a:pt x="9692" y="11145"/>
                  </a:cubicBezTo>
                  <a:lnTo>
                    <a:pt x="10097" y="5086"/>
                  </a:lnTo>
                  <a:cubicBezTo>
                    <a:pt x="10270" y="2466"/>
                    <a:pt x="8289" y="207"/>
                    <a:pt x="5675" y="28"/>
                  </a:cubicBezTo>
                  <a:lnTo>
                    <a:pt x="5410" y="11"/>
                  </a:lnTo>
                  <a:cubicBezTo>
                    <a:pt x="5303" y="4"/>
                    <a:pt x="5197" y="1"/>
                    <a:pt x="5092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4182;p57">
              <a:extLst>
                <a:ext uri="{FF2B5EF4-FFF2-40B4-BE49-F238E27FC236}">
                  <a16:creationId xmlns:a16="http://schemas.microsoft.com/office/drawing/2014/main" id="{DC90DB6E-9F0B-4F78-9079-926E145026C2}"/>
                </a:ext>
              </a:extLst>
            </p:cNvPr>
            <p:cNvSpPr/>
            <p:nvPr/>
          </p:nvSpPr>
          <p:spPr>
            <a:xfrm>
              <a:off x="6170325" y="1893175"/>
              <a:ext cx="121300" cy="172625"/>
            </a:xfrm>
            <a:custGeom>
              <a:avLst/>
              <a:gdLst/>
              <a:ahLst/>
              <a:cxnLst/>
              <a:rect l="l" t="t" r="r" b="b"/>
              <a:pathLst>
                <a:path w="4852" h="6905" extrusionOk="0">
                  <a:moveTo>
                    <a:pt x="4159" y="1"/>
                  </a:moveTo>
                  <a:cubicBezTo>
                    <a:pt x="3955" y="1"/>
                    <a:pt x="3747" y="101"/>
                    <a:pt x="3597" y="245"/>
                  </a:cubicBezTo>
                  <a:cubicBezTo>
                    <a:pt x="3399" y="438"/>
                    <a:pt x="3279" y="691"/>
                    <a:pt x="3167" y="942"/>
                  </a:cubicBezTo>
                  <a:cubicBezTo>
                    <a:pt x="2439" y="2616"/>
                    <a:pt x="1990" y="4410"/>
                    <a:pt x="1839" y="6229"/>
                  </a:cubicBezTo>
                  <a:cubicBezTo>
                    <a:pt x="1669" y="4834"/>
                    <a:pt x="1493" y="3445"/>
                    <a:pt x="1323" y="2053"/>
                  </a:cubicBezTo>
                  <a:cubicBezTo>
                    <a:pt x="1275" y="1662"/>
                    <a:pt x="1144" y="1180"/>
                    <a:pt x="759" y="1107"/>
                  </a:cubicBezTo>
                  <a:cubicBezTo>
                    <a:pt x="731" y="1102"/>
                    <a:pt x="702" y="1099"/>
                    <a:pt x="673" y="1099"/>
                  </a:cubicBezTo>
                  <a:cubicBezTo>
                    <a:pt x="429" y="1099"/>
                    <a:pt x="204" y="1293"/>
                    <a:pt x="107" y="1528"/>
                  </a:cubicBezTo>
                  <a:cubicBezTo>
                    <a:pt x="1" y="1791"/>
                    <a:pt x="23" y="2084"/>
                    <a:pt x="54" y="2362"/>
                  </a:cubicBezTo>
                  <a:cubicBezTo>
                    <a:pt x="238" y="3955"/>
                    <a:pt x="745" y="5509"/>
                    <a:pt x="1535" y="6904"/>
                  </a:cubicBezTo>
                  <a:lnTo>
                    <a:pt x="2327" y="6865"/>
                  </a:lnTo>
                  <a:cubicBezTo>
                    <a:pt x="3376" y="5211"/>
                    <a:pt x="4182" y="3398"/>
                    <a:pt x="4710" y="1509"/>
                  </a:cubicBezTo>
                  <a:cubicBezTo>
                    <a:pt x="4782" y="1241"/>
                    <a:pt x="4852" y="962"/>
                    <a:pt x="4819" y="683"/>
                  </a:cubicBezTo>
                  <a:cubicBezTo>
                    <a:pt x="4782" y="404"/>
                    <a:pt x="4615" y="125"/>
                    <a:pt x="4350" y="33"/>
                  </a:cubicBezTo>
                  <a:cubicBezTo>
                    <a:pt x="4288" y="11"/>
                    <a:pt x="4223" y="1"/>
                    <a:pt x="4159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4183;p57">
              <a:extLst>
                <a:ext uri="{FF2B5EF4-FFF2-40B4-BE49-F238E27FC236}">
                  <a16:creationId xmlns:a16="http://schemas.microsoft.com/office/drawing/2014/main" id="{19D049A3-86FF-401B-BAED-0E3AB5457B47}"/>
                </a:ext>
              </a:extLst>
            </p:cNvPr>
            <p:cNvSpPr/>
            <p:nvPr/>
          </p:nvSpPr>
          <p:spPr>
            <a:xfrm>
              <a:off x="5821600" y="1930575"/>
              <a:ext cx="1285225" cy="1106725"/>
            </a:xfrm>
            <a:custGeom>
              <a:avLst/>
              <a:gdLst/>
              <a:ahLst/>
              <a:cxnLst/>
              <a:rect l="l" t="t" r="r" b="b"/>
              <a:pathLst>
                <a:path w="51409" h="44269" extrusionOk="0">
                  <a:moveTo>
                    <a:pt x="26932" y="1"/>
                  </a:moveTo>
                  <a:cubicBezTo>
                    <a:pt x="21510" y="1"/>
                    <a:pt x="18823" y="3238"/>
                    <a:pt x="18823" y="3238"/>
                  </a:cubicBezTo>
                  <a:cubicBezTo>
                    <a:pt x="15980" y="2158"/>
                    <a:pt x="13778" y="1699"/>
                    <a:pt x="12016" y="1699"/>
                  </a:cubicBezTo>
                  <a:cubicBezTo>
                    <a:pt x="7272" y="1699"/>
                    <a:pt x="5716" y="5023"/>
                    <a:pt x="3429" y="8508"/>
                  </a:cubicBezTo>
                  <a:cubicBezTo>
                    <a:pt x="294" y="13284"/>
                    <a:pt x="1" y="22339"/>
                    <a:pt x="2908" y="31487"/>
                  </a:cubicBezTo>
                  <a:cubicBezTo>
                    <a:pt x="5812" y="40635"/>
                    <a:pt x="19208" y="43818"/>
                    <a:pt x="29265" y="44248"/>
                  </a:cubicBezTo>
                  <a:cubicBezTo>
                    <a:pt x="29590" y="44261"/>
                    <a:pt x="29906" y="44268"/>
                    <a:pt x="30215" y="44268"/>
                  </a:cubicBezTo>
                  <a:cubicBezTo>
                    <a:pt x="39494" y="44268"/>
                    <a:pt x="42095" y="38059"/>
                    <a:pt x="46674" y="27651"/>
                  </a:cubicBezTo>
                  <a:cubicBezTo>
                    <a:pt x="51408" y="16899"/>
                    <a:pt x="48158" y="9877"/>
                    <a:pt x="37286" y="3335"/>
                  </a:cubicBezTo>
                  <a:cubicBezTo>
                    <a:pt x="33128" y="832"/>
                    <a:pt x="29679" y="1"/>
                    <a:pt x="26932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4184;p57">
              <a:extLst>
                <a:ext uri="{FF2B5EF4-FFF2-40B4-BE49-F238E27FC236}">
                  <a16:creationId xmlns:a16="http://schemas.microsoft.com/office/drawing/2014/main" id="{237BB846-8267-4722-9494-2FA8D00D47F2}"/>
                </a:ext>
              </a:extLst>
            </p:cNvPr>
            <p:cNvSpPr/>
            <p:nvPr/>
          </p:nvSpPr>
          <p:spPr>
            <a:xfrm>
              <a:off x="5819225" y="1981500"/>
              <a:ext cx="439500" cy="920400"/>
            </a:xfrm>
            <a:custGeom>
              <a:avLst/>
              <a:gdLst/>
              <a:ahLst/>
              <a:cxnLst/>
              <a:rect l="l" t="t" r="r" b="b"/>
              <a:pathLst>
                <a:path w="17580" h="36816" extrusionOk="0">
                  <a:moveTo>
                    <a:pt x="13574" y="0"/>
                  </a:moveTo>
                  <a:cubicBezTo>
                    <a:pt x="12404" y="0"/>
                    <a:pt x="11208" y="206"/>
                    <a:pt x="10052" y="618"/>
                  </a:cubicBezTo>
                  <a:cubicBezTo>
                    <a:pt x="7759" y="1441"/>
                    <a:pt x="5670" y="3039"/>
                    <a:pt x="4010" y="5232"/>
                  </a:cubicBezTo>
                  <a:cubicBezTo>
                    <a:pt x="1973" y="7927"/>
                    <a:pt x="695" y="11381"/>
                    <a:pt x="319" y="15217"/>
                  </a:cubicBezTo>
                  <a:cubicBezTo>
                    <a:pt x="1" y="18442"/>
                    <a:pt x="296" y="21929"/>
                    <a:pt x="1217" y="25888"/>
                  </a:cubicBezTo>
                  <a:cubicBezTo>
                    <a:pt x="1599" y="27545"/>
                    <a:pt x="2090" y="29288"/>
                    <a:pt x="3075" y="30798"/>
                  </a:cubicBezTo>
                  <a:cubicBezTo>
                    <a:pt x="5059" y="33852"/>
                    <a:pt x="8487" y="35331"/>
                    <a:pt x="12438" y="36815"/>
                  </a:cubicBezTo>
                  <a:lnTo>
                    <a:pt x="12507" y="36628"/>
                  </a:lnTo>
                  <a:cubicBezTo>
                    <a:pt x="8590" y="35155"/>
                    <a:pt x="5193" y="33691"/>
                    <a:pt x="3240" y="30686"/>
                  </a:cubicBezTo>
                  <a:cubicBezTo>
                    <a:pt x="2272" y="29199"/>
                    <a:pt x="1783" y="27478"/>
                    <a:pt x="1404" y="25837"/>
                  </a:cubicBezTo>
                  <a:cubicBezTo>
                    <a:pt x="486" y="21901"/>
                    <a:pt x="199" y="18431"/>
                    <a:pt x="511" y="15231"/>
                  </a:cubicBezTo>
                  <a:cubicBezTo>
                    <a:pt x="885" y="11434"/>
                    <a:pt x="2146" y="8016"/>
                    <a:pt x="4163" y="5346"/>
                  </a:cubicBezTo>
                  <a:cubicBezTo>
                    <a:pt x="5798" y="3179"/>
                    <a:pt x="7860" y="1608"/>
                    <a:pt x="10119" y="799"/>
                  </a:cubicBezTo>
                  <a:cubicBezTo>
                    <a:pt x="11250" y="395"/>
                    <a:pt x="12421" y="193"/>
                    <a:pt x="13566" y="193"/>
                  </a:cubicBezTo>
                  <a:cubicBezTo>
                    <a:pt x="14949" y="193"/>
                    <a:pt x="16295" y="487"/>
                    <a:pt x="17490" y="1070"/>
                  </a:cubicBezTo>
                  <a:lnTo>
                    <a:pt x="17579" y="894"/>
                  </a:lnTo>
                  <a:cubicBezTo>
                    <a:pt x="16359" y="299"/>
                    <a:pt x="14985" y="0"/>
                    <a:pt x="13574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4185;p57">
              <a:extLst>
                <a:ext uri="{FF2B5EF4-FFF2-40B4-BE49-F238E27FC236}">
                  <a16:creationId xmlns:a16="http://schemas.microsoft.com/office/drawing/2014/main" id="{FE525A1B-2EFB-4BA0-8392-1EC0EDFFAAAC}"/>
                </a:ext>
              </a:extLst>
            </p:cNvPr>
            <p:cNvSpPr/>
            <p:nvPr/>
          </p:nvSpPr>
          <p:spPr>
            <a:xfrm>
              <a:off x="6303400" y="1917875"/>
              <a:ext cx="813675" cy="1118900"/>
            </a:xfrm>
            <a:custGeom>
              <a:avLst/>
              <a:gdLst/>
              <a:ahLst/>
              <a:cxnLst/>
              <a:rect l="l" t="t" r="r" b="b"/>
              <a:pathLst>
                <a:path w="32547" h="44756" extrusionOk="0">
                  <a:moveTo>
                    <a:pt x="8343" y="0"/>
                  </a:moveTo>
                  <a:cubicBezTo>
                    <a:pt x="3303" y="0"/>
                    <a:pt x="48" y="2680"/>
                    <a:pt x="0" y="2722"/>
                  </a:cubicBezTo>
                  <a:lnTo>
                    <a:pt x="126" y="2867"/>
                  </a:lnTo>
                  <a:cubicBezTo>
                    <a:pt x="172" y="2829"/>
                    <a:pt x="3372" y="194"/>
                    <a:pt x="8338" y="194"/>
                  </a:cubicBezTo>
                  <a:cubicBezTo>
                    <a:pt x="10677" y="194"/>
                    <a:pt x="13406" y="778"/>
                    <a:pt x="16382" y="2493"/>
                  </a:cubicBezTo>
                  <a:cubicBezTo>
                    <a:pt x="24514" y="7180"/>
                    <a:pt x="32317" y="13510"/>
                    <a:pt x="28537" y="24945"/>
                  </a:cubicBezTo>
                  <a:cubicBezTo>
                    <a:pt x="24495" y="37167"/>
                    <a:pt x="20731" y="42853"/>
                    <a:pt x="15964" y="43955"/>
                  </a:cubicBezTo>
                  <a:cubicBezTo>
                    <a:pt x="13953" y="44419"/>
                    <a:pt x="12009" y="44562"/>
                    <a:pt x="10370" y="44562"/>
                  </a:cubicBezTo>
                  <a:cubicBezTo>
                    <a:pt x="7710" y="44562"/>
                    <a:pt x="5854" y="44183"/>
                    <a:pt x="5823" y="44178"/>
                  </a:cubicBezTo>
                  <a:lnTo>
                    <a:pt x="5786" y="44368"/>
                  </a:lnTo>
                  <a:cubicBezTo>
                    <a:pt x="5817" y="44373"/>
                    <a:pt x="7686" y="44756"/>
                    <a:pt x="10367" y="44756"/>
                  </a:cubicBezTo>
                  <a:cubicBezTo>
                    <a:pt x="12022" y="44756"/>
                    <a:pt x="13980" y="44611"/>
                    <a:pt x="16011" y="44145"/>
                  </a:cubicBezTo>
                  <a:cubicBezTo>
                    <a:pt x="20854" y="43026"/>
                    <a:pt x="24654" y="37304"/>
                    <a:pt x="28721" y="25007"/>
                  </a:cubicBezTo>
                  <a:cubicBezTo>
                    <a:pt x="32546" y="13440"/>
                    <a:pt x="24679" y="7052"/>
                    <a:pt x="16480" y="2326"/>
                  </a:cubicBezTo>
                  <a:cubicBezTo>
                    <a:pt x="13472" y="592"/>
                    <a:pt x="10711" y="0"/>
                    <a:pt x="8343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4186;p57">
              <a:extLst>
                <a:ext uri="{FF2B5EF4-FFF2-40B4-BE49-F238E27FC236}">
                  <a16:creationId xmlns:a16="http://schemas.microsoft.com/office/drawing/2014/main" id="{A20634E2-3496-4597-88DA-EF1417F691A8}"/>
                </a:ext>
              </a:extLst>
            </p:cNvPr>
            <p:cNvSpPr/>
            <p:nvPr/>
          </p:nvSpPr>
          <p:spPr>
            <a:xfrm>
              <a:off x="5697725" y="2416900"/>
              <a:ext cx="342550" cy="301875"/>
            </a:xfrm>
            <a:custGeom>
              <a:avLst/>
              <a:gdLst/>
              <a:ahLst/>
              <a:cxnLst/>
              <a:rect l="l" t="t" r="r" b="b"/>
              <a:pathLst>
                <a:path w="13702" h="12075" extrusionOk="0">
                  <a:moveTo>
                    <a:pt x="6889" y="0"/>
                  </a:moveTo>
                  <a:cubicBezTo>
                    <a:pt x="4622" y="0"/>
                    <a:pt x="2445" y="1295"/>
                    <a:pt x="1415" y="3495"/>
                  </a:cubicBezTo>
                  <a:cubicBezTo>
                    <a:pt x="1" y="6519"/>
                    <a:pt x="1290" y="10106"/>
                    <a:pt x="4292" y="11512"/>
                  </a:cubicBezTo>
                  <a:cubicBezTo>
                    <a:pt x="5108" y="11894"/>
                    <a:pt x="5967" y="12075"/>
                    <a:pt x="6814" y="12075"/>
                  </a:cubicBezTo>
                  <a:cubicBezTo>
                    <a:pt x="9081" y="12075"/>
                    <a:pt x="11259" y="10780"/>
                    <a:pt x="12287" y="8580"/>
                  </a:cubicBezTo>
                  <a:cubicBezTo>
                    <a:pt x="13702" y="5556"/>
                    <a:pt x="12415" y="1969"/>
                    <a:pt x="9411" y="563"/>
                  </a:cubicBezTo>
                  <a:cubicBezTo>
                    <a:pt x="8595" y="181"/>
                    <a:pt x="7735" y="0"/>
                    <a:pt x="6889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4187;p57">
              <a:extLst>
                <a:ext uri="{FF2B5EF4-FFF2-40B4-BE49-F238E27FC236}">
                  <a16:creationId xmlns:a16="http://schemas.microsoft.com/office/drawing/2014/main" id="{4F7D4AC1-2B77-4A7B-A832-5242DD56D0D3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4188;p57">
              <a:extLst>
                <a:ext uri="{FF2B5EF4-FFF2-40B4-BE49-F238E27FC236}">
                  <a16:creationId xmlns:a16="http://schemas.microsoft.com/office/drawing/2014/main" id="{8DF19956-8525-4EEA-B7C0-E0A3B4393538}"/>
                </a:ext>
              </a:extLst>
            </p:cNvPr>
            <p:cNvSpPr/>
            <p:nvPr/>
          </p:nvSpPr>
          <p:spPr>
            <a:xfrm>
              <a:off x="5729050" y="2513475"/>
              <a:ext cx="258500" cy="204425"/>
            </a:xfrm>
            <a:custGeom>
              <a:avLst/>
              <a:gdLst/>
              <a:ahLst/>
              <a:cxnLst/>
              <a:rect l="l" t="t" r="r" b="b"/>
              <a:pathLst>
                <a:path w="10340" h="8177" extrusionOk="0">
                  <a:moveTo>
                    <a:pt x="4575" y="0"/>
                  </a:moveTo>
                  <a:cubicBezTo>
                    <a:pt x="2985" y="0"/>
                    <a:pt x="1554" y="759"/>
                    <a:pt x="924" y="2103"/>
                  </a:cubicBezTo>
                  <a:cubicBezTo>
                    <a:pt x="1" y="4079"/>
                    <a:pt x="1155" y="6567"/>
                    <a:pt x="3499" y="7663"/>
                  </a:cubicBezTo>
                  <a:cubicBezTo>
                    <a:pt x="4245" y="8011"/>
                    <a:pt x="5023" y="8177"/>
                    <a:pt x="5765" y="8177"/>
                  </a:cubicBezTo>
                  <a:cubicBezTo>
                    <a:pt x="7355" y="8177"/>
                    <a:pt x="8786" y="7418"/>
                    <a:pt x="9416" y="6073"/>
                  </a:cubicBezTo>
                  <a:cubicBezTo>
                    <a:pt x="10339" y="4098"/>
                    <a:pt x="9185" y="1610"/>
                    <a:pt x="6841" y="513"/>
                  </a:cubicBezTo>
                  <a:cubicBezTo>
                    <a:pt x="6095" y="165"/>
                    <a:pt x="5317" y="0"/>
                    <a:pt x="457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4189;p57">
              <a:extLst>
                <a:ext uri="{FF2B5EF4-FFF2-40B4-BE49-F238E27FC236}">
                  <a16:creationId xmlns:a16="http://schemas.microsoft.com/office/drawing/2014/main" id="{7DFD159F-CDDE-4174-A18A-7660467F3446}"/>
                </a:ext>
              </a:extLst>
            </p:cNvPr>
            <p:cNvSpPr/>
            <p:nvPr/>
          </p:nvSpPr>
          <p:spPr>
            <a:xfrm>
              <a:off x="5743350" y="2514975"/>
              <a:ext cx="251800" cy="101400"/>
            </a:xfrm>
            <a:custGeom>
              <a:avLst/>
              <a:gdLst/>
              <a:ahLst/>
              <a:cxnLst/>
              <a:rect l="l" t="t" r="r" b="b"/>
              <a:pathLst>
                <a:path w="10072" h="4056" extrusionOk="0">
                  <a:moveTo>
                    <a:pt x="3641" y="0"/>
                  </a:moveTo>
                  <a:cubicBezTo>
                    <a:pt x="3376" y="0"/>
                    <a:pt x="3111" y="14"/>
                    <a:pt x="2849" y="43"/>
                  </a:cubicBezTo>
                  <a:cubicBezTo>
                    <a:pt x="2377" y="93"/>
                    <a:pt x="1911" y="171"/>
                    <a:pt x="1457" y="303"/>
                  </a:cubicBezTo>
                  <a:cubicBezTo>
                    <a:pt x="1002" y="423"/>
                    <a:pt x="564" y="587"/>
                    <a:pt x="129" y="802"/>
                  </a:cubicBezTo>
                  <a:cubicBezTo>
                    <a:pt x="42" y="844"/>
                    <a:pt x="0" y="950"/>
                    <a:pt x="26" y="1039"/>
                  </a:cubicBezTo>
                  <a:cubicBezTo>
                    <a:pt x="52" y="1119"/>
                    <a:pt x="129" y="1169"/>
                    <a:pt x="209" y="1169"/>
                  </a:cubicBezTo>
                  <a:cubicBezTo>
                    <a:pt x="230" y="1169"/>
                    <a:pt x="251" y="1166"/>
                    <a:pt x="271" y="1159"/>
                  </a:cubicBezTo>
                  <a:lnTo>
                    <a:pt x="285" y="1151"/>
                  </a:lnTo>
                  <a:cubicBezTo>
                    <a:pt x="1119" y="861"/>
                    <a:pt x="2012" y="679"/>
                    <a:pt x="2893" y="601"/>
                  </a:cubicBezTo>
                  <a:cubicBezTo>
                    <a:pt x="3126" y="584"/>
                    <a:pt x="3359" y="574"/>
                    <a:pt x="3592" y="574"/>
                  </a:cubicBezTo>
                  <a:cubicBezTo>
                    <a:pt x="4247" y="574"/>
                    <a:pt x="4899" y="648"/>
                    <a:pt x="5524" y="819"/>
                  </a:cubicBezTo>
                  <a:cubicBezTo>
                    <a:pt x="6372" y="1050"/>
                    <a:pt x="7181" y="1438"/>
                    <a:pt x="7868" y="1999"/>
                  </a:cubicBezTo>
                  <a:cubicBezTo>
                    <a:pt x="8236" y="2250"/>
                    <a:pt x="8526" y="2590"/>
                    <a:pt x="8847" y="2903"/>
                  </a:cubicBezTo>
                  <a:cubicBezTo>
                    <a:pt x="9014" y="3053"/>
                    <a:pt x="9129" y="3246"/>
                    <a:pt x="9274" y="3422"/>
                  </a:cubicBezTo>
                  <a:lnTo>
                    <a:pt x="9681" y="3960"/>
                  </a:lnTo>
                  <a:lnTo>
                    <a:pt x="9698" y="3979"/>
                  </a:lnTo>
                  <a:cubicBezTo>
                    <a:pt x="9737" y="4029"/>
                    <a:pt x="9795" y="4055"/>
                    <a:pt x="9854" y="4055"/>
                  </a:cubicBezTo>
                  <a:cubicBezTo>
                    <a:pt x="9892" y="4055"/>
                    <a:pt x="9930" y="4044"/>
                    <a:pt x="9963" y="4021"/>
                  </a:cubicBezTo>
                  <a:cubicBezTo>
                    <a:pt x="10049" y="3957"/>
                    <a:pt x="10072" y="3840"/>
                    <a:pt x="10010" y="3748"/>
                  </a:cubicBezTo>
                  <a:lnTo>
                    <a:pt x="9614" y="3170"/>
                  </a:lnTo>
                  <a:cubicBezTo>
                    <a:pt x="9475" y="2984"/>
                    <a:pt x="9363" y="2769"/>
                    <a:pt x="9196" y="2604"/>
                  </a:cubicBezTo>
                  <a:cubicBezTo>
                    <a:pt x="8878" y="2255"/>
                    <a:pt x="8576" y="1890"/>
                    <a:pt x="8188" y="1608"/>
                  </a:cubicBezTo>
                  <a:cubicBezTo>
                    <a:pt x="7999" y="1466"/>
                    <a:pt x="7837" y="1287"/>
                    <a:pt x="7622" y="1176"/>
                  </a:cubicBezTo>
                  <a:lnTo>
                    <a:pt x="7008" y="802"/>
                  </a:lnTo>
                  <a:cubicBezTo>
                    <a:pt x="6576" y="601"/>
                    <a:pt x="6144" y="392"/>
                    <a:pt x="5678" y="283"/>
                  </a:cubicBezTo>
                  <a:cubicBezTo>
                    <a:pt x="5015" y="96"/>
                    <a:pt x="4327" y="0"/>
                    <a:pt x="3641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4190;p57">
              <a:extLst>
                <a:ext uri="{FF2B5EF4-FFF2-40B4-BE49-F238E27FC236}">
                  <a16:creationId xmlns:a16="http://schemas.microsoft.com/office/drawing/2014/main" id="{8A1464D5-2589-4F8A-A71A-A988EF7CD04D}"/>
                </a:ext>
              </a:extLst>
            </p:cNvPr>
            <p:cNvSpPr/>
            <p:nvPr/>
          </p:nvSpPr>
          <p:spPr>
            <a:xfrm>
              <a:off x="5828375" y="2590350"/>
              <a:ext cx="195375" cy="80125"/>
            </a:xfrm>
            <a:custGeom>
              <a:avLst/>
              <a:gdLst/>
              <a:ahLst/>
              <a:cxnLst/>
              <a:rect l="l" t="t" r="r" b="b"/>
              <a:pathLst>
                <a:path w="7815" h="3205" extrusionOk="0">
                  <a:moveTo>
                    <a:pt x="2780" y="0"/>
                  </a:moveTo>
                  <a:cubicBezTo>
                    <a:pt x="2585" y="0"/>
                    <a:pt x="2390" y="10"/>
                    <a:pt x="2196" y="30"/>
                  </a:cubicBezTo>
                  <a:cubicBezTo>
                    <a:pt x="1456" y="111"/>
                    <a:pt x="742" y="309"/>
                    <a:pt x="89" y="683"/>
                  </a:cubicBezTo>
                  <a:cubicBezTo>
                    <a:pt x="34" y="716"/>
                    <a:pt x="0" y="786"/>
                    <a:pt x="17" y="850"/>
                  </a:cubicBezTo>
                  <a:cubicBezTo>
                    <a:pt x="38" y="921"/>
                    <a:pt x="101" y="963"/>
                    <a:pt x="167" y="963"/>
                  </a:cubicBezTo>
                  <a:cubicBezTo>
                    <a:pt x="179" y="963"/>
                    <a:pt x="192" y="962"/>
                    <a:pt x="204" y="959"/>
                  </a:cubicBezTo>
                  <a:lnTo>
                    <a:pt x="218" y="953"/>
                  </a:lnTo>
                  <a:cubicBezTo>
                    <a:pt x="882" y="772"/>
                    <a:pt x="1571" y="646"/>
                    <a:pt x="2249" y="591"/>
                  </a:cubicBezTo>
                  <a:cubicBezTo>
                    <a:pt x="2434" y="577"/>
                    <a:pt x="2620" y="570"/>
                    <a:pt x="2806" y="570"/>
                  </a:cubicBezTo>
                  <a:cubicBezTo>
                    <a:pt x="3301" y="570"/>
                    <a:pt x="3794" y="623"/>
                    <a:pt x="4269" y="752"/>
                  </a:cubicBezTo>
                  <a:cubicBezTo>
                    <a:pt x="4919" y="925"/>
                    <a:pt x="5546" y="1213"/>
                    <a:pt x="6082" y="1642"/>
                  </a:cubicBezTo>
                  <a:cubicBezTo>
                    <a:pt x="6364" y="1832"/>
                    <a:pt x="6592" y="2094"/>
                    <a:pt x="6844" y="2329"/>
                  </a:cubicBezTo>
                  <a:cubicBezTo>
                    <a:pt x="7089" y="2571"/>
                    <a:pt x="7282" y="2864"/>
                    <a:pt x="7510" y="3129"/>
                  </a:cubicBezTo>
                  <a:lnTo>
                    <a:pt x="7527" y="3152"/>
                  </a:lnTo>
                  <a:cubicBezTo>
                    <a:pt x="7559" y="3187"/>
                    <a:pt x="7601" y="3205"/>
                    <a:pt x="7644" y="3205"/>
                  </a:cubicBezTo>
                  <a:cubicBezTo>
                    <a:pt x="7673" y="3205"/>
                    <a:pt x="7702" y="3196"/>
                    <a:pt x="7728" y="3180"/>
                  </a:cubicBezTo>
                  <a:cubicBezTo>
                    <a:pt x="7798" y="3129"/>
                    <a:pt x="7814" y="3040"/>
                    <a:pt x="7770" y="2970"/>
                  </a:cubicBezTo>
                  <a:cubicBezTo>
                    <a:pt x="7563" y="2669"/>
                    <a:pt x="7382" y="2348"/>
                    <a:pt x="7148" y="2066"/>
                  </a:cubicBezTo>
                  <a:cubicBezTo>
                    <a:pt x="6905" y="1796"/>
                    <a:pt x="6671" y="1503"/>
                    <a:pt x="6369" y="1280"/>
                  </a:cubicBezTo>
                  <a:cubicBezTo>
                    <a:pt x="6093" y="1023"/>
                    <a:pt x="5769" y="836"/>
                    <a:pt x="5454" y="641"/>
                  </a:cubicBezTo>
                  <a:cubicBezTo>
                    <a:pt x="5119" y="479"/>
                    <a:pt x="4776" y="317"/>
                    <a:pt x="4411" y="228"/>
                  </a:cubicBezTo>
                  <a:cubicBezTo>
                    <a:pt x="3880" y="78"/>
                    <a:pt x="3329" y="0"/>
                    <a:pt x="2780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4191;p57">
              <a:extLst>
                <a:ext uri="{FF2B5EF4-FFF2-40B4-BE49-F238E27FC236}">
                  <a16:creationId xmlns:a16="http://schemas.microsoft.com/office/drawing/2014/main" id="{954F2BAB-014B-44AA-98AF-3D691AE65BDF}"/>
                </a:ext>
              </a:extLst>
            </p:cNvPr>
            <p:cNvSpPr/>
            <p:nvPr/>
          </p:nvSpPr>
          <p:spPr>
            <a:xfrm>
              <a:off x="6719850" y="2664150"/>
              <a:ext cx="303750" cy="302150"/>
            </a:xfrm>
            <a:custGeom>
              <a:avLst/>
              <a:gdLst/>
              <a:ahLst/>
              <a:cxnLst/>
              <a:rect l="l" t="t" r="r" b="b"/>
              <a:pathLst>
                <a:path w="12150" h="12086" extrusionOk="0">
                  <a:moveTo>
                    <a:pt x="6072" y="0"/>
                  </a:moveTo>
                  <a:cubicBezTo>
                    <a:pt x="2820" y="0"/>
                    <a:pt x="147" y="2620"/>
                    <a:pt x="76" y="5910"/>
                  </a:cubicBezTo>
                  <a:cubicBezTo>
                    <a:pt x="0" y="9247"/>
                    <a:pt x="2628" y="12012"/>
                    <a:pt x="5940" y="12084"/>
                  </a:cubicBezTo>
                  <a:cubicBezTo>
                    <a:pt x="5986" y="12085"/>
                    <a:pt x="6032" y="12086"/>
                    <a:pt x="6078" y="12086"/>
                  </a:cubicBezTo>
                  <a:cubicBezTo>
                    <a:pt x="9330" y="12086"/>
                    <a:pt x="12003" y="9466"/>
                    <a:pt x="12075" y="6175"/>
                  </a:cubicBezTo>
                  <a:cubicBezTo>
                    <a:pt x="12150" y="2839"/>
                    <a:pt x="9522" y="74"/>
                    <a:pt x="6210" y="2"/>
                  </a:cubicBezTo>
                  <a:cubicBezTo>
                    <a:pt x="6164" y="1"/>
                    <a:pt x="6118" y="0"/>
                    <a:pt x="6072" y="0"/>
                  </a:cubicBezTo>
                  <a:close/>
                </a:path>
              </a:pathLst>
            </a:custGeom>
            <a:solidFill>
              <a:srgbClr val="7F47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4192;p57">
              <a:extLst>
                <a:ext uri="{FF2B5EF4-FFF2-40B4-BE49-F238E27FC236}">
                  <a16:creationId xmlns:a16="http://schemas.microsoft.com/office/drawing/2014/main" id="{1713AEEE-1CEE-4F94-87C6-E10A305DB5ED}"/>
                </a:ext>
              </a:extLst>
            </p:cNvPr>
            <p:cNvSpPr/>
            <p:nvPr/>
          </p:nvSpPr>
          <p:spPr>
            <a:xfrm>
              <a:off x="6741750" y="2765125"/>
              <a:ext cx="236725" cy="197350"/>
            </a:xfrm>
            <a:custGeom>
              <a:avLst/>
              <a:gdLst/>
              <a:ahLst/>
              <a:cxnLst/>
              <a:rect l="l" t="t" r="r" b="b"/>
              <a:pathLst>
                <a:path w="9469" h="7894" extrusionOk="0">
                  <a:moveTo>
                    <a:pt x="4701" y="1"/>
                  </a:moveTo>
                  <a:cubicBezTo>
                    <a:pt x="2168" y="1"/>
                    <a:pt x="97" y="1697"/>
                    <a:pt x="48" y="3844"/>
                  </a:cubicBezTo>
                  <a:cubicBezTo>
                    <a:pt x="0" y="6023"/>
                    <a:pt x="2056" y="7836"/>
                    <a:pt x="4645" y="7892"/>
                  </a:cubicBezTo>
                  <a:cubicBezTo>
                    <a:pt x="4688" y="7893"/>
                    <a:pt x="4731" y="7893"/>
                    <a:pt x="4774" y="7893"/>
                  </a:cubicBezTo>
                  <a:cubicBezTo>
                    <a:pt x="7302" y="7893"/>
                    <a:pt x="9372" y="6196"/>
                    <a:pt x="9419" y="4053"/>
                  </a:cubicBezTo>
                  <a:cubicBezTo>
                    <a:pt x="9469" y="1871"/>
                    <a:pt x="7410" y="58"/>
                    <a:pt x="4824" y="2"/>
                  </a:cubicBezTo>
                  <a:cubicBezTo>
                    <a:pt x="4783" y="1"/>
                    <a:pt x="4742" y="1"/>
                    <a:pt x="47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4193;p57">
              <a:extLst>
                <a:ext uri="{FF2B5EF4-FFF2-40B4-BE49-F238E27FC236}">
                  <a16:creationId xmlns:a16="http://schemas.microsoft.com/office/drawing/2014/main" id="{941DEAB0-6077-4DDB-98D2-24DA793A130D}"/>
                </a:ext>
              </a:extLst>
            </p:cNvPr>
            <p:cNvSpPr/>
            <p:nvPr/>
          </p:nvSpPr>
          <p:spPr>
            <a:xfrm>
              <a:off x="6738400" y="2764750"/>
              <a:ext cx="259050" cy="84300"/>
            </a:xfrm>
            <a:custGeom>
              <a:avLst/>
              <a:gdLst/>
              <a:ahLst/>
              <a:cxnLst/>
              <a:rect l="l" t="t" r="r" b="b"/>
              <a:pathLst>
                <a:path w="10362" h="3372" extrusionOk="0">
                  <a:moveTo>
                    <a:pt x="4135" y="0"/>
                  </a:moveTo>
                  <a:lnTo>
                    <a:pt x="3418" y="59"/>
                  </a:lnTo>
                  <a:cubicBezTo>
                    <a:pt x="3178" y="67"/>
                    <a:pt x="2952" y="154"/>
                    <a:pt x="2718" y="196"/>
                  </a:cubicBezTo>
                  <a:cubicBezTo>
                    <a:pt x="2246" y="277"/>
                    <a:pt x="1811" y="475"/>
                    <a:pt x="1370" y="642"/>
                  </a:cubicBezTo>
                  <a:cubicBezTo>
                    <a:pt x="1144" y="715"/>
                    <a:pt x="952" y="857"/>
                    <a:pt x="742" y="963"/>
                  </a:cubicBezTo>
                  <a:lnTo>
                    <a:pt x="129" y="1306"/>
                  </a:lnTo>
                  <a:cubicBezTo>
                    <a:pt x="37" y="1356"/>
                    <a:pt x="0" y="1476"/>
                    <a:pt x="56" y="1571"/>
                  </a:cubicBezTo>
                  <a:cubicBezTo>
                    <a:pt x="91" y="1634"/>
                    <a:pt x="158" y="1669"/>
                    <a:pt x="228" y="1669"/>
                  </a:cubicBezTo>
                  <a:cubicBezTo>
                    <a:pt x="257" y="1669"/>
                    <a:pt x="287" y="1663"/>
                    <a:pt x="316" y="1649"/>
                  </a:cubicBezTo>
                  <a:lnTo>
                    <a:pt x="338" y="1641"/>
                  </a:lnTo>
                  <a:lnTo>
                    <a:pt x="946" y="1342"/>
                  </a:lnTo>
                  <a:cubicBezTo>
                    <a:pt x="1153" y="1253"/>
                    <a:pt x="1339" y="1122"/>
                    <a:pt x="1557" y="1066"/>
                  </a:cubicBezTo>
                  <a:cubicBezTo>
                    <a:pt x="1981" y="932"/>
                    <a:pt x="2394" y="754"/>
                    <a:pt x="2832" y="695"/>
                  </a:cubicBezTo>
                  <a:cubicBezTo>
                    <a:pt x="3266" y="596"/>
                    <a:pt x="3708" y="549"/>
                    <a:pt x="4149" y="549"/>
                  </a:cubicBezTo>
                  <a:cubicBezTo>
                    <a:pt x="4587" y="549"/>
                    <a:pt x="5025" y="595"/>
                    <a:pt x="5454" y="681"/>
                  </a:cubicBezTo>
                  <a:cubicBezTo>
                    <a:pt x="6319" y="843"/>
                    <a:pt x="7142" y="1200"/>
                    <a:pt x="7907" y="1649"/>
                  </a:cubicBezTo>
                  <a:cubicBezTo>
                    <a:pt x="8660" y="2115"/>
                    <a:pt x="9382" y="2673"/>
                    <a:pt x="9999" y="3304"/>
                  </a:cubicBezTo>
                  <a:lnTo>
                    <a:pt x="10010" y="3315"/>
                  </a:lnTo>
                  <a:cubicBezTo>
                    <a:pt x="10047" y="3353"/>
                    <a:pt x="10097" y="3372"/>
                    <a:pt x="10147" y="3372"/>
                  </a:cubicBezTo>
                  <a:cubicBezTo>
                    <a:pt x="10197" y="3372"/>
                    <a:pt x="10246" y="3353"/>
                    <a:pt x="10284" y="3318"/>
                  </a:cubicBezTo>
                  <a:cubicBezTo>
                    <a:pt x="10356" y="3245"/>
                    <a:pt x="10362" y="3133"/>
                    <a:pt x="10303" y="3055"/>
                  </a:cubicBezTo>
                  <a:cubicBezTo>
                    <a:pt x="10010" y="2668"/>
                    <a:pt x="9689" y="2330"/>
                    <a:pt x="9332" y="2020"/>
                  </a:cubicBezTo>
                  <a:cubicBezTo>
                    <a:pt x="8984" y="1702"/>
                    <a:pt x="8601" y="1423"/>
                    <a:pt x="8200" y="1169"/>
                  </a:cubicBezTo>
                  <a:cubicBezTo>
                    <a:pt x="7402" y="659"/>
                    <a:pt x="6498" y="307"/>
                    <a:pt x="5558" y="129"/>
                  </a:cubicBezTo>
                  <a:cubicBezTo>
                    <a:pt x="5089" y="17"/>
                    <a:pt x="4609" y="14"/>
                    <a:pt x="4135" y="0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4194;p57">
              <a:extLst>
                <a:ext uri="{FF2B5EF4-FFF2-40B4-BE49-F238E27FC236}">
                  <a16:creationId xmlns:a16="http://schemas.microsoft.com/office/drawing/2014/main" id="{A57CC560-46E2-4A81-A8A6-43AAC6FE906A}"/>
                </a:ext>
              </a:extLst>
            </p:cNvPr>
            <p:cNvSpPr/>
            <p:nvPr/>
          </p:nvSpPr>
          <p:spPr>
            <a:xfrm>
              <a:off x="6688675" y="2808200"/>
              <a:ext cx="200875" cy="66525"/>
            </a:xfrm>
            <a:custGeom>
              <a:avLst/>
              <a:gdLst/>
              <a:ahLst/>
              <a:cxnLst/>
              <a:rect l="l" t="t" r="r" b="b"/>
              <a:pathLst>
                <a:path w="8035" h="2661" extrusionOk="0">
                  <a:moveTo>
                    <a:pt x="3203" y="1"/>
                  </a:moveTo>
                  <a:cubicBezTo>
                    <a:pt x="2832" y="34"/>
                    <a:pt x="2458" y="59"/>
                    <a:pt x="2098" y="162"/>
                  </a:cubicBezTo>
                  <a:cubicBezTo>
                    <a:pt x="1730" y="229"/>
                    <a:pt x="1395" y="386"/>
                    <a:pt x="1052" y="525"/>
                  </a:cubicBezTo>
                  <a:cubicBezTo>
                    <a:pt x="717" y="676"/>
                    <a:pt x="410" y="882"/>
                    <a:pt x="98" y="1063"/>
                  </a:cubicBezTo>
                  <a:cubicBezTo>
                    <a:pt x="23" y="1105"/>
                    <a:pt x="0" y="1195"/>
                    <a:pt x="42" y="1270"/>
                  </a:cubicBezTo>
                  <a:cubicBezTo>
                    <a:pt x="68" y="1316"/>
                    <a:pt x="118" y="1344"/>
                    <a:pt x="170" y="1344"/>
                  </a:cubicBezTo>
                  <a:cubicBezTo>
                    <a:pt x="190" y="1344"/>
                    <a:pt x="210" y="1340"/>
                    <a:pt x="229" y="1331"/>
                  </a:cubicBezTo>
                  <a:lnTo>
                    <a:pt x="254" y="1320"/>
                  </a:lnTo>
                  <a:cubicBezTo>
                    <a:pt x="578" y="1186"/>
                    <a:pt x="882" y="1010"/>
                    <a:pt x="1205" y="899"/>
                  </a:cubicBezTo>
                  <a:cubicBezTo>
                    <a:pt x="1537" y="801"/>
                    <a:pt x="1855" y="670"/>
                    <a:pt x="2196" y="623"/>
                  </a:cubicBezTo>
                  <a:cubicBezTo>
                    <a:pt x="2513" y="554"/>
                    <a:pt x="2834" y="522"/>
                    <a:pt x="3156" y="522"/>
                  </a:cubicBezTo>
                  <a:cubicBezTo>
                    <a:pt x="3512" y="522"/>
                    <a:pt x="3867" y="561"/>
                    <a:pt x="4216" y="631"/>
                  </a:cubicBezTo>
                  <a:cubicBezTo>
                    <a:pt x="4877" y="759"/>
                    <a:pt x="5513" y="1036"/>
                    <a:pt x="6099" y="1384"/>
                  </a:cubicBezTo>
                  <a:cubicBezTo>
                    <a:pt x="6679" y="1736"/>
                    <a:pt x="7243" y="2154"/>
                    <a:pt x="7753" y="2612"/>
                  </a:cubicBezTo>
                  <a:lnTo>
                    <a:pt x="7764" y="2623"/>
                  </a:lnTo>
                  <a:cubicBezTo>
                    <a:pt x="7793" y="2648"/>
                    <a:pt x="7828" y="2660"/>
                    <a:pt x="7863" y="2660"/>
                  </a:cubicBezTo>
                  <a:cubicBezTo>
                    <a:pt x="7904" y="2660"/>
                    <a:pt x="7946" y="2643"/>
                    <a:pt x="7976" y="2609"/>
                  </a:cubicBezTo>
                  <a:cubicBezTo>
                    <a:pt x="8029" y="2553"/>
                    <a:pt x="8035" y="2475"/>
                    <a:pt x="7996" y="2419"/>
                  </a:cubicBezTo>
                  <a:cubicBezTo>
                    <a:pt x="7577" y="1800"/>
                    <a:pt x="7022" y="1301"/>
                    <a:pt x="6397" y="899"/>
                  </a:cubicBezTo>
                  <a:cubicBezTo>
                    <a:pt x="5770" y="503"/>
                    <a:pt x="5058" y="229"/>
                    <a:pt x="4324" y="93"/>
                  </a:cubicBezTo>
                  <a:cubicBezTo>
                    <a:pt x="3956" y="9"/>
                    <a:pt x="3580" y="3"/>
                    <a:pt x="3203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4195;p57">
              <a:extLst>
                <a:ext uri="{FF2B5EF4-FFF2-40B4-BE49-F238E27FC236}">
                  <a16:creationId xmlns:a16="http://schemas.microsoft.com/office/drawing/2014/main" id="{4F3DF2EB-AAE8-46D8-8EBC-9C5C8DA0B403}"/>
                </a:ext>
              </a:extLst>
            </p:cNvPr>
            <p:cNvSpPr/>
            <p:nvPr/>
          </p:nvSpPr>
          <p:spPr>
            <a:xfrm>
              <a:off x="5885000" y="2042225"/>
              <a:ext cx="1101150" cy="1012150"/>
            </a:xfrm>
            <a:custGeom>
              <a:avLst/>
              <a:gdLst/>
              <a:ahLst/>
              <a:cxnLst/>
              <a:rect l="l" t="t" r="r" b="b"/>
              <a:pathLst>
                <a:path w="44046" h="40486" extrusionOk="0">
                  <a:moveTo>
                    <a:pt x="22282" y="0"/>
                  </a:moveTo>
                  <a:cubicBezTo>
                    <a:pt x="14516" y="0"/>
                    <a:pt x="7119" y="4759"/>
                    <a:pt x="4029" y="12539"/>
                  </a:cubicBezTo>
                  <a:cubicBezTo>
                    <a:pt x="0" y="22666"/>
                    <a:pt x="3064" y="34135"/>
                    <a:pt x="14675" y="38814"/>
                  </a:cubicBezTo>
                  <a:cubicBezTo>
                    <a:pt x="17528" y="39963"/>
                    <a:pt x="20198" y="40485"/>
                    <a:pt x="22665" y="40485"/>
                  </a:cubicBezTo>
                  <a:cubicBezTo>
                    <a:pt x="30922" y="40485"/>
                    <a:pt x="36923" y="34636"/>
                    <a:pt x="40020" y="26840"/>
                  </a:cubicBezTo>
                  <a:cubicBezTo>
                    <a:pt x="44046" y="16710"/>
                    <a:pt x="39250" y="5297"/>
                    <a:pt x="29310" y="1350"/>
                  </a:cubicBezTo>
                  <a:cubicBezTo>
                    <a:pt x="27006" y="434"/>
                    <a:pt x="24627" y="0"/>
                    <a:pt x="22282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4196;p57">
              <a:extLst>
                <a:ext uri="{FF2B5EF4-FFF2-40B4-BE49-F238E27FC236}">
                  <a16:creationId xmlns:a16="http://schemas.microsoft.com/office/drawing/2014/main" id="{5FC1CA5D-CC8B-4BB4-8133-E646A57EBECB}"/>
                </a:ext>
              </a:extLst>
            </p:cNvPr>
            <p:cNvSpPr/>
            <p:nvPr/>
          </p:nvSpPr>
          <p:spPr>
            <a:xfrm>
              <a:off x="6060594" y="2678964"/>
              <a:ext cx="225137" cy="151020"/>
            </a:xfrm>
            <a:custGeom>
              <a:avLst/>
              <a:gdLst/>
              <a:ahLst/>
              <a:cxnLst/>
              <a:rect l="l" t="t" r="r" b="b"/>
              <a:pathLst>
                <a:path w="13411" h="8996" extrusionOk="0">
                  <a:moveTo>
                    <a:pt x="4581" y="0"/>
                  </a:moveTo>
                  <a:cubicBezTo>
                    <a:pt x="2872" y="0"/>
                    <a:pt x="1477" y="620"/>
                    <a:pt x="926" y="1796"/>
                  </a:cubicBezTo>
                  <a:cubicBezTo>
                    <a:pt x="0" y="3782"/>
                    <a:pt x="1833" y="6600"/>
                    <a:pt x="5025" y="8093"/>
                  </a:cubicBezTo>
                  <a:cubicBezTo>
                    <a:pt x="6327" y="8701"/>
                    <a:pt x="7653" y="8996"/>
                    <a:pt x="8830" y="8996"/>
                  </a:cubicBezTo>
                  <a:cubicBezTo>
                    <a:pt x="10540" y="8996"/>
                    <a:pt x="11935" y="8376"/>
                    <a:pt x="12485" y="7200"/>
                  </a:cubicBezTo>
                  <a:cubicBezTo>
                    <a:pt x="13411" y="5214"/>
                    <a:pt x="11578" y="2396"/>
                    <a:pt x="8386" y="903"/>
                  </a:cubicBezTo>
                  <a:cubicBezTo>
                    <a:pt x="7084" y="295"/>
                    <a:pt x="5758" y="0"/>
                    <a:pt x="4581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4197;p57">
              <a:extLst>
                <a:ext uri="{FF2B5EF4-FFF2-40B4-BE49-F238E27FC236}">
                  <a16:creationId xmlns:a16="http://schemas.microsoft.com/office/drawing/2014/main" id="{2435F844-E966-4F65-A53D-4873DFDDCE5F}"/>
                </a:ext>
              </a:extLst>
            </p:cNvPr>
            <p:cNvSpPr/>
            <p:nvPr/>
          </p:nvSpPr>
          <p:spPr>
            <a:xfrm>
              <a:off x="6485386" y="2778987"/>
              <a:ext cx="256456" cy="156047"/>
            </a:xfrm>
            <a:custGeom>
              <a:avLst/>
              <a:gdLst/>
              <a:ahLst/>
              <a:cxnLst/>
              <a:rect l="l" t="t" r="r" b="b"/>
              <a:pathLst>
                <a:path w="13233" h="8053" extrusionOk="0">
                  <a:moveTo>
                    <a:pt x="5783" y="0"/>
                  </a:moveTo>
                  <a:cubicBezTo>
                    <a:pt x="2892" y="0"/>
                    <a:pt x="552" y="1284"/>
                    <a:pt x="296" y="3165"/>
                  </a:cubicBezTo>
                  <a:cubicBezTo>
                    <a:pt x="0" y="5339"/>
                    <a:pt x="2589" y="7484"/>
                    <a:pt x="6079" y="7958"/>
                  </a:cubicBezTo>
                  <a:cubicBezTo>
                    <a:pt x="6547" y="8022"/>
                    <a:pt x="7007" y="8053"/>
                    <a:pt x="7453" y="8053"/>
                  </a:cubicBezTo>
                  <a:cubicBezTo>
                    <a:pt x="10344" y="8053"/>
                    <a:pt x="12680" y="6769"/>
                    <a:pt x="12936" y="4887"/>
                  </a:cubicBezTo>
                  <a:cubicBezTo>
                    <a:pt x="13232" y="2716"/>
                    <a:pt x="10640" y="571"/>
                    <a:pt x="7150" y="94"/>
                  </a:cubicBezTo>
                  <a:cubicBezTo>
                    <a:pt x="6685" y="31"/>
                    <a:pt x="6228" y="0"/>
                    <a:pt x="5783" y="0"/>
                  </a:cubicBezTo>
                  <a:close/>
                </a:path>
              </a:pathLst>
            </a:custGeom>
            <a:solidFill>
              <a:srgbClr val="F75C8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4198;p57">
              <a:extLst>
                <a:ext uri="{FF2B5EF4-FFF2-40B4-BE49-F238E27FC236}">
                  <a16:creationId xmlns:a16="http://schemas.microsoft.com/office/drawing/2014/main" id="{2F2179A2-9A2B-4621-9D64-AA7291CED559}"/>
                </a:ext>
              </a:extLst>
            </p:cNvPr>
            <p:cNvSpPr/>
            <p:nvPr/>
          </p:nvSpPr>
          <p:spPr>
            <a:xfrm>
              <a:off x="6123450" y="2485850"/>
              <a:ext cx="159475" cy="140400"/>
            </a:xfrm>
            <a:custGeom>
              <a:avLst/>
              <a:gdLst/>
              <a:ahLst/>
              <a:cxnLst/>
              <a:rect l="l" t="t" r="r" b="b"/>
              <a:pathLst>
                <a:path w="6379" h="5616" extrusionOk="0">
                  <a:moveTo>
                    <a:pt x="3212" y="1"/>
                  </a:moveTo>
                  <a:cubicBezTo>
                    <a:pt x="2202" y="1"/>
                    <a:pt x="1222" y="553"/>
                    <a:pt x="718" y="1518"/>
                  </a:cubicBezTo>
                  <a:cubicBezTo>
                    <a:pt x="1" y="2896"/>
                    <a:pt x="522" y="4587"/>
                    <a:pt x="1887" y="5301"/>
                  </a:cubicBezTo>
                  <a:cubicBezTo>
                    <a:pt x="2296" y="5514"/>
                    <a:pt x="2734" y="5615"/>
                    <a:pt x="3167" y="5615"/>
                  </a:cubicBezTo>
                  <a:cubicBezTo>
                    <a:pt x="4177" y="5615"/>
                    <a:pt x="5157" y="5063"/>
                    <a:pt x="5661" y="4098"/>
                  </a:cubicBezTo>
                  <a:cubicBezTo>
                    <a:pt x="6378" y="2720"/>
                    <a:pt x="5859" y="1027"/>
                    <a:pt x="4492" y="315"/>
                  </a:cubicBezTo>
                  <a:cubicBezTo>
                    <a:pt x="4083" y="102"/>
                    <a:pt x="3645" y="1"/>
                    <a:pt x="3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4199;p57">
              <a:extLst>
                <a:ext uri="{FF2B5EF4-FFF2-40B4-BE49-F238E27FC236}">
                  <a16:creationId xmlns:a16="http://schemas.microsoft.com/office/drawing/2014/main" id="{65B3F69D-CF7C-4348-BFDF-39742BD6A6E1}"/>
                </a:ext>
              </a:extLst>
            </p:cNvPr>
            <p:cNvSpPr/>
            <p:nvPr/>
          </p:nvSpPr>
          <p:spPr>
            <a:xfrm>
              <a:off x="6540525" y="2573525"/>
              <a:ext cx="146150" cy="140675"/>
            </a:xfrm>
            <a:custGeom>
              <a:avLst/>
              <a:gdLst/>
              <a:ahLst/>
              <a:cxnLst/>
              <a:rect l="l" t="t" r="r" b="b"/>
              <a:pathLst>
                <a:path w="5846" h="5627" extrusionOk="0">
                  <a:moveTo>
                    <a:pt x="2926" y="0"/>
                  </a:moveTo>
                  <a:cubicBezTo>
                    <a:pt x="1512" y="0"/>
                    <a:pt x="296" y="1088"/>
                    <a:pt x="151" y="2541"/>
                  </a:cubicBezTo>
                  <a:cubicBezTo>
                    <a:pt x="1" y="4090"/>
                    <a:pt x="1117" y="5462"/>
                    <a:pt x="2648" y="5613"/>
                  </a:cubicBezTo>
                  <a:cubicBezTo>
                    <a:pt x="2740" y="5622"/>
                    <a:pt x="2831" y="5626"/>
                    <a:pt x="2922" y="5626"/>
                  </a:cubicBezTo>
                  <a:cubicBezTo>
                    <a:pt x="4337" y="5626"/>
                    <a:pt x="5553" y="4541"/>
                    <a:pt x="5695" y="3085"/>
                  </a:cubicBezTo>
                  <a:cubicBezTo>
                    <a:pt x="5845" y="1537"/>
                    <a:pt x="4729" y="162"/>
                    <a:pt x="3198" y="14"/>
                  </a:cubicBezTo>
                  <a:cubicBezTo>
                    <a:pt x="3106" y="5"/>
                    <a:pt x="3016" y="0"/>
                    <a:pt x="2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4200;p57">
              <a:extLst>
                <a:ext uri="{FF2B5EF4-FFF2-40B4-BE49-F238E27FC236}">
                  <a16:creationId xmlns:a16="http://schemas.microsoft.com/office/drawing/2014/main" id="{AC9145A2-11EE-4FC9-BC79-A1F47221BC87}"/>
                </a:ext>
              </a:extLst>
            </p:cNvPr>
            <p:cNvSpPr/>
            <p:nvPr/>
          </p:nvSpPr>
          <p:spPr>
            <a:xfrm>
              <a:off x="6320625" y="2842675"/>
              <a:ext cx="57350" cy="40050"/>
            </a:xfrm>
            <a:custGeom>
              <a:avLst/>
              <a:gdLst/>
              <a:ahLst/>
              <a:cxnLst/>
              <a:rect l="l" t="t" r="r" b="b"/>
              <a:pathLst>
                <a:path w="2294" h="1602" extrusionOk="0">
                  <a:moveTo>
                    <a:pt x="65" y="0"/>
                  </a:moveTo>
                  <a:cubicBezTo>
                    <a:pt x="59" y="0"/>
                    <a:pt x="54" y="1"/>
                    <a:pt x="48" y="2"/>
                  </a:cubicBezTo>
                  <a:cubicBezTo>
                    <a:pt x="20" y="11"/>
                    <a:pt x="1" y="47"/>
                    <a:pt x="12" y="78"/>
                  </a:cubicBezTo>
                  <a:cubicBezTo>
                    <a:pt x="176" y="524"/>
                    <a:pt x="511" y="895"/>
                    <a:pt x="902" y="1160"/>
                  </a:cubicBezTo>
                  <a:cubicBezTo>
                    <a:pt x="1292" y="1425"/>
                    <a:pt x="1755" y="1584"/>
                    <a:pt x="2227" y="1601"/>
                  </a:cubicBezTo>
                  <a:cubicBezTo>
                    <a:pt x="2257" y="1601"/>
                    <a:pt x="2285" y="1581"/>
                    <a:pt x="2288" y="1551"/>
                  </a:cubicBezTo>
                  <a:cubicBezTo>
                    <a:pt x="2294" y="1517"/>
                    <a:pt x="2271" y="1487"/>
                    <a:pt x="2238" y="1484"/>
                  </a:cubicBezTo>
                  <a:cubicBezTo>
                    <a:pt x="1792" y="1428"/>
                    <a:pt x="1368" y="1258"/>
                    <a:pt x="1005" y="1007"/>
                  </a:cubicBezTo>
                  <a:cubicBezTo>
                    <a:pt x="642" y="750"/>
                    <a:pt x="349" y="413"/>
                    <a:pt x="120" y="30"/>
                  </a:cubicBezTo>
                  <a:cubicBezTo>
                    <a:pt x="109" y="13"/>
                    <a:pt x="87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4201;p57">
              <a:extLst>
                <a:ext uri="{FF2B5EF4-FFF2-40B4-BE49-F238E27FC236}">
                  <a16:creationId xmlns:a16="http://schemas.microsoft.com/office/drawing/2014/main" id="{72C20FDB-B787-4A5F-BB5E-58D38FB10B2B}"/>
                </a:ext>
              </a:extLst>
            </p:cNvPr>
            <p:cNvSpPr/>
            <p:nvPr/>
          </p:nvSpPr>
          <p:spPr>
            <a:xfrm>
              <a:off x="6071325" y="2324075"/>
              <a:ext cx="290125" cy="108625"/>
            </a:xfrm>
            <a:custGeom>
              <a:avLst/>
              <a:gdLst/>
              <a:ahLst/>
              <a:cxnLst/>
              <a:rect l="l" t="t" r="r" b="b"/>
              <a:pathLst>
                <a:path w="11605" h="4345" extrusionOk="0">
                  <a:moveTo>
                    <a:pt x="8367" y="1"/>
                  </a:moveTo>
                  <a:cubicBezTo>
                    <a:pt x="5848" y="1"/>
                    <a:pt x="1851" y="2342"/>
                    <a:pt x="1851" y="2342"/>
                  </a:cubicBezTo>
                  <a:cubicBezTo>
                    <a:pt x="0" y="4007"/>
                    <a:pt x="2642" y="4345"/>
                    <a:pt x="3935" y="4345"/>
                  </a:cubicBezTo>
                  <a:cubicBezTo>
                    <a:pt x="4111" y="4345"/>
                    <a:pt x="4262" y="4339"/>
                    <a:pt x="4373" y="4329"/>
                  </a:cubicBezTo>
                  <a:cubicBezTo>
                    <a:pt x="5300" y="4239"/>
                    <a:pt x="11605" y="2950"/>
                    <a:pt x="10051" y="702"/>
                  </a:cubicBezTo>
                  <a:cubicBezTo>
                    <a:pt x="9701" y="197"/>
                    <a:pt x="9096" y="1"/>
                    <a:pt x="8367" y="1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8" name="Google Shape;4202;p57">
              <a:extLst>
                <a:ext uri="{FF2B5EF4-FFF2-40B4-BE49-F238E27FC236}">
                  <a16:creationId xmlns:a16="http://schemas.microsoft.com/office/drawing/2014/main" id="{2F59E1EC-5120-434D-9A5C-D6865B1FACE7}"/>
                </a:ext>
              </a:extLst>
            </p:cNvPr>
            <p:cNvSpPr/>
            <p:nvPr/>
          </p:nvSpPr>
          <p:spPr>
            <a:xfrm>
              <a:off x="6571350" y="2430725"/>
              <a:ext cx="247175" cy="159175"/>
            </a:xfrm>
            <a:custGeom>
              <a:avLst/>
              <a:gdLst/>
              <a:ahLst/>
              <a:cxnLst/>
              <a:rect l="l" t="t" r="r" b="b"/>
              <a:pathLst>
                <a:path w="9887" h="6367" extrusionOk="0">
                  <a:moveTo>
                    <a:pt x="3120" y="0"/>
                  </a:moveTo>
                  <a:cubicBezTo>
                    <a:pt x="2816" y="0"/>
                    <a:pt x="2533" y="75"/>
                    <a:pt x="2280" y="244"/>
                  </a:cubicBezTo>
                  <a:cubicBezTo>
                    <a:pt x="1" y="1759"/>
                    <a:pt x="5382" y="5288"/>
                    <a:pt x="6214" y="5712"/>
                  </a:cubicBezTo>
                  <a:cubicBezTo>
                    <a:pt x="6647" y="5932"/>
                    <a:pt x="7814" y="6366"/>
                    <a:pt x="8646" y="6366"/>
                  </a:cubicBezTo>
                  <a:cubicBezTo>
                    <a:pt x="9404" y="6366"/>
                    <a:pt x="9886" y="6007"/>
                    <a:pt x="9288" y="4800"/>
                  </a:cubicBezTo>
                  <a:cubicBezTo>
                    <a:pt x="9288" y="4800"/>
                    <a:pt x="5549" y="0"/>
                    <a:pt x="3120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9" name="Google Shape;4203;p57">
              <a:extLst>
                <a:ext uri="{FF2B5EF4-FFF2-40B4-BE49-F238E27FC236}">
                  <a16:creationId xmlns:a16="http://schemas.microsoft.com/office/drawing/2014/main" id="{4FED9F19-E489-4FAA-9D32-47979810A78E}"/>
                </a:ext>
              </a:extLst>
            </p:cNvPr>
            <p:cNvSpPr/>
            <p:nvPr/>
          </p:nvSpPr>
          <p:spPr>
            <a:xfrm>
              <a:off x="6415350" y="2674000"/>
              <a:ext cx="89075" cy="91675"/>
            </a:xfrm>
            <a:custGeom>
              <a:avLst/>
              <a:gdLst/>
              <a:ahLst/>
              <a:cxnLst/>
              <a:rect l="l" t="t" r="r" b="b"/>
              <a:pathLst>
                <a:path w="3563" h="3667" extrusionOk="0">
                  <a:moveTo>
                    <a:pt x="173" y="1"/>
                  </a:moveTo>
                  <a:lnTo>
                    <a:pt x="0" y="3667"/>
                  </a:lnTo>
                  <a:cubicBezTo>
                    <a:pt x="0" y="3667"/>
                    <a:pt x="0" y="3667"/>
                    <a:pt x="0" y="3667"/>
                  </a:cubicBezTo>
                  <a:cubicBezTo>
                    <a:pt x="32" y="3667"/>
                    <a:pt x="3337" y="3661"/>
                    <a:pt x="3487" y="1385"/>
                  </a:cubicBezTo>
                  <a:cubicBezTo>
                    <a:pt x="3563" y="236"/>
                    <a:pt x="3017" y="9"/>
                    <a:pt x="2309" y="9"/>
                  </a:cubicBezTo>
                  <a:cubicBezTo>
                    <a:pt x="1847" y="9"/>
                    <a:pt x="1315" y="105"/>
                    <a:pt x="842" y="105"/>
                  </a:cubicBezTo>
                  <a:cubicBezTo>
                    <a:pt x="597" y="105"/>
                    <a:pt x="369" y="80"/>
                    <a:pt x="173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0" name="Google Shape;4204;p57">
              <a:extLst>
                <a:ext uri="{FF2B5EF4-FFF2-40B4-BE49-F238E27FC236}">
                  <a16:creationId xmlns:a16="http://schemas.microsoft.com/office/drawing/2014/main" id="{5A6CFA14-EF62-4268-9B70-3828C9926976}"/>
                </a:ext>
              </a:extLst>
            </p:cNvPr>
            <p:cNvSpPr/>
            <p:nvPr/>
          </p:nvSpPr>
          <p:spPr>
            <a:xfrm>
              <a:off x="6407100" y="2507150"/>
              <a:ext cx="100050" cy="260500"/>
            </a:xfrm>
            <a:custGeom>
              <a:avLst/>
              <a:gdLst/>
              <a:ahLst/>
              <a:cxnLst/>
              <a:rect l="l" t="t" r="r" b="b"/>
              <a:pathLst>
                <a:path w="4002" h="10420" extrusionOk="0">
                  <a:moveTo>
                    <a:pt x="1726" y="1"/>
                  </a:moveTo>
                  <a:cubicBezTo>
                    <a:pt x="1695" y="1"/>
                    <a:pt x="1668" y="18"/>
                    <a:pt x="1655" y="49"/>
                  </a:cubicBezTo>
                  <a:cubicBezTo>
                    <a:pt x="1145" y="1268"/>
                    <a:pt x="701" y="2510"/>
                    <a:pt x="352" y="3793"/>
                  </a:cubicBezTo>
                  <a:cubicBezTo>
                    <a:pt x="182" y="4440"/>
                    <a:pt x="37" y="5088"/>
                    <a:pt x="9" y="5779"/>
                  </a:cubicBezTo>
                  <a:cubicBezTo>
                    <a:pt x="1" y="5952"/>
                    <a:pt x="15" y="6131"/>
                    <a:pt x="51" y="6315"/>
                  </a:cubicBezTo>
                  <a:cubicBezTo>
                    <a:pt x="87" y="6494"/>
                    <a:pt x="177" y="6728"/>
                    <a:pt x="417" y="6845"/>
                  </a:cubicBezTo>
                  <a:cubicBezTo>
                    <a:pt x="674" y="6952"/>
                    <a:pt x="926" y="6977"/>
                    <a:pt x="1170" y="6977"/>
                  </a:cubicBezTo>
                  <a:cubicBezTo>
                    <a:pt x="1275" y="6977"/>
                    <a:pt x="1378" y="6972"/>
                    <a:pt x="1479" y="6968"/>
                  </a:cubicBezTo>
                  <a:cubicBezTo>
                    <a:pt x="1817" y="6951"/>
                    <a:pt x="2143" y="6901"/>
                    <a:pt x="2459" y="6884"/>
                  </a:cubicBezTo>
                  <a:cubicBezTo>
                    <a:pt x="2521" y="6881"/>
                    <a:pt x="2584" y="6880"/>
                    <a:pt x="2646" y="6880"/>
                  </a:cubicBezTo>
                  <a:cubicBezTo>
                    <a:pt x="2895" y="6880"/>
                    <a:pt x="3135" y="6908"/>
                    <a:pt x="3307" y="7015"/>
                  </a:cubicBezTo>
                  <a:cubicBezTo>
                    <a:pt x="3527" y="7141"/>
                    <a:pt x="3622" y="7425"/>
                    <a:pt x="3639" y="7724"/>
                  </a:cubicBezTo>
                  <a:cubicBezTo>
                    <a:pt x="3644" y="7875"/>
                    <a:pt x="3650" y="8034"/>
                    <a:pt x="3616" y="8181"/>
                  </a:cubicBezTo>
                  <a:lnTo>
                    <a:pt x="3586" y="8405"/>
                  </a:lnTo>
                  <a:cubicBezTo>
                    <a:pt x="3569" y="8477"/>
                    <a:pt x="3541" y="8547"/>
                    <a:pt x="3516" y="8617"/>
                  </a:cubicBezTo>
                  <a:cubicBezTo>
                    <a:pt x="3483" y="8767"/>
                    <a:pt x="3385" y="8884"/>
                    <a:pt x="3315" y="9018"/>
                  </a:cubicBezTo>
                  <a:cubicBezTo>
                    <a:pt x="3212" y="9130"/>
                    <a:pt x="3128" y="9258"/>
                    <a:pt x="3003" y="9353"/>
                  </a:cubicBezTo>
                  <a:cubicBezTo>
                    <a:pt x="2777" y="9562"/>
                    <a:pt x="2495" y="9713"/>
                    <a:pt x="2205" y="9841"/>
                  </a:cubicBezTo>
                  <a:cubicBezTo>
                    <a:pt x="1619" y="10092"/>
                    <a:pt x="966" y="10218"/>
                    <a:pt x="327" y="10263"/>
                  </a:cubicBezTo>
                  <a:lnTo>
                    <a:pt x="319" y="10263"/>
                  </a:lnTo>
                  <a:cubicBezTo>
                    <a:pt x="277" y="10265"/>
                    <a:pt x="246" y="10299"/>
                    <a:pt x="246" y="10341"/>
                  </a:cubicBezTo>
                  <a:cubicBezTo>
                    <a:pt x="246" y="10385"/>
                    <a:pt x="277" y="10419"/>
                    <a:pt x="322" y="10419"/>
                  </a:cubicBezTo>
                  <a:cubicBezTo>
                    <a:pt x="346" y="10419"/>
                    <a:pt x="371" y="10419"/>
                    <a:pt x="396" y="10419"/>
                  </a:cubicBezTo>
                  <a:cubicBezTo>
                    <a:pt x="1045" y="10419"/>
                    <a:pt x="1684" y="10313"/>
                    <a:pt x="2302" y="10092"/>
                  </a:cubicBezTo>
                  <a:cubicBezTo>
                    <a:pt x="2620" y="9967"/>
                    <a:pt x="2933" y="9813"/>
                    <a:pt x="3198" y="9582"/>
                  </a:cubicBezTo>
                  <a:cubicBezTo>
                    <a:pt x="3343" y="9481"/>
                    <a:pt x="3446" y="9334"/>
                    <a:pt x="3569" y="9205"/>
                  </a:cubicBezTo>
                  <a:cubicBezTo>
                    <a:pt x="3658" y="9052"/>
                    <a:pt x="3775" y="8912"/>
                    <a:pt x="3826" y="8739"/>
                  </a:cubicBezTo>
                  <a:cubicBezTo>
                    <a:pt x="3859" y="8656"/>
                    <a:pt x="3895" y="8572"/>
                    <a:pt x="3921" y="8488"/>
                  </a:cubicBezTo>
                  <a:lnTo>
                    <a:pt x="3965" y="8223"/>
                  </a:lnTo>
                  <a:cubicBezTo>
                    <a:pt x="4001" y="8045"/>
                    <a:pt x="4001" y="7875"/>
                    <a:pt x="3996" y="7696"/>
                  </a:cubicBezTo>
                  <a:cubicBezTo>
                    <a:pt x="3985" y="7517"/>
                    <a:pt x="3957" y="7336"/>
                    <a:pt x="3884" y="7155"/>
                  </a:cubicBezTo>
                  <a:cubicBezTo>
                    <a:pt x="3809" y="6973"/>
                    <a:pt x="3678" y="6803"/>
                    <a:pt x="3502" y="6695"/>
                  </a:cubicBezTo>
                  <a:cubicBezTo>
                    <a:pt x="3219" y="6524"/>
                    <a:pt x="2918" y="6492"/>
                    <a:pt x="2637" y="6492"/>
                  </a:cubicBezTo>
                  <a:cubicBezTo>
                    <a:pt x="2569" y="6492"/>
                    <a:pt x="2502" y="6494"/>
                    <a:pt x="2436" y="6496"/>
                  </a:cubicBezTo>
                  <a:cubicBezTo>
                    <a:pt x="2093" y="6510"/>
                    <a:pt x="1767" y="6552"/>
                    <a:pt x="1449" y="6575"/>
                  </a:cubicBezTo>
                  <a:cubicBezTo>
                    <a:pt x="1350" y="6581"/>
                    <a:pt x="1249" y="6585"/>
                    <a:pt x="1151" y="6585"/>
                  </a:cubicBezTo>
                  <a:cubicBezTo>
                    <a:pt x="937" y="6585"/>
                    <a:pt x="731" y="6564"/>
                    <a:pt x="567" y="6494"/>
                  </a:cubicBezTo>
                  <a:cubicBezTo>
                    <a:pt x="503" y="6469"/>
                    <a:pt x="442" y="6368"/>
                    <a:pt x="408" y="6229"/>
                  </a:cubicBezTo>
                  <a:cubicBezTo>
                    <a:pt x="386" y="6089"/>
                    <a:pt x="369" y="5938"/>
                    <a:pt x="375" y="5782"/>
                  </a:cubicBezTo>
                  <a:cubicBezTo>
                    <a:pt x="389" y="5152"/>
                    <a:pt x="531" y="4510"/>
                    <a:pt x="676" y="3874"/>
                  </a:cubicBezTo>
                  <a:cubicBezTo>
                    <a:pt x="824" y="3241"/>
                    <a:pt x="1005" y="2607"/>
                    <a:pt x="1198" y="1980"/>
                  </a:cubicBezTo>
                  <a:cubicBezTo>
                    <a:pt x="1387" y="1349"/>
                    <a:pt x="1591" y="730"/>
                    <a:pt x="1800" y="105"/>
                  </a:cubicBezTo>
                  <a:cubicBezTo>
                    <a:pt x="1814" y="63"/>
                    <a:pt x="1795" y="21"/>
                    <a:pt x="1758" y="7"/>
                  </a:cubicBezTo>
                  <a:cubicBezTo>
                    <a:pt x="1748" y="3"/>
                    <a:pt x="1737" y="1"/>
                    <a:pt x="172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1" name="Google Shape;4205;p57">
              <a:extLst>
                <a:ext uri="{FF2B5EF4-FFF2-40B4-BE49-F238E27FC236}">
                  <a16:creationId xmlns:a16="http://schemas.microsoft.com/office/drawing/2014/main" id="{DD9D6E21-AB01-4D6E-99EF-7700D3BA484E}"/>
                </a:ext>
              </a:extLst>
            </p:cNvPr>
            <p:cNvSpPr/>
            <p:nvPr/>
          </p:nvSpPr>
          <p:spPr>
            <a:xfrm>
              <a:off x="5857300" y="1949875"/>
              <a:ext cx="1199425" cy="700450"/>
            </a:xfrm>
            <a:custGeom>
              <a:avLst/>
              <a:gdLst/>
              <a:ahLst/>
              <a:cxnLst/>
              <a:rect l="l" t="t" r="r" b="b"/>
              <a:pathLst>
                <a:path w="47977" h="28018" extrusionOk="0">
                  <a:moveTo>
                    <a:pt x="25365" y="0"/>
                  </a:moveTo>
                  <a:cubicBezTo>
                    <a:pt x="20058" y="0"/>
                    <a:pt x="16726" y="2399"/>
                    <a:pt x="16726" y="2399"/>
                  </a:cubicBezTo>
                  <a:cubicBezTo>
                    <a:pt x="16726" y="2399"/>
                    <a:pt x="15202" y="1187"/>
                    <a:pt x="12884" y="1187"/>
                  </a:cubicBezTo>
                  <a:cubicBezTo>
                    <a:pt x="11282" y="1187"/>
                    <a:pt x="9300" y="1766"/>
                    <a:pt x="7179" y="3724"/>
                  </a:cubicBezTo>
                  <a:cubicBezTo>
                    <a:pt x="1990" y="8517"/>
                    <a:pt x="1" y="20025"/>
                    <a:pt x="4161" y="20106"/>
                  </a:cubicBezTo>
                  <a:cubicBezTo>
                    <a:pt x="4176" y="20106"/>
                    <a:pt x="4192" y="20106"/>
                    <a:pt x="4208" y="20106"/>
                  </a:cubicBezTo>
                  <a:cubicBezTo>
                    <a:pt x="8375" y="20106"/>
                    <a:pt x="15643" y="9870"/>
                    <a:pt x="15643" y="9870"/>
                  </a:cubicBezTo>
                  <a:cubicBezTo>
                    <a:pt x="20065" y="13795"/>
                    <a:pt x="21733" y="15762"/>
                    <a:pt x="25544" y="18356"/>
                  </a:cubicBezTo>
                  <a:cubicBezTo>
                    <a:pt x="27101" y="19417"/>
                    <a:pt x="28290" y="19788"/>
                    <a:pt x="29205" y="19788"/>
                  </a:cubicBezTo>
                  <a:cubicBezTo>
                    <a:pt x="31318" y="19788"/>
                    <a:pt x="31965" y="17810"/>
                    <a:pt x="32301" y="17810"/>
                  </a:cubicBezTo>
                  <a:cubicBezTo>
                    <a:pt x="32344" y="17810"/>
                    <a:pt x="32383" y="17843"/>
                    <a:pt x="32418" y="17918"/>
                  </a:cubicBezTo>
                  <a:cubicBezTo>
                    <a:pt x="35412" y="24221"/>
                    <a:pt x="42183" y="28017"/>
                    <a:pt x="42183" y="28017"/>
                  </a:cubicBezTo>
                  <a:cubicBezTo>
                    <a:pt x="46747" y="20566"/>
                    <a:pt x="47977" y="10707"/>
                    <a:pt x="36575" y="3512"/>
                  </a:cubicBezTo>
                  <a:cubicBezTo>
                    <a:pt x="32335" y="840"/>
                    <a:pt x="28505" y="0"/>
                    <a:pt x="25365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2" name="Google Shape;4206;p57">
              <a:extLst>
                <a:ext uri="{FF2B5EF4-FFF2-40B4-BE49-F238E27FC236}">
                  <a16:creationId xmlns:a16="http://schemas.microsoft.com/office/drawing/2014/main" id="{7AC8D29F-FD3B-486E-9D21-378A955249C5}"/>
                </a:ext>
              </a:extLst>
            </p:cNvPr>
            <p:cNvSpPr/>
            <p:nvPr/>
          </p:nvSpPr>
          <p:spPr>
            <a:xfrm>
              <a:off x="6253250" y="2163275"/>
              <a:ext cx="431750" cy="301175"/>
            </a:xfrm>
            <a:custGeom>
              <a:avLst/>
              <a:gdLst/>
              <a:ahLst/>
              <a:cxnLst/>
              <a:rect l="l" t="t" r="r" b="b"/>
              <a:pathLst>
                <a:path w="17270" h="12047" extrusionOk="0">
                  <a:moveTo>
                    <a:pt x="168" y="0"/>
                  </a:moveTo>
                  <a:lnTo>
                    <a:pt x="1" y="104"/>
                  </a:lnTo>
                  <a:cubicBezTo>
                    <a:pt x="2651" y="4598"/>
                    <a:pt x="6448" y="8336"/>
                    <a:pt x="10990" y="10914"/>
                  </a:cubicBezTo>
                  <a:cubicBezTo>
                    <a:pt x="12027" y="11505"/>
                    <a:pt x="13154" y="12047"/>
                    <a:pt x="14357" y="12047"/>
                  </a:cubicBezTo>
                  <a:cubicBezTo>
                    <a:pt x="14427" y="12047"/>
                    <a:pt x="14502" y="12047"/>
                    <a:pt x="14574" y="12036"/>
                  </a:cubicBezTo>
                  <a:cubicBezTo>
                    <a:pt x="15813" y="11966"/>
                    <a:pt x="17197" y="11056"/>
                    <a:pt x="17269" y="9709"/>
                  </a:cubicBezTo>
                  <a:lnTo>
                    <a:pt x="17074" y="9698"/>
                  </a:lnTo>
                  <a:cubicBezTo>
                    <a:pt x="17007" y="10939"/>
                    <a:pt x="15718" y="11776"/>
                    <a:pt x="14563" y="11840"/>
                  </a:cubicBezTo>
                  <a:cubicBezTo>
                    <a:pt x="14493" y="11844"/>
                    <a:pt x="14422" y="11846"/>
                    <a:pt x="14352" y="11846"/>
                  </a:cubicBezTo>
                  <a:cubicBezTo>
                    <a:pt x="13197" y="11846"/>
                    <a:pt x="12102" y="11320"/>
                    <a:pt x="11087" y="10741"/>
                  </a:cubicBezTo>
                  <a:cubicBezTo>
                    <a:pt x="6579" y="8183"/>
                    <a:pt x="2802" y="4467"/>
                    <a:pt x="168" y="0"/>
                  </a:cubicBez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3" name="Google Shape;4207;p57">
              <a:extLst>
                <a:ext uri="{FF2B5EF4-FFF2-40B4-BE49-F238E27FC236}">
                  <a16:creationId xmlns:a16="http://schemas.microsoft.com/office/drawing/2014/main" id="{FEFA431F-5A30-473C-8A24-21B09ED9D78C}"/>
                </a:ext>
              </a:extLst>
            </p:cNvPr>
            <p:cNvSpPr/>
            <p:nvPr/>
          </p:nvSpPr>
          <p:spPr>
            <a:xfrm>
              <a:off x="5886250" y="2163475"/>
              <a:ext cx="376450" cy="296375"/>
            </a:xfrm>
            <a:custGeom>
              <a:avLst/>
              <a:gdLst/>
              <a:ahLst/>
              <a:cxnLst/>
              <a:rect l="l" t="t" r="r" b="b"/>
              <a:pathLst>
                <a:path w="15058" h="11855" extrusionOk="0">
                  <a:moveTo>
                    <a:pt x="14873" y="1"/>
                  </a:moveTo>
                  <a:cubicBezTo>
                    <a:pt x="13339" y="4238"/>
                    <a:pt x="10407" y="7913"/>
                    <a:pt x="6613" y="10348"/>
                  </a:cubicBezTo>
                  <a:cubicBezTo>
                    <a:pt x="5697" y="10937"/>
                    <a:pt x="4478" y="11617"/>
                    <a:pt x="3153" y="11659"/>
                  </a:cubicBezTo>
                  <a:cubicBezTo>
                    <a:pt x="3132" y="11660"/>
                    <a:pt x="3111" y="11660"/>
                    <a:pt x="3089" y="11660"/>
                  </a:cubicBezTo>
                  <a:cubicBezTo>
                    <a:pt x="1963" y="11660"/>
                    <a:pt x="615" y="11085"/>
                    <a:pt x="185" y="9918"/>
                  </a:cubicBezTo>
                  <a:lnTo>
                    <a:pt x="1" y="9985"/>
                  </a:lnTo>
                  <a:cubicBezTo>
                    <a:pt x="475" y="11283"/>
                    <a:pt x="1889" y="11855"/>
                    <a:pt x="3047" y="11855"/>
                  </a:cubicBezTo>
                  <a:cubicBezTo>
                    <a:pt x="3083" y="11855"/>
                    <a:pt x="3120" y="11855"/>
                    <a:pt x="3156" y="11849"/>
                  </a:cubicBezTo>
                  <a:cubicBezTo>
                    <a:pt x="4529" y="11807"/>
                    <a:pt x="5781" y="11115"/>
                    <a:pt x="6716" y="10510"/>
                  </a:cubicBezTo>
                  <a:cubicBezTo>
                    <a:pt x="10546" y="8052"/>
                    <a:pt x="13506" y="4344"/>
                    <a:pt x="15057" y="68"/>
                  </a:cubicBezTo>
                  <a:lnTo>
                    <a:pt x="14873" y="1"/>
                  </a:lnTo>
                  <a:close/>
                </a:path>
              </a:pathLst>
            </a:custGeom>
            <a:solidFill>
              <a:srgbClr val="4C2D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4" name="Google Shape;4208;p57">
              <a:extLst>
                <a:ext uri="{FF2B5EF4-FFF2-40B4-BE49-F238E27FC236}">
                  <a16:creationId xmlns:a16="http://schemas.microsoft.com/office/drawing/2014/main" id="{77C78FAA-4F9B-4F3A-A8A0-EACBE76ADF71}"/>
                </a:ext>
              </a:extLst>
            </p:cNvPr>
            <p:cNvSpPr/>
            <p:nvPr/>
          </p:nvSpPr>
          <p:spPr>
            <a:xfrm>
              <a:off x="6207500" y="2031750"/>
              <a:ext cx="401675" cy="332975"/>
            </a:xfrm>
            <a:custGeom>
              <a:avLst/>
              <a:gdLst/>
              <a:ahLst/>
              <a:cxnLst/>
              <a:rect l="l" t="t" r="r" b="b"/>
              <a:pathLst>
                <a:path w="16067" h="13319" extrusionOk="0">
                  <a:moveTo>
                    <a:pt x="201" y="1"/>
                  </a:moveTo>
                  <a:cubicBezTo>
                    <a:pt x="168" y="1"/>
                    <a:pt x="134" y="10"/>
                    <a:pt x="104" y="28"/>
                  </a:cubicBezTo>
                  <a:cubicBezTo>
                    <a:pt x="59" y="53"/>
                    <a:pt x="28" y="97"/>
                    <a:pt x="14" y="148"/>
                  </a:cubicBezTo>
                  <a:cubicBezTo>
                    <a:pt x="0" y="195"/>
                    <a:pt x="6" y="248"/>
                    <a:pt x="34" y="293"/>
                  </a:cubicBezTo>
                  <a:cubicBezTo>
                    <a:pt x="550" y="1144"/>
                    <a:pt x="1044" y="1911"/>
                    <a:pt x="1538" y="2633"/>
                  </a:cubicBezTo>
                  <a:cubicBezTo>
                    <a:pt x="2084" y="3426"/>
                    <a:pt x="2648" y="4173"/>
                    <a:pt x="3198" y="4865"/>
                  </a:cubicBezTo>
                  <a:cubicBezTo>
                    <a:pt x="4372" y="6333"/>
                    <a:pt x="5633" y="7716"/>
                    <a:pt x="6944" y="8983"/>
                  </a:cubicBezTo>
                  <a:cubicBezTo>
                    <a:pt x="7714" y="9725"/>
                    <a:pt x="8370" y="10319"/>
                    <a:pt x="9014" y="10849"/>
                  </a:cubicBezTo>
                  <a:cubicBezTo>
                    <a:pt x="9092" y="10911"/>
                    <a:pt x="9165" y="10972"/>
                    <a:pt x="9237" y="11033"/>
                  </a:cubicBezTo>
                  <a:cubicBezTo>
                    <a:pt x="9868" y="11555"/>
                    <a:pt x="10521" y="12096"/>
                    <a:pt x="11241" y="12551"/>
                  </a:cubicBezTo>
                  <a:cubicBezTo>
                    <a:pt x="11720" y="12847"/>
                    <a:pt x="12136" y="13042"/>
                    <a:pt x="12543" y="13159"/>
                  </a:cubicBezTo>
                  <a:cubicBezTo>
                    <a:pt x="12878" y="13265"/>
                    <a:pt x="13216" y="13318"/>
                    <a:pt x="13542" y="13318"/>
                  </a:cubicBezTo>
                  <a:cubicBezTo>
                    <a:pt x="13701" y="13318"/>
                    <a:pt x="13863" y="13307"/>
                    <a:pt x="14019" y="13276"/>
                  </a:cubicBezTo>
                  <a:cubicBezTo>
                    <a:pt x="14533" y="13182"/>
                    <a:pt x="14996" y="12961"/>
                    <a:pt x="15358" y="12643"/>
                  </a:cubicBezTo>
                  <a:cubicBezTo>
                    <a:pt x="15763" y="12306"/>
                    <a:pt x="16017" y="11820"/>
                    <a:pt x="16059" y="11315"/>
                  </a:cubicBezTo>
                  <a:cubicBezTo>
                    <a:pt x="16067" y="11212"/>
                    <a:pt x="15986" y="11117"/>
                    <a:pt x="15880" y="11109"/>
                  </a:cubicBezTo>
                  <a:cubicBezTo>
                    <a:pt x="15876" y="11109"/>
                    <a:pt x="15873" y="11108"/>
                    <a:pt x="15869" y="11108"/>
                  </a:cubicBezTo>
                  <a:cubicBezTo>
                    <a:pt x="15823" y="11108"/>
                    <a:pt x="15777" y="11125"/>
                    <a:pt x="15741" y="11156"/>
                  </a:cubicBezTo>
                  <a:cubicBezTo>
                    <a:pt x="15704" y="11187"/>
                    <a:pt x="15679" y="11234"/>
                    <a:pt x="15676" y="11285"/>
                  </a:cubicBezTo>
                  <a:cubicBezTo>
                    <a:pt x="15629" y="11686"/>
                    <a:pt x="15417" y="12066"/>
                    <a:pt x="15090" y="12328"/>
                  </a:cubicBezTo>
                  <a:cubicBezTo>
                    <a:pt x="15090" y="12331"/>
                    <a:pt x="15085" y="12331"/>
                    <a:pt x="15085" y="12331"/>
                  </a:cubicBezTo>
                  <a:cubicBezTo>
                    <a:pt x="14786" y="12585"/>
                    <a:pt x="14387" y="12763"/>
                    <a:pt x="13941" y="12844"/>
                  </a:cubicBezTo>
                  <a:cubicBezTo>
                    <a:pt x="13817" y="12864"/>
                    <a:pt x="13689" y="12875"/>
                    <a:pt x="13559" y="12875"/>
                  </a:cubicBezTo>
                  <a:cubicBezTo>
                    <a:pt x="13278" y="12875"/>
                    <a:pt x="12984" y="12828"/>
                    <a:pt x="12677" y="12732"/>
                  </a:cubicBezTo>
                  <a:cubicBezTo>
                    <a:pt x="12306" y="12618"/>
                    <a:pt x="11930" y="12434"/>
                    <a:pt x="11486" y="12161"/>
                  </a:cubicBezTo>
                  <a:cubicBezTo>
                    <a:pt x="10808" y="11723"/>
                    <a:pt x="10172" y="11190"/>
                    <a:pt x="9556" y="10674"/>
                  </a:cubicBezTo>
                  <a:cubicBezTo>
                    <a:pt x="9477" y="10612"/>
                    <a:pt x="9402" y="10545"/>
                    <a:pt x="9324" y="10484"/>
                  </a:cubicBezTo>
                  <a:cubicBezTo>
                    <a:pt x="8554" y="9828"/>
                    <a:pt x="7882" y="9223"/>
                    <a:pt x="7279" y="8643"/>
                  </a:cubicBezTo>
                  <a:cubicBezTo>
                    <a:pt x="5985" y="7407"/>
                    <a:pt x="4729" y="6043"/>
                    <a:pt x="3555" y="4589"/>
                  </a:cubicBezTo>
                  <a:cubicBezTo>
                    <a:pt x="2400" y="3152"/>
                    <a:pt x="1328" y="1643"/>
                    <a:pt x="366" y="95"/>
                  </a:cubicBezTo>
                  <a:cubicBezTo>
                    <a:pt x="363" y="95"/>
                    <a:pt x="363" y="92"/>
                    <a:pt x="363" y="92"/>
                  </a:cubicBezTo>
                  <a:cubicBezTo>
                    <a:pt x="326" y="33"/>
                    <a:pt x="264" y="1"/>
                    <a:pt x="201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5" name="Google Shape;4209;p57">
              <a:extLst>
                <a:ext uri="{FF2B5EF4-FFF2-40B4-BE49-F238E27FC236}">
                  <a16:creationId xmlns:a16="http://schemas.microsoft.com/office/drawing/2014/main" id="{03B8CC87-03FC-4D9C-B16E-461B0FC104F8}"/>
                </a:ext>
              </a:extLst>
            </p:cNvPr>
            <p:cNvSpPr/>
            <p:nvPr/>
          </p:nvSpPr>
          <p:spPr>
            <a:xfrm>
              <a:off x="6419600" y="2004425"/>
              <a:ext cx="527225" cy="556825"/>
            </a:xfrm>
            <a:custGeom>
              <a:avLst/>
              <a:gdLst/>
              <a:ahLst/>
              <a:cxnLst/>
              <a:rect l="l" t="t" r="r" b="b"/>
              <a:pathLst>
                <a:path w="21089" h="22273" extrusionOk="0">
                  <a:moveTo>
                    <a:pt x="1919" y="1"/>
                  </a:moveTo>
                  <a:cubicBezTo>
                    <a:pt x="1342" y="1"/>
                    <a:pt x="760" y="34"/>
                    <a:pt x="176" y="100"/>
                  </a:cubicBezTo>
                  <a:lnTo>
                    <a:pt x="170" y="100"/>
                  </a:lnTo>
                  <a:cubicBezTo>
                    <a:pt x="117" y="105"/>
                    <a:pt x="70" y="133"/>
                    <a:pt x="39" y="181"/>
                  </a:cubicBezTo>
                  <a:cubicBezTo>
                    <a:pt x="11" y="222"/>
                    <a:pt x="0" y="267"/>
                    <a:pt x="9" y="314"/>
                  </a:cubicBezTo>
                  <a:cubicBezTo>
                    <a:pt x="14" y="362"/>
                    <a:pt x="39" y="407"/>
                    <a:pt x="78" y="437"/>
                  </a:cubicBezTo>
                  <a:cubicBezTo>
                    <a:pt x="108" y="467"/>
                    <a:pt x="148" y="481"/>
                    <a:pt x="191" y="481"/>
                  </a:cubicBezTo>
                  <a:cubicBezTo>
                    <a:pt x="201" y="481"/>
                    <a:pt x="211" y="481"/>
                    <a:pt x="221" y="479"/>
                  </a:cubicBezTo>
                  <a:cubicBezTo>
                    <a:pt x="686" y="431"/>
                    <a:pt x="1159" y="407"/>
                    <a:pt x="1638" y="407"/>
                  </a:cubicBezTo>
                  <a:cubicBezTo>
                    <a:pt x="3860" y="407"/>
                    <a:pt x="6214" y="920"/>
                    <a:pt x="8523" y="1919"/>
                  </a:cubicBezTo>
                  <a:cubicBezTo>
                    <a:pt x="9831" y="2491"/>
                    <a:pt x="11090" y="3182"/>
                    <a:pt x="12273" y="3969"/>
                  </a:cubicBezTo>
                  <a:cubicBezTo>
                    <a:pt x="13561" y="4831"/>
                    <a:pt x="14658" y="5696"/>
                    <a:pt x="15620" y="6619"/>
                  </a:cubicBezTo>
                  <a:cubicBezTo>
                    <a:pt x="17858" y="8748"/>
                    <a:pt x="19417" y="11203"/>
                    <a:pt x="20126" y="13725"/>
                  </a:cubicBezTo>
                  <a:cubicBezTo>
                    <a:pt x="20313" y="14369"/>
                    <a:pt x="20452" y="15070"/>
                    <a:pt x="20541" y="15803"/>
                  </a:cubicBezTo>
                  <a:cubicBezTo>
                    <a:pt x="20628" y="16520"/>
                    <a:pt x="20653" y="17232"/>
                    <a:pt x="20611" y="17918"/>
                  </a:cubicBezTo>
                  <a:cubicBezTo>
                    <a:pt x="20541" y="19335"/>
                    <a:pt x="20182" y="20744"/>
                    <a:pt x="19573" y="21991"/>
                  </a:cubicBezTo>
                  <a:cubicBezTo>
                    <a:pt x="19554" y="22039"/>
                    <a:pt x="19551" y="22089"/>
                    <a:pt x="19565" y="22139"/>
                  </a:cubicBezTo>
                  <a:cubicBezTo>
                    <a:pt x="19579" y="22186"/>
                    <a:pt x="19612" y="22225"/>
                    <a:pt x="19654" y="22251"/>
                  </a:cubicBezTo>
                  <a:cubicBezTo>
                    <a:pt x="19682" y="22267"/>
                    <a:pt x="19713" y="22273"/>
                    <a:pt x="19746" y="22273"/>
                  </a:cubicBezTo>
                  <a:cubicBezTo>
                    <a:pt x="19766" y="22273"/>
                    <a:pt x="19783" y="22270"/>
                    <a:pt x="19802" y="22262"/>
                  </a:cubicBezTo>
                  <a:cubicBezTo>
                    <a:pt x="19852" y="22248"/>
                    <a:pt x="19891" y="22212"/>
                    <a:pt x="19917" y="22164"/>
                  </a:cubicBezTo>
                  <a:cubicBezTo>
                    <a:pt x="20561" y="20870"/>
                    <a:pt x="20949" y="19408"/>
                    <a:pt x="21035" y="17943"/>
                  </a:cubicBezTo>
                  <a:cubicBezTo>
                    <a:pt x="21088" y="17248"/>
                    <a:pt x="21066" y="16509"/>
                    <a:pt x="20979" y="15750"/>
                  </a:cubicBezTo>
                  <a:cubicBezTo>
                    <a:pt x="20893" y="14997"/>
                    <a:pt x="20754" y="14272"/>
                    <a:pt x="20558" y="13602"/>
                  </a:cubicBezTo>
                  <a:cubicBezTo>
                    <a:pt x="19833" y="10999"/>
                    <a:pt x="18240" y="8466"/>
                    <a:pt x="15949" y="6276"/>
                  </a:cubicBezTo>
                  <a:cubicBezTo>
                    <a:pt x="14928" y="5291"/>
                    <a:pt x="13782" y="4382"/>
                    <a:pt x="12538" y="3570"/>
                  </a:cubicBezTo>
                  <a:cubicBezTo>
                    <a:pt x="11324" y="2767"/>
                    <a:pt x="10032" y="2069"/>
                    <a:pt x="8704" y="1497"/>
                  </a:cubicBezTo>
                  <a:cubicBezTo>
                    <a:pt x="7231" y="878"/>
                    <a:pt x="5870" y="465"/>
                    <a:pt x="4534" y="236"/>
                  </a:cubicBezTo>
                  <a:cubicBezTo>
                    <a:pt x="3681" y="79"/>
                    <a:pt x="2806" y="1"/>
                    <a:pt x="1919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6" name="Google Shape;4210;p57">
              <a:extLst>
                <a:ext uri="{FF2B5EF4-FFF2-40B4-BE49-F238E27FC236}">
                  <a16:creationId xmlns:a16="http://schemas.microsoft.com/office/drawing/2014/main" id="{F167312B-7EC3-427B-A528-8725D3CEFC55}"/>
                </a:ext>
              </a:extLst>
            </p:cNvPr>
            <p:cNvSpPr/>
            <p:nvPr/>
          </p:nvSpPr>
          <p:spPr>
            <a:xfrm>
              <a:off x="5877675" y="2022325"/>
              <a:ext cx="237025" cy="338825"/>
            </a:xfrm>
            <a:custGeom>
              <a:avLst/>
              <a:gdLst/>
              <a:ahLst/>
              <a:cxnLst/>
              <a:rect l="l" t="t" r="r" b="b"/>
              <a:pathLst>
                <a:path w="9481" h="13553" extrusionOk="0">
                  <a:moveTo>
                    <a:pt x="9265" y="1"/>
                  </a:moveTo>
                  <a:cubicBezTo>
                    <a:pt x="9234" y="1"/>
                    <a:pt x="9204" y="8"/>
                    <a:pt x="9176" y="23"/>
                  </a:cubicBezTo>
                  <a:cubicBezTo>
                    <a:pt x="7965" y="653"/>
                    <a:pt x="6816" y="1462"/>
                    <a:pt x="5748" y="2427"/>
                  </a:cubicBezTo>
                  <a:cubicBezTo>
                    <a:pt x="4682" y="3390"/>
                    <a:pt x="3753" y="4453"/>
                    <a:pt x="2988" y="5580"/>
                  </a:cubicBezTo>
                  <a:cubicBezTo>
                    <a:pt x="2199" y="6738"/>
                    <a:pt x="1543" y="7982"/>
                    <a:pt x="1036" y="9279"/>
                  </a:cubicBezTo>
                  <a:cubicBezTo>
                    <a:pt x="525" y="10576"/>
                    <a:pt x="179" y="11943"/>
                    <a:pt x="9" y="13335"/>
                  </a:cubicBezTo>
                  <a:lnTo>
                    <a:pt x="9" y="13344"/>
                  </a:lnTo>
                  <a:cubicBezTo>
                    <a:pt x="1" y="13444"/>
                    <a:pt x="70" y="13531"/>
                    <a:pt x="168" y="13547"/>
                  </a:cubicBezTo>
                  <a:cubicBezTo>
                    <a:pt x="179" y="13553"/>
                    <a:pt x="193" y="13553"/>
                    <a:pt x="204" y="13553"/>
                  </a:cubicBezTo>
                  <a:cubicBezTo>
                    <a:pt x="240" y="13553"/>
                    <a:pt x="277" y="13542"/>
                    <a:pt x="316" y="13517"/>
                  </a:cubicBezTo>
                  <a:cubicBezTo>
                    <a:pt x="360" y="13486"/>
                    <a:pt x="388" y="13441"/>
                    <a:pt x="394" y="13388"/>
                  </a:cubicBezTo>
                  <a:cubicBezTo>
                    <a:pt x="796" y="10696"/>
                    <a:pt x="1831" y="8088"/>
                    <a:pt x="3390" y="5848"/>
                  </a:cubicBezTo>
                  <a:cubicBezTo>
                    <a:pt x="4202" y="4687"/>
                    <a:pt x="5103" y="3652"/>
                    <a:pt x="6063" y="2765"/>
                  </a:cubicBezTo>
                  <a:cubicBezTo>
                    <a:pt x="7067" y="1844"/>
                    <a:pt x="8175" y="1035"/>
                    <a:pt x="9360" y="360"/>
                  </a:cubicBezTo>
                  <a:cubicBezTo>
                    <a:pt x="9447" y="307"/>
                    <a:pt x="9480" y="198"/>
                    <a:pt x="9438" y="109"/>
                  </a:cubicBezTo>
                  <a:cubicBezTo>
                    <a:pt x="9416" y="64"/>
                    <a:pt x="9377" y="28"/>
                    <a:pt x="9330" y="11"/>
                  </a:cubicBezTo>
                  <a:cubicBezTo>
                    <a:pt x="9309" y="4"/>
                    <a:pt x="9287" y="1"/>
                    <a:pt x="926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7" name="Google Shape;4211;p57">
              <a:extLst>
                <a:ext uri="{FF2B5EF4-FFF2-40B4-BE49-F238E27FC236}">
                  <a16:creationId xmlns:a16="http://schemas.microsoft.com/office/drawing/2014/main" id="{34209428-7C01-4429-9BFC-DE774C2FAD72}"/>
                </a:ext>
              </a:extLst>
            </p:cNvPr>
            <p:cNvSpPr/>
            <p:nvPr/>
          </p:nvSpPr>
          <p:spPr>
            <a:xfrm>
              <a:off x="5955375" y="2113275"/>
              <a:ext cx="174525" cy="231500"/>
            </a:xfrm>
            <a:custGeom>
              <a:avLst/>
              <a:gdLst/>
              <a:ahLst/>
              <a:cxnLst/>
              <a:rect l="l" t="t" r="r" b="b"/>
              <a:pathLst>
                <a:path w="6981" h="9260" extrusionOk="0">
                  <a:moveTo>
                    <a:pt x="6780" y="1"/>
                  </a:moveTo>
                  <a:cubicBezTo>
                    <a:pt x="6697" y="1"/>
                    <a:pt x="6619" y="56"/>
                    <a:pt x="6595" y="140"/>
                  </a:cubicBezTo>
                  <a:cubicBezTo>
                    <a:pt x="6261" y="1275"/>
                    <a:pt x="5873" y="2344"/>
                    <a:pt x="5440" y="3312"/>
                  </a:cubicBezTo>
                  <a:cubicBezTo>
                    <a:pt x="5000" y="4285"/>
                    <a:pt x="4467" y="5287"/>
                    <a:pt x="3848" y="6283"/>
                  </a:cubicBezTo>
                  <a:cubicBezTo>
                    <a:pt x="3546" y="6763"/>
                    <a:pt x="3228" y="7231"/>
                    <a:pt x="2893" y="7678"/>
                  </a:cubicBezTo>
                  <a:cubicBezTo>
                    <a:pt x="2584" y="8116"/>
                    <a:pt x="2229" y="8542"/>
                    <a:pt x="1755" y="8746"/>
                  </a:cubicBezTo>
                  <a:cubicBezTo>
                    <a:pt x="1647" y="8794"/>
                    <a:pt x="1533" y="8818"/>
                    <a:pt x="1421" y="8818"/>
                  </a:cubicBezTo>
                  <a:cubicBezTo>
                    <a:pt x="1311" y="8818"/>
                    <a:pt x="1203" y="8795"/>
                    <a:pt x="1105" y="8749"/>
                  </a:cubicBezTo>
                  <a:cubicBezTo>
                    <a:pt x="915" y="8662"/>
                    <a:pt x="754" y="8484"/>
                    <a:pt x="642" y="8247"/>
                  </a:cubicBezTo>
                  <a:cubicBezTo>
                    <a:pt x="422" y="7772"/>
                    <a:pt x="519" y="7173"/>
                    <a:pt x="600" y="6693"/>
                  </a:cubicBezTo>
                  <a:cubicBezTo>
                    <a:pt x="611" y="6643"/>
                    <a:pt x="597" y="6590"/>
                    <a:pt x="570" y="6548"/>
                  </a:cubicBezTo>
                  <a:cubicBezTo>
                    <a:pt x="542" y="6511"/>
                    <a:pt x="500" y="6484"/>
                    <a:pt x="450" y="6472"/>
                  </a:cubicBezTo>
                  <a:cubicBezTo>
                    <a:pt x="436" y="6470"/>
                    <a:pt x="422" y="6468"/>
                    <a:pt x="409" y="6468"/>
                  </a:cubicBezTo>
                  <a:cubicBezTo>
                    <a:pt x="371" y="6468"/>
                    <a:pt x="336" y="6480"/>
                    <a:pt x="304" y="6500"/>
                  </a:cubicBezTo>
                  <a:cubicBezTo>
                    <a:pt x="263" y="6528"/>
                    <a:pt x="235" y="6570"/>
                    <a:pt x="224" y="6617"/>
                  </a:cubicBezTo>
                  <a:lnTo>
                    <a:pt x="224" y="6623"/>
                  </a:lnTo>
                  <a:lnTo>
                    <a:pt x="221" y="6640"/>
                  </a:lnTo>
                  <a:cubicBezTo>
                    <a:pt x="118" y="7195"/>
                    <a:pt x="0" y="7825"/>
                    <a:pt x="254" y="8417"/>
                  </a:cubicBezTo>
                  <a:cubicBezTo>
                    <a:pt x="394" y="8752"/>
                    <a:pt x="631" y="9011"/>
                    <a:pt x="921" y="9148"/>
                  </a:cubicBezTo>
                  <a:cubicBezTo>
                    <a:pt x="1077" y="9220"/>
                    <a:pt x="1256" y="9259"/>
                    <a:pt x="1434" y="9259"/>
                  </a:cubicBezTo>
                  <a:cubicBezTo>
                    <a:pt x="1602" y="9259"/>
                    <a:pt x="1772" y="9226"/>
                    <a:pt x="1931" y="9162"/>
                  </a:cubicBezTo>
                  <a:cubicBezTo>
                    <a:pt x="2536" y="8911"/>
                    <a:pt x="2944" y="8409"/>
                    <a:pt x="3273" y="7957"/>
                  </a:cubicBezTo>
                  <a:cubicBezTo>
                    <a:pt x="3616" y="7502"/>
                    <a:pt x="3948" y="7028"/>
                    <a:pt x="4255" y="6542"/>
                  </a:cubicBezTo>
                  <a:cubicBezTo>
                    <a:pt x="4843" y="5635"/>
                    <a:pt x="5371" y="4637"/>
                    <a:pt x="5865" y="3498"/>
                  </a:cubicBezTo>
                  <a:cubicBezTo>
                    <a:pt x="6107" y="2932"/>
                    <a:pt x="6308" y="2405"/>
                    <a:pt x="6487" y="1894"/>
                  </a:cubicBezTo>
                  <a:cubicBezTo>
                    <a:pt x="6651" y="1406"/>
                    <a:pt x="6810" y="865"/>
                    <a:pt x="6967" y="240"/>
                  </a:cubicBezTo>
                  <a:lnTo>
                    <a:pt x="6967" y="237"/>
                  </a:lnTo>
                  <a:cubicBezTo>
                    <a:pt x="6980" y="187"/>
                    <a:pt x="6972" y="131"/>
                    <a:pt x="6944" y="89"/>
                  </a:cubicBezTo>
                  <a:cubicBezTo>
                    <a:pt x="6916" y="45"/>
                    <a:pt x="6869" y="17"/>
                    <a:pt x="6821" y="6"/>
                  </a:cubicBezTo>
                  <a:cubicBezTo>
                    <a:pt x="6807" y="2"/>
                    <a:pt x="6793" y="1"/>
                    <a:pt x="6780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8" name="Google Shape;4212;p57">
              <a:extLst>
                <a:ext uri="{FF2B5EF4-FFF2-40B4-BE49-F238E27FC236}">
                  <a16:creationId xmlns:a16="http://schemas.microsoft.com/office/drawing/2014/main" id="{9DAAD490-8871-4A37-9B7A-AD8B37E5B2D2}"/>
                </a:ext>
              </a:extLst>
            </p:cNvPr>
            <p:cNvSpPr/>
            <p:nvPr/>
          </p:nvSpPr>
          <p:spPr>
            <a:xfrm>
              <a:off x="5977750" y="2093800"/>
              <a:ext cx="95375" cy="142375"/>
            </a:xfrm>
            <a:custGeom>
              <a:avLst/>
              <a:gdLst/>
              <a:ahLst/>
              <a:cxnLst/>
              <a:rect l="l" t="t" r="r" b="b"/>
              <a:pathLst>
                <a:path w="3815" h="5695" extrusionOk="0">
                  <a:moveTo>
                    <a:pt x="3615" y="1"/>
                  </a:moveTo>
                  <a:cubicBezTo>
                    <a:pt x="3575" y="1"/>
                    <a:pt x="3537" y="11"/>
                    <a:pt x="3505" y="37"/>
                  </a:cubicBezTo>
                  <a:cubicBezTo>
                    <a:pt x="2634" y="656"/>
                    <a:pt x="1881" y="1465"/>
                    <a:pt x="1267" y="2431"/>
                  </a:cubicBezTo>
                  <a:cubicBezTo>
                    <a:pt x="659" y="3388"/>
                    <a:pt x="241" y="4409"/>
                    <a:pt x="23" y="5463"/>
                  </a:cubicBezTo>
                  <a:cubicBezTo>
                    <a:pt x="1" y="5561"/>
                    <a:pt x="57" y="5658"/>
                    <a:pt x="154" y="5689"/>
                  </a:cubicBezTo>
                  <a:cubicBezTo>
                    <a:pt x="157" y="5692"/>
                    <a:pt x="163" y="5692"/>
                    <a:pt x="166" y="5692"/>
                  </a:cubicBezTo>
                  <a:cubicBezTo>
                    <a:pt x="182" y="5695"/>
                    <a:pt x="196" y="5695"/>
                    <a:pt x="210" y="5695"/>
                  </a:cubicBezTo>
                  <a:cubicBezTo>
                    <a:pt x="294" y="5695"/>
                    <a:pt x="372" y="5639"/>
                    <a:pt x="400" y="5561"/>
                  </a:cubicBezTo>
                  <a:cubicBezTo>
                    <a:pt x="679" y="4545"/>
                    <a:pt x="1111" y="3583"/>
                    <a:pt x="1678" y="2701"/>
                  </a:cubicBezTo>
                  <a:cubicBezTo>
                    <a:pt x="2236" y="1839"/>
                    <a:pt x="2930" y="1047"/>
                    <a:pt x="3748" y="344"/>
                  </a:cubicBezTo>
                  <a:cubicBezTo>
                    <a:pt x="3784" y="310"/>
                    <a:pt x="3809" y="266"/>
                    <a:pt x="3812" y="218"/>
                  </a:cubicBezTo>
                  <a:cubicBezTo>
                    <a:pt x="3815" y="168"/>
                    <a:pt x="3803" y="121"/>
                    <a:pt x="3773" y="82"/>
                  </a:cubicBezTo>
                  <a:cubicBezTo>
                    <a:pt x="3742" y="40"/>
                    <a:pt x="3700" y="15"/>
                    <a:pt x="3653" y="4"/>
                  </a:cubicBezTo>
                  <a:cubicBezTo>
                    <a:pt x="3640" y="2"/>
                    <a:pt x="3628" y="1"/>
                    <a:pt x="3615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9" name="Google Shape;4213;p57">
              <a:extLst>
                <a:ext uri="{FF2B5EF4-FFF2-40B4-BE49-F238E27FC236}">
                  <a16:creationId xmlns:a16="http://schemas.microsoft.com/office/drawing/2014/main" id="{0275633D-101A-4686-9A51-50EEB51F0740}"/>
                </a:ext>
              </a:extLst>
            </p:cNvPr>
            <p:cNvSpPr/>
            <p:nvPr/>
          </p:nvSpPr>
          <p:spPr>
            <a:xfrm>
              <a:off x="6753250" y="2222775"/>
              <a:ext cx="107775" cy="243225"/>
            </a:xfrm>
            <a:custGeom>
              <a:avLst/>
              <a:gdLst/>
              <a:ahLst/>
              <a:cxnLst/>
              <a:rect l="l" t="t" r="r" b="b"/>
              <a:pathLst>
                <a:path w="4311" h="9729" extrusionOk="0">
                  <a:moveTo>
                    <a:pt x="216" y="1"/>
                  </a:moveTo>
                  <a:cubicBezTo>
                    <a:pt x="162" y="1"/>
                    <a:pt x="109" y="24"/>
                    <a:pt x="70" y="67"/>
                  </a:cubicBezTo>
                  <a:cubicBezTo>
                    <a:pt x="70" y="70"/>
                    <a:pt x="68" y="70"/>
                    <a:pt x="68" y="73"/>
                  </a:cubicBezTo>
                  <a:cubicBezTo>
                    <a:pt x="1" y="156"/>
                    <a:pt x="12" y="276"/>
                    <a:pt x="90" y="340"/>
                  </a:cubicBezTo>
                  <a:cubicBezTo>
                    <a:pt x="1393" y="1451"/>
                    <a:pt x="2400" y="2879"/>
                    <a:pt x="3002" y="4483"/>
                  </a:cubicBezTo>
                  <a:cubicBezTo>
                    <a:pt x="3619" y="6101"/>
                    <a:pt x="3837" y="7839"/>
                    <a:pt x="3630" y="9510"/>
                  </a:cubicBezTo>
                  <a:cubicBezTo>
                    <a:pt x="3616" y="9600"/>
                    <a:pt x="3672" y="9686"/>
                    <a:pt x="3764" y="9720"/>
                  </a:cubicBezTo>
                  <a:cubicBezTo>
                    <a:pt x="3770" y="9722"/>
                    <a:pt x="3781" y="9725"/>
                    <a:pt x="3786" y="9725"/>
                  </a:cubicBezTo>
                  <a:cubicBezTo>
                    <a:pt x="3798" y="9728"/>
                    <a:pt x="3806" y="9728"/>
                    <a:pt x="3814" y="9728"/>
                  </a:cubicBezTo>
                  <a:cubicBezTo>
                    <a:pt x="3853" y="9728"/>
                    <a:pt x="3892" y="9714"/>
                    <a:pt x="3926" y="9695"/>
                  </a:cubicBezTo>
                  <a:cubicBezTo>
                    <a:pt x="3968" y="9667"/>
                    <a:pt x="4001" y="9622"/>
                    <a:pt x="4007" y="9569"/>
                  </a:cubicBezTo>
                  <a:cubicBezTo>
                    <a:pt x="4311" y="7870"/>
                    <a:pt x="4113" y="6004"/>
                    <a:pt x="3446" y="4313"/>
                  </a:cubicBezTo>
                  <a:cubicBezTo>
                    <a:pt x="3117" y="3473"/>
                    <a:pt x="2690" y="2684"/>
                    <a:pt x="2174" y="1970"/>
                  </a:cubicBezTo>
                  <a:cubicBezTo>
                    <a:pt x="1661" y="1247"/>
                    <a:pt x="1038" y="600"/>
                    <a:pt x="333" y="42"/>
                  </a:cubicBezTo>
                  <a:lnTo>
                    <a:pt x="327" y="39"/>
                  </a:lnTo>
                  <a:cubicBezTo>
                    <a:pt x="294" y="13"/>
                    <a:pt x="255" y="1"/>
                    <a:pt x="216" y="1"/>
                  </a:cubicBezTo>
                  <a:close/>
                </a:path>
              </a:pathLst>
            </a:custGeom>
            <a:solidFill>
              <a:srgbClr val="68373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0" name="Google Shape;4214;p57">
              <a:extLst>
                <a:ext uri="{FF2B5EF4-FFF2-40B4-BE49-F238E27FC236}">
                  <a16:creationId xmlns:a16="http://schemas.microsoft.com/office/drawing/2014/main" id="{F203DB2D-9464-4CC1-B5C4-33DBEBFB2886}"/>
                </a:ext>
              </a:extLst>
            </p:cNvPr>
            <p:cNvSpPr/>
            <p:nvPr/>
          </p:nvSpPr>
          <p:spPr>
            <a:xfrm>
              <a:off x="6325375" y="2783925"/>
              <a:ext cx="122700" cy="84750"/>
            </a:xfrm>
            <a:custGeom>
              <a:avLst/>
              <a:gdLst/>
              <a:ahLst/>
              <a:cxnLst/>
              <a:rect l="l" t="t" r="r" b="b"/>
              <a:pathLst>
                <a:path w="4908" h="3390" extrusionOk="0">
                  <a:moveTo>
                    <a:pt x="753" y="1"/>
                  </a:moveTo>
                  <a:cubicBezTo>
                    <a:pt x="444" y="1"/>
                    <a:pt x="166" y="223"/>
                    <a:pt x="117" y="525"/>
                  </a:cubicBezTo>
                  <a:cubicBezTo>
                    <a:pt x="0" y="1301"/>
                    <a:pt x="193" y="2687"/>
                    <a:pt x="1674" y="3220"/>
                  </a:cubicBezTo>
                  <a:cubicBezTo>
                    <a:pt x="2001" y="3338"/>
                    <a:pt x="2310" y="3390"/>
                    <a:pt x="2599" y="3390"/>
                  </a:cubicBezTo>
                  <a:cubicBezTo>
                    <a:pt x="3614" y="3390"/>
                    <a:pt x="4373" y="2750"/>
                    <a:pt x="4721" y="2107"/>
                  </a:cubicBezTo>
                  <a:cubicBezTo>
                    <a:pt x="4907" y="1761"/>
                    <a:pt x="4902" y="1390"/>
                    <a:pt x="4545" y="1228"/>
                  </a:cubicBezTo>
                  <a:cubicBezTo>
                    <a:pt x="3836" y="907"/>
                    <a:pt x="2556" y="400"/>
                    <a:pt x="899" y="17"/>
                  </a:cubicBezTo>
                  <a:cubicBezTo>
                    <a:pt x="850" y="6"/>
                    <a:pt x="801" y="1"/>
                    <a:pt x="7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1" name="Google Shape;4215;p57">
              <a:extLst>
                <a:ext uri="{FF2B5EF4-FFF2-40B4-BE49-F238E27FC236}">
                  <a16:creationId xmlns:a16="http://schemas.microsoft.com/office/drawing/2014/main" id="{73C8006E-9BC9-4397-AE2A-420FC031F800}"/>
                </a:ext>
              </a:extLst>
            </p:cNvPr>
            <p:cNvSpPr/>
            <p:nvPr/>
          </p:nvSpPr>
          <p:spPr>
            <a:xfrm>
              <a:off x="6301450" y="2074625"/>
              <a:ext cx="151925" cy="133575"/>
            </a:xfrm>
            <a:custGeom>
              <a:avLst/>
              <a:gdLst/>
              <a:ahLst/>
              <a:cxnLst/>
              <a:rect l="l" t="t" r="r" b="b"/>
              <a:pathLst>
                <a:path w="6077" h="5343" extrusionOk="0">
                  <a:moveTo>
                    <a:pt x="313" y="1"/>
                  </a:moveTo>
                  <a:lnTo>
                    <a:pt x="0" y="224"/>
                  </a:lnTo>
                  <a:cubicBezTo>
                    <a:pt x="1526" y="2366"/>
                    <a:pt x="3566" y="4138"/>
                    <a:pt x="5901" y="5343"/>
                  </a:cubicBezTo>
                  <a:lnTo>
                    <a:pt x="6077" y="5003"/>
                  </a:lnTo>
                  <a:cubicBezTo>
                    <a:pt x="3794" y="3823"/>
                    <a:pt x="1800" y="2093"/>
                    <a:pt x="313" y="1"/>
                  </a:cubicBezTo>
                  <a:close/>
                </a:path>
              </a:pathLst>
            </a:custGeom>
            <a:solidFill>
              <a:srgbClr val="F77E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2" name="Google Shape;4216;p57">
              <a:extLst>
                <a:ext uri="{FF2B5EF4-FFF2-40B4-BE49-F238E27FC236}">
                  <a16:creationId xmlns:a16="http://schemas.microsoft.com/office/drawing/2014/main" id="{CBF5B397-E6F2-462A-9492-51B992E91078}"/>
                </a:ext>
              </a:extLst>
            </p:cNvPr>
            <p:cNvSpPr/>
            <p:nvPr/>
          </p:nvSpPr>
          <p:spPr>
            <a:xfrm>
              <a:off x="6611250" y="4731975"/>
              <a:ext cx="124600" cy="103725"/>
            </a:xfrm>
            <a:custGeom>
              <a:avLst/>
              <a:gdLst/>
              <a:ahLst/>
              <a:cxnLst/>
              <a:rect l="l" t="t" r="r" b="b"/>
              <a:pathLst>
                <a:path w="4984" h="4149" extrusionOk="0">
                  <a:moveTo>
                    <a:pt x="642" y="0"/>
                  </a:moveTo>
                  <a:lnTo>
                    <a:pt x="642" y="0"/>
                  </a:lnTo>
                  <a:cubicBezTo>
                    <a:pt x="1" y="1406"/>
                    <a:pt x="171" y="2823"/>
                    <a:pt x="812" y="4149"/>
                  </a:cubicBezTo>
                  <a:cubicBezTo>
                    <a:pt x="2308" y="4026"/>
                    <a:pt x="2961" y="3844"/>
                    <a:pt x="4222" y="3579"/>
                  </a:cubicBezTo>
                  <a:cubicBezTo>
                    <a:pt x="4219" y="3579"/>
                    <a:pt x="4983" y="857"/>
                    <a:pt x="642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3" name="Google Shape;4217;p57">
              <a:extLst>
                <a:ext uri="{FF2B5EF4-FFF2-40B4-BE49-F238E27FC236}">
                  <a16:creationId xmlns:a16="http://schemas.microsoft.com/office/drawing/2014/main" id="{FB0ED8AA-BB81-44D6-9F54-FAAC71562BCA}"/>
                </a:ext>
              </a:extLst>
            </p:cNvPr>
            <p:cNvSpPr/>
            <p:nvPr/>
          </p:nvSpPr>
          <p:spPr>
            <a:xfrm>
              <a:off x="6315300" y="4631000"/>
              <a:ext cx="317800" cy="207575"/>
            </a:xfrm>
            <a:custGeom>
              <a:avLst/>
              <a:gdLst/>
              <a:ahLst/>
              <a:cxnLst/>
              <a:rect l="l" t="t" r="r" b="b"/>
              <a:pathLst>
                <a:path w="12712" h="8303" extrusionOk="0">
                  <a:moveTo>
                    <a:pt x="8131" y="1"/>
                  </a:moveTo>
                  <a:cubicBezTo>
                    <a:pt x="8009" y="1"/>
                    <a:pt x="7883" y="6"/>
                    <a:pt x="7752" y="16"/>
                  </a:cubicBezTo>
                  <a:cubicBezTo>
                    <a:pt x="5799" y="170"/>
                    <a:pt x="4845" y="1821"/>
                    <a:pt x="4942" y="2658"/>
                  </a:cubicBezTo>
                  <a:cubicBezTo>
                    <a:pt x="4940" y="2648"/>
                    <a:pt x="4937" y="2641"/>
                    <a:pt x="4934" y="2638"/>
                  </a:cubicBezTo>
                  <a:lnTo>
                    <a:pt x="4934" y="2638"/>
                  </a:lnTo>
                  <a:cubicBezTo>
                    <a:pt x="4776" y="2218"/>
                    <a:pt x="4456" y="1652"/>
                    <a:pt x="3422" y="1202"/>
                  </a:cubicBezTo>
                  <a:cubicBezTo>
                    <a:pt x="3099" y="1062"/>
                    <a:pt x="2770" y="997"/>
                    <a:pt x="2449" y="997"/>
                  </a:cubicBezTo>
                  <a:cubicBezTo>
                    <a:pt x="1155" y="997"/>
                    <a:pt x="0" y="2047"/>
                    <a:pt x="18" y="3462"/>
                  </a:cubicBezTo>
                  <a:lnTo>
                    <a:pt x="74" y="7928"/>
                  </a:lnTo>
                  <a:cubicBezTo>
                    <a:pt x="74" y="7928"/>
                    <a:pt x="3111" y="8303"/>
                    <a:pt x="7360" y="8303"/>
                  </a:cubicBezTo>
                  <a:cubicBezTo>
                    <a:pt x="8998" y="8303"/>
                    <a:pt x="10817" y="8247"/>
                    <a:pt x="12712" y="8093"/>
                  </a:cubicBezTo>
                  <a:cubicBezTo>
                    <a:pt x="12067" y="6770"/>
                    <a:pt x="11897" y="5350"/>
                    <a:pt x="12539" y="3950"/>
                  </a:cubicBezTo>
                  <a:cubicBezTo>
                    <a:pt x="11523" y="3752"/>
                    <a:pt x="11493" y="3735"/>
                    <a:pt x="11063" y="3716"/>
                  </a:cubicBezTo>
                  <a:cubicBezTo>
                    <a:pt x="11063" y="3716"/>
                    <a:pt x="11439" y="1"/>
                    <a:pt x="8131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4" name="Google Shape;4218;p57">
              <a:extLst>
                <a:ext uri="{FF2B5EF4-FFF2-40B4-BE49-F238E27FC236}">
                  <a16:creationId xmlns:a16="http://schemas.microsoft.com/office/drawing/2014/main" id="{4C3C2F9F-A5DD-4C63-A0D9-079E9EC2DAB5}"/>
                </a:ext>
              </a:extLst>
            </p:cNvPr>
            <p:cNvSpPr/>
            <p:nvPr/>
          </p:nvSpPr>
          <p:spPr>
            <a:xfrm>
              <a:off x="631560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15907" y="0"/>
                  </a:moveTo>
                  <a:cubicBezTo>
                    <a:pt x="15902" y="0"/>
                    <a:pt x="15897" y="1"/>
                    <a:pt x="15891" y="2"/>
                  </a:cubicBezTo>
                  <a:cubicBezTo>
                    <a:pt x="12327" y="582"/>
                    <a:pt x="8751" y="742"/>
                    <a:pt x="5896" y="742"/>
                  </a:cubicBezTo>
                  <a:cubicBezTo>
                    <a:pt x="2411" y="742"/>
                    <a:pt x="1" y="504"/>
                    <a:pt x="1" y="504"/>
                  </a:cubicBezTo>
                  <a:lnTo>
                    <a:pt x="1" y="504"/>
                  </a:lnTo>
                  <a:lnTo>
                    <a:pt x="6" y="1506"/>
                  </a:lnTo>
                  <a:cubicBezTo>
                    <a:pt x="6" y="1506"/>
                    <a:pt x="3471" y="2010"/>
                    <a:pt x="7666" y="2010"/>
                  </a:cubicBezTo>
                  <a:cubicBezTo>
                    <a:pt x="10324" y="2010"/>
                    <a:pt x="13275" y="1808"/>
                    <a:pt x="15824" y="1146"/>
                  </a:cubicBezTo>
                  <a:cubicBezTo>
                    <a:pt x="15824" y="1146"/>
                    <a:pt x="16165" y="0"/>
                    <a:pt x="15907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5" name="Google Shape;4219;p57">
              <a:extLst>
                <a:ext uri="{FF2B5EF4-FFF2-40B4-BE49-F238E27FC236}">
                  <a16:creationId xmlns:a16="http://schemas.microsoft.com/office/drawing/2014/main" id="{EF8E2F63-01AD-42DD-98F9-7727FA38E9BC}"/>
                </a:ext>
              </a:extLst>
            </p:cNvPr>
            <p:cNvSpPr/>
            <p:nvPr/>
          </p:nvSpPr>
          <p:spPr>
            <a:xfrm>
              <a:off x="6361700" y="4727375"/>
              <a:ext cx="57425" cy="57200"/>
            </a:xfrm>
            <a:custGeom>
              <a:avLst/>
              <a:gdLst/>
              <a:ahLst/>
              <a:cxnLst/>
              <a:rect l="l" t="t" r="r" b="b"/>
              <a:pathLst>
                <a:path w="2297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11" y="3"/>
                    <a:pt x="1" y="519"/>
                    <a:pt x="4" y="1149"/>
                  </a:cubicBezTo>
                  <a:cubicBezTo>
                    <a:pt x="9" y="1781"/>
                    <a:pt x="520" y="2288"/>
                    <a:pt x="1151" y="2288"/>
                  </a:cubicBezTo>
                  <a:cubicBezTo>
                    <a:pt x="1152" y="2288"/>
                    <a:pt x="1154" y="2288"/>
                    <a:pt x="1156" y="2288"/>
                  </a:cubicBezTo>
                  <a:cubicBezTo>
                    <a:pt x="1786" y="2285"/>
                    <a:pt x="2297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6" name="Google Shape;4220;p57">
              <a:extLst>
                <a:ext uri="{FF2B5EF4-FFF2-40B4-BE49-F238E27FC236}">
                  <a16:creationId xmlns:a16="http://schemas.microsoft.com/office/drawing/2014/main" id="{F40D976D-08E2-44C2-9599-CF37BDE67578}"/>
                </a:ext>
              </a:extLst>
            </p:cNvPr>
            <p:cNvSpPr/>
            <p:nvPr/>
          </p:nvSpPr>
          <p:spPr>
            <a:xfrm>
              <a:off x="6485575" y="4720450"/>
              <a:ext cx="110625" cy="18025"/>
            </a:xfrm>
            <a:custGeom>
              <a:avLst/>
              <a:gdLst/>
              <a:ahLst/>
              <a:cxnLst/>
              <a:rect l="l" t="t" r="r" b="b"/>
              <a:pathLst>
                <a:path w="4425" h="721" extrusionOk="0">
                  <a:moveTo>
                    <a:pt x="4195" y="0"/>
                  </a:moveTo>
                  <a:cubicBezTo>
                    <a:pt x="4190" y="0"/>
                    <a:pt x="4185" y="0"/>
                    <a:pt x="4180" y="1"/>
                  </a:cubicBezTo>
                  <a:lnTo>
                    <a:pt x="221" y="266"/>
                  </a:lnTo>
                  <a:cubicBezTo>
                    <a:pt x="95" y="277"/>
                    <a:pt x="0" y="383"/>
                    <a:pt x="9" y="506"/>
                  </a:cubicBezTo>
                  <a:cubicBezTo>
                    <a:pt x="20" y="629"/>
                    <a:pt x="118" y="721"/>
                    <a:pt x="235" y="721"/>
                  </a:cubicBezTo>
                  <a:lnTo>
                    <a:pt x="249" y="721"/>
                  </a:lnTo>
                  <a:lnTo>
                    <a:pt x="4207" y="456"/>
                  </a:lnTo>
                  <a:cubicBezTo>
                    <a:pt x="4333" y="444"/>
                    <a:pt x="4425" y="338"/>
                    <a:pt x="4419" y="216"/>
                  </a:cubicBezTo>
                  <a:cubicBezTo>
                    <a:pt x="4414" y="90"/>
                    <a:pt x="4314" y="0"/>
                    <a:pt x="4195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7" name="Google Shape;4221;p57">
              <a:extLst>
                <a:ext uri="{FF2B5EF4-FFF2-40B4-BE49-F238E27FC236}">
                  <a16:creationId xmlns:a16="http://schemas.microsoft.com/office/drawing/2014/main" id="{3638C819-3D76-4D0D-BB00-8ADFCBFF8981}"/>
                </a:ext>
              </a:extLst>
            </p:cNvPr>
            <p:cNvSpPr/>
            <p:nvPr/>
          </p:nvSpPr>
          <p:spPr>
            <a:xfrm>
              <a:off x="6478175" y="4621525"/>
              <a:ext cx="161900" cy="95400"/>
            </a:xfrm>
            <a:custGeom>
              <a:avLst/>
              <a:gdLst/>
              <a:ahLst/>
              <a:cxnLst/>
              <a:rect l="l" t="t" r="r" b="b"/>
              <a:pathLst>
                <a:path w="6476" h="3816" extrusionOk="0">
                  <a:moveTo>
                    <a:pt x="4392" y="454"/>
                  </a:moveTo>
                  <a:cubicBezTo>
                    <a:pt x="4417" y="454"/>
                    <a:pt x="4436" y="459"/>
                    <a:pt x="4450" y="471"/>
                  </a:cubicBezTo>
                  <a:cubicBezTo>
                    <a:pt x="4503" y="512"/>
                    <a:pt x="4501" y="660"/>
                    <a:pt x="4439" y="844"/>
                  </a:cubicBezTo>
                  <a:cubicBezTo>
                    <a:pt x="4241" y="1450"/>
                    <a:pt x="3937" y="2016"/>
                    <a:pt x="3547" y="2518"/>
                  </a:cubicBezTo>
                  <a:lnTo>
                    <a:pt x="3474" y="2591"/>
                  </a:lnTo>
                  <a:cubicBezTo>
                    <a:pt x="3516" y="2432"/>
                    <a:pt x="3552" y="2267"/>
                    <a:pt x="3586" y="2111"/>
                  </a:cubicBezTo>
                  <a:cubicBezTo>
                    <a:pt x="3694" y="1634"/>
                    <a:pt x="3798" y="1179"/>
                    <a:pt x="4049" y="761"/>
                  </a:cubicBezTo>
                  <a:cubicBezTo>
                    <a:pt x="4110" y="660"/>
                    <a:pt x="4183" y="546"/>
                    <a:pt x="4277" y="487"/>
                  </a:cubicBezTo>
                  <a:cubicBezTo>
                    <a:pt x="4311" y="465"/>
                    <a:pt x="4353" y="454"/>
                    <a:pt x="4392" y="454"/>
                  </a:cubicBezTo>
                  <a:close/>
                  <a:moveTo>
                    <a:pt x="5759" y="1536"/>
                  </a:moveTo>
                  <a:cubicBezTo>
                    <a:pt x="5868" y="1536"/>
                    <a:pt x="5979" y="1606"/>
                    <a:pt x="5988" y="1679"/>
                  </a:cubicBezTo>
                  <a:cubicBezTo>
                    <a:pt x="5996" y="1732"/>
                    <a:pt x="5960" y="1824"/>
                    <a:pt x="5776" y="1974"/>
                  </a:cubicBezTo>
                  <a:cubicBezTo>
                    <a:pt x="5187" y="2457"/>
                    <a:pt x="4467" y="2795"/>
                    <a:pt x="3795" y="2926"/>
                  </a:cubicBezTo>
                  <a:cubicBezTo>
                    <a:pt x="3825" y="2892"/>
                    <a:pt x="3853" y="2853"/>
                    <a:pt x="3887" y="2814"/>
                  </a:cubicBezTo>
                  <a:cubicBezTo>
                    <a:pt x="4314" y="2401"/>
                    <a:pt x="4785" y="2030"/>
                    <a:pt x="5296" y="1720"/>
                  </a:cubicBezTo>
                  <a:cubicBezTo>
                    <a:pt x="5444" y="1626"/>
                    <a:pt x="5605" y="1536"/>
                    <a:pt x="5759" y="1536"/>
                  </a:cubicBezTo>
                  <a:close/>
                  <a:moveTo>
                    <a:pt x="4391" y="1"/>
                  </a:moveTo>
                  <a:cubicBezTo>
                    <a:pt x="4272" y="1"/>
                    <a:pt x="4148" y="36"/>
                    <a:pt x="4035" y="105"/>
                  </a:cubicBezTo>
                  <a:cubicBezTo>
                    <a:pt x="3867" y="214"/>
                    <a:pt x="3756" y="373"/>
                    <a:pt x="3664" y="526"/>
                  </a:cubicBezTo>
                  <a:cubicBezTo>
                    <a:pt x="3374" y="1006"/>
                    <a:pt x="3256" y="1514"/>
                    <a:pt x="3142" y="2011"/>
                  </a:cubicBezTo>
                  <a:cubicBezTo>
                    <a:pt x="3053" y="2401"/>
                    <a:pt x="2969" y="2769"/>
                    <a:pt x="2804" y="3107"/>
                  </a:cubicBezTo>
                  <a:lnTo>
                    <a:pt x="218" y="3364"/>
                  </a:lnTo>
                  <a:cubicBezTo>
                    <a:pt x="93" y="3378"/>
                    <a:pt x="1" y="3484"/>
                    <a:pt x="15" y="3609"/>
                  </a:cubicBezTo>
                  <a:cubicBezTo>
                    <a:pt x="26" y="3729"/>
                    <a:pt x="126" y="3816"/>
                    <a:pt x="241" y="3816"/>
                  </a:cubicBezTo>
                  <a:cubicBezTo>
                    <a:pt x="249" y="3816"/>
                    <a:pt x="255" y="3816"/>
                    <a:pt x="263" y="3813"/>
                  </a:cubicBezTo>
                  <a:lnTo>
                    <a:pt x="3025" y="3539"/>
                  </a:lnTo>
                  <a:cubicBezTo>
                    <a:pt x="3053" y="3551"/>
                    <a:pt x="3081" y="3559"/>
                    <a:pt x="3109" y="3559"/>
                  </a:cubicBezTo>
                  <a:cubicBezTo>
                    <a:pt x="3148" y="3559"/>
                    <a:pt x="3184" y="3545"/>
                    <a:pt x="3220" y="3523"/>
                  </a:cubicBezTo>
                  <a:lnTo>
                    <a:pt x="4409" y="3405"/>
                  </a:lnTo>
                  <a:cubicBezTo>
                    <a:pt x="4534" y="3392"/>
                    <a:pt x="4626" y="3283"/>
                    <a:pt x="4612" y="3157"/>
                  </a:cubicBezTo>
                  <a:cubicBezTo>
                    <a:pt x="5173" y="2940"/>
                    <a:pt x="5681" y="2630"/>
                    <a:pt x="6063" y="2323"/>
                  </a:cubicBezTo>
                  <a:cubicBezTo>
                    <a:pt x="6166" y="2239"/>
                    <a:pt x="6476" y="1985"/>
                    <a:pt x="6440" y="1628"/>
                  </a:cubicBezTo>
                  <a:cubicBezTo>
                    <a:pt x="6403" y="1290"/>
                    <a:pt x="6070" y="1084"/>
                    <a:pt x="5765" y="1084"/>
                  </a:cubicBezTo>
                  <a:cubicBezTo>
                    <a:pt x="5763" y="1084"/>
                    <a:pt x="5761" y="1084"/>
                    <a:pt x="5759" y="1084"/>
                  </a:cubicBezTo>
                  <a:cubicBezTo>
                    <a:pt x="5485" y="1090"/>
                    <a:pt x="5257" y="1215"/>
                    <a:pt x="5059" y="1335"/>
                  </a:cubicBezTo>
                  <a:cubicBezTo>
                    <a:pt x="4908" y="1430"/>
                    <a:pt x="4760" y="1525"/>
                    <a:pt x="4618" y="1626"/>
                  </a:cubicBezTo>
                  <a:cubicBezTo>
                    <a:pt x="4715" y="1416"/>
                    <a:pt x="4799" y="1204"/>
                    <a:pt x="4869" y="984"/>
                  </a:cubicBezTo>
                  <a:cubicBezTo>
                    <a:pt x="5033" y="490"/>
                    <a:pt x="4886" y="239"/>
                    <a:pt x="4732" y="116"/>
                  </a:cubicBezTo>
                  <a:cubicBezTo>
                    <a:pt x="4636" y="39"/>
                    <a:pt x="4517" y="1"/>
                    <a:pt x="4391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8" name="Google Shape;4222;p57">
              <a:extLst>
                <a:ext uri="{FF2B5EF4-FFF2-40B4-BE49-F238E27FC236}">
                  <a16:creationId xmlns:a16="http://schemas.microsoft.com/office/drawing/2014/main" id="{37144B87-8972-42D6-8284-759DF5E80AF9}"/>
                </a:ext>
              </a:extLst>
            </p:cNvPr>
            <p:cNvSpPr/>
            <p:nvPr/>
          </p:nvSpPr>
          <p:spPr>
            <a:xfrm>
              <a:off x="5690350" y="4731975"/>
              <a:ext cx="124650" cy="103725"/>
            </a:xfrm>
            <a:custGeom>
              <a:avLst/>
              <a:gdLst/>
              <a:ahLst/>
              <a:cxnLst/>
              <a:rect l="l" t="t" r="r" b="b"/>
              <a:pathLst>
                <a:path w="4986" h="4149" extrusionOk="0">
                  <a:moveTo>
                    <a:pt x="4344" y="0"/>
                  </a:moveTo>
                  <a:lnTo>
                    <a:pt x="4344" y="0"/>
                  </a:lnTo>
                  <a:cubicBezTo>
                    <a:pt x="0" y="857"/>
                    <a:pt x="765" y="3579"/>
                    <a:pt x="765" y="3579"/>
                  </a:cubicBezTo>
                  <a:cubicBezTo>
                    <a:pt x="2026" y="3844"/>
                    <a:pt x="2678" y="4026"/>
                    <a:pt x="4174" y="4149"/>
                  </a:cubicBezTo>
                  <a:cubicBezTo>
                    <a:pt x="4815" y="2823"/>
                    <a:pt x="4986" y="1406"/>
                    <a:pt x="4344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9" name="Google Shape;4223;p57">
              <a:extLst>
                <a:ext uri="{FF2B5EF4-FFF2-40B4-BE49-F238E27FC236}">
                  <a16:creationId xmlns:a16="http://schemas.microsoft.com/office/drawing/2014/main" id="{6073D796-60A0-4CBD-AA2E-06B3EC4E3CA5}"/>
                </a:ext>
              </a:extLst>
            </p:cNvPr>
            <p:cNvSpPr/>
            <p:nvPr/>
          </p:nvSpPr>
          <p:spPr>
            <a:xfrm>
              <a:off x="5793000" y="4631000"/>
              <a:ext cx="317875" cy="207575"/>
            </a:xfrm>
            <a:custGeom>
              <a:avLst/>
              <a:gdLst/>
              <a:ahLst/>
              <a:cxnLst/>
              <a:rect l="l" t="t" r="r" b="b"/>
              <a:pathLst>
                <a:path w="12715" h="8303" extrusionOk="0">
                  <a:moveTo>
                    <a:pt x="4585" y="1"/>
                  </a:moveTo>
                  <a:cubicBezTo>
                    <a:pt x="1276" y="1"/>
                    <a:pt x="1652" y="3716"/>
                    <a:pt x="1652" y="3716"/>
                  </a:cubicBezTo>
                  <a:cubicBezTo>
                    <a:pt x="1223" y="3735"/>
                    <a:pt x="1192" y="3752"/>
                    <a:pt x="177" y="3950"/>
                  </a:cubicBezTo>
                  <a:cubicBezTo>
                    <a:pt x="818" y="5350"/>
                    <a:pt x="642" y="6770"/>
                    <a:pt x="1" y="8093"/>
                  </a:cubicBezTo>
                  <a:cubicBezTo>
                    <a:pt x="1895" y="8247"/>
                    <a:pt x="3714" y="8303"/>
                    <a:pt x="5353" y="8303"/>
                  </a:cubicBezTo>
                  <a:cubicBezTo>
                    <a:pt x="9602" y="8303"/>
                    <a:pt x="12639" y="7928"/>
                    <a:pt x="12639" y="7928"/>
                  </a:cubicBezTo>
                  <a:lnTo>
                    <a:pt x="12694" y="3462"/>
                  </a:lnTo>
                  <a:cubicBezTo>
                    <a:pt x="12714" y="2047"/>
                    <a:pt x="11560" y="997"/>
                    <a:pt x="10265" y="997"/>
                  </a:cubicBezTo>
                  <a:cubicBezTo>
                    <a:pt x="9944" y="997"/>
                    <a:pt x="9614" y="1062"/>
                    <a:pt x="9291" y="1202"/>
                  </a:cubicBezTo>
                  <a:cubicBezTo>
                    <a:pt x="8255" y="1654"/>
                    <a:pt x="7937" y="2223"/>
                    <a:pt x="7776" y="2643"/>
                  </a:cubicBezTo>
                  <a:lnTo>
                    <a:pt x="7776" y="2643"/>
                  </a:lnTo>
                  <a:cubicBezTo>
                    <a:pt x="7774" y="2646"/>
                    <a:pt x="7772" y="2652"/>
                    <a:pt x="7770" y="2658"/>
                  </a:cubicBezTo>
                  <a:cubicBezTo>
                    <a:pt x="7868" y="1821"/>
                    <a:pt x="6917" y="170"/>
                    <a:pt x="4964" y="16"/>
                  </a:cubicBezTo>
                  <a:cubicBezTo>
                    <a:pt x="4832" y="6"/>
                    <a:pt x="4706" y="1"/>
                    <a:pt x="4585" y="1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0" name="Google Shape;4224;p57">
              <a:extLst>
                <a:ext uri="{FF2B5EF4-FFF2-40B4-BE49-F238E27FC236}">
                  <a16:creationId xmlns:a16="http://schemas.microsoft.com/office/drawing/2014/main" id="{4F4AA93C-4A65-45F9-920D-9FB341966F5E}"/>
                </a:ext>
              </a:extLst>
            </p:cNvPr>
            <p:cNvSpPr/>
            <p:nvPr/>
          </p:nvSpPr>
          <p:spPr>
            <a:xfrm>
              <a:off x="6015350" y="4727375"/>
              <a:ext cx="57350" cy="57200"/>
            </a:xfrm>
            <a:custGeom>
              <a:avLst/>
              <a:gdLst/>
              <a:ahLst/>
              <a:cxnLst/>
              <a:rect l="l" t="t" r="r" b="b"/>
              <a:pathLst>
                <a:path w="2294" h="2288" extrusionOk="0">
                  <a:moveTo>
                    <a:pt x="1147" y="0"/>
                  </a:moveTo>
                  <a:cubicBezTo>
                    <a:pt x="1145" y="0"/>
                    <a:pt x="1143" y="0"/>
                    <a:pt x="1142" y="0"/>
                  </a:cubicBezTo>
                  <a:cubicBezTo>
                    <a:pt x="508" y="3"/>
                    <a:pt x="1" y="519"/>
                    <a:pt x="3" y="1149"/>
                  </a:cubicBezTo>
                  <a:cubicBezTo>
                    <a:pt x="6" y="1781"/>
                    <a:pt x="519" y="2288"/>
                    <a:pt x="1148" y="2288"/>
                  </a:cubicBezTo>
                  <a:cubicBezTo>
                    <a:pt x="1149" y="2288"/>
                    <a:pt x="1151" y="2288"/>
                    <a:pt x="1153" y="2288"/>
                  </a:cubicBezTo>
                  <a:cubicBezTo>
                    <a:pt x="1786" y="2285"/>
                    <a:pt x="2294" y="1769"/>
                    <a:pt x="2291" y="1135"/>
                  </a:cubicBezTo>
                  <a:cubicBezTo>
                    <a:pt x="2288" y="507"/>
                    <a:pt x="1775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1" name="Google Shape;4225;p57">
              <a:extLst>
                <a:ext uri="{FF2B5EF4-FFF2-40B4-BE49-F238E27FC236}">
                  <a16:creationId xmlns:a16="http://schemas.microsoft.com/office/drawing/2014/main" id="{7C2AE2F3-9CD5-4783-B393-81F2C61FE3BE}"/>
                </a:ext>
              </a:extLst>
            </p:cNvPr>
            <p:cNvSpPr/>
            <p:nvPr/>
          </p:nvSpPr>
          <p:spPr>
            <a:xfrm>
              <a:off x="5706450" y="4818975"/>
              <a:ext cx="404125" cy="50275"/>
            </a:xfrm>
            <a:custGeom>
              <a:avLst/>
              <a:gdLst/>
              <a:ahLst/>
              <a:cxnLst/>
              <a:rect l="l" t="t" r="r" b="b"/>
              <a:pathLst>
                <a:path w="16165" h="2011" extrusionOk="0">
                  <a:moveTo>
                    <a:pt x="258" y="0"/>
                  </a:moveTo>
                  <a:cubicBezTo>
                    <a:pt x="0" y="0"/>
                    <a:pt x="338" y="1146"/>
                    <a:pt x="338" y="1146"/>
                  </a:cubicBezTo>
                  <a:cubicBezTo>
                    <a:pt x="2888" y="1808"/>
                    <a:pt x="5840" y="2010"/>
                    <a:pt x="8498" y="2010"/>
                  </a:cubicBezTo>
                  <a:cubicBezTo>
                    <a:pt x="12693" y="2010"/>
                    <a:pt x="16156" y="1506"/>
                    <a:pt x="16156" y="1506"/>
                  </a:cubicBezTo>
                  <a:lnTo>
                    <a:pt x="16165" y="504"/>
                  </a:lnTo>
                  <a:lnTo>
                    <a:pt x="16165" y="504"/>
                  </a:lnTo>
                  <a:cubicBezTo>
                    <a:pt x="16164" y="504"/>
                    <a:pt x="13754" y="742"/>
                    <a:pt x="10269" y="742"/>
                  </a:cubicBezTo>
                  <a:cubicBezTo>
                    <a:pt x="7414" y="742"/>
                    <a:pt x="3838" y="582"/>
                    <a:pt x="274" y="2"/>
                  </a:cubicBezTo>
                  <a:cubicBezTo>
                    <a:pt x="268" y="1"/>
                    <a:pt x="263" y="0"/>
                    <a:pt x="258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2" name="Google Shape;4226;p57">
              <a:extLst>
                <a:ext uri="{FF2B5EF4-FFF2-40B4-BE49-F238E27FC236}">
                  <a16:creationId xmlns:a16="http://schemas.microsoft.com/office/drawing/2014/main" id="{092896C2-75E5-41AC-8B2F-461DDDC20746}"/>
                </a:ext>
              </a:extLst>
            </p:cNvPr>
            <p:cNvSpPr/>
            <p:nvPr/>
          </p:nvSpPr>
          <p:spPr>
            <a:xfrm>
              <a:off x="5829825" y="4720450"/>
              <a:ext cx="110725" cy="18025"/>
            </a:xfrm>
            <a:custGeom>
              <a:avLst/>
              <a:gdLst/>
              <a:ahLst/>
              <a:cxnLst/>
              <a:rect l="l" t="t" r="r" b="b"/>
              <a:pathLst>
                <a:path w="4429" h="721" extrusionOk="0">
                  <a:moveTo>
                    <a:pt x="236" y="0"/>
                  </a:moveTo>
                  <a:cubicBezTo>
                    <a:pt x="120" y="0"/>
                    <a:pt x="17" y="90"/>
                    <a:pt x="6" y="216"/>
                  </a:cubicBezTo>
                  <a:cubicBezTo>
                    <a:pt x="1" y="338"/>
                    <a:pt x="96" y="444"/>
                    <a:pt x="221" y="456"/>
                  </a:cubicBezTo>
                  <a:lnTo>
                    <a:pt x="4177" y="721"/>
                  </a:lnTo>
                  <a:lnTo>
                    <a:pt x="4191" y="721"/>
                  </a:lnTo>
                  <a:cubicBezTo>
                    <a:pt x="4311" y="721"/>
                    <a:pt x="4409" y="629"/>
                    <a:pt x="4420" y="506"/>
                  </a:cubicBezTo>
                  <a:cubicBezTo>
                    <a:pt x="4428" y="383"/>
                    <a:pt x="4336" y="277"/>
                    <a:pt x="4211" y="266"/>
                  </a:cubicBezTo>
                  <a:lnTo>
                    <a:pt x="252" y="1"/>
                  </a:lnTo>
                  <a:cubicBezTo>
                    <a:pt x="247" y="0"/>
                    <a:pt x="242" y="0"/>
                    <a:pt x="236" y="0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3" name="Google Shape;4227;p57">
              <a:extLst>
                <a:ext uri="{FF2B5EF4-FFF2-40B4-BE49-F238E27FC236}">
                  <a16:creationId xmlns:a16="http://schemas.microsoft.com/office/drawing/2014/main" id="{B615D586-671A-449A-9394-EF2055EC8753}"/>
                </a:ext>
              </a:extLst>
            </p:cNvPr>
            <p:cNvSpPr/>
            <p:nvPr/>
          </p:nvSpPr>
          <p:spPr>
            <a:xfrm>
              <a:off x="5786025" y="4621600"/>
              <a:ext cx="161975" cy="95400"/>
            </a:xfrm>
            <a:custGeom>
              <a:avLst/>
              <a:gdLst/>
              <a:ahLst/>
              <a:cxnLst/>
              <a:rect l="l" t="t" r="r" b="b"/>
              <a:pathLst>
                <a:path w="6479" h="3816" extrusionOk="0">
                  <a:moveTo>
                    <a:pt x="2090" y="448"/>
                  </a:moveTo>
                  <a:cubicBezTo>
                    <a:pt x="2124" y="448"/>
                    <a:pt x="2166" y="462"/>
                    <a:pt x="2205" y="482"/>
                  </a:cubicBezTo>
                  <a:cubicBezTo>
                    <a:pt x="2300" y="543"/>
                    <a:pt x="2369" y="657"/>
                    <a:pt x="2431" y="755"/>
                  </a:cubicBezTo>
                  <a:cubicBezTo>
                    <a:pt x="2682" y="1173"/>
                    <a:pt x="2788" y="1625"/>
                    <a:pt x="2897" y="2105"/>
                  </a:cubicBezTo>
                  <a:cubicBezTo>
                    <a:pt x="2927" y="2264"/>
                    <a:pt x="2964" y="2429"/>
                    <a:pt x="3008" y="2585"/>
                  </a:cubicBezTo>
                  <a:lnTo>
                    <a:pt x="2933" y="2513"/>
                  </a:lnTo>
                  <a:cubicBezTo>
                    <a:pt x="2545" y="2010"/>
                    <a:pt x="2241" y="1444"/>
                    <a:pt x="2040" y="839"/>
                  </a:cubicBezTo>
                  <a:cubicBezTo>
                    <a:pt x="1982" y="655"/>
                    <a:pt x="1979" y="509"/>
                    <a:pt x="2032" y="465"/>
                  </a:cubicBezTo>
                  <a:cubicBezTo>
                    <a:pt x="2046" y="454"/>
                    <a:pt x="2065" y="448"/>
                    <a:pt x="2090" y="448"/>
                  </a:cubicBezTo>
                  <a:close/>
                  <a:moveTo>
                    <a:pt x="721" y="1536"/>
                  </a:moveTo>
                  <a:cubicBezTo>
                    <a:pt x="874" y="1539"/>
                    <a:pt x="1033" y="1625"/>
                    <a:pt x="1184" y="1720"/>
                  </a:cubicBezTo>
                  <a:cubicBezTo>
                    <a:pt x="1694" y="2035"/>
                    <a:pt x="2168" y="2404"/>
                    <a:pt x="2592" y="2817"/>
                  </a:cubicBezTo>
                  <a:cubicBezTo>
                    <a:pt x="2620" y="2853"/>
                    <a:pt x="2651" y="2889"/>
                    <a:pt x="2685" y="2925"/>
                  </a:cubicBezTo>
                  <a:cubicBezTo>
                    <a:pt x="2015" y="2794"/>
                    <a:pt x="1292" y="2457"/>
                    <a:pt x="704" y="1974"/>
                  </a:cubicBezTo>
                  <a:cubicBezTo>
                    <a:pt x="517" y="1821"/>
                    <a:pt x="483" y="1729"/>
                    <a:pt x="489" y="1678"/>
                  </a:cubicBezTo>
                  <a:cubicBezTo>
                    <a:pt x="497" y="1606"/>
                    <a:pt x="612" y="1536"/>
                    <a:pt x="721" y="1536"/>
                  </a:cubicBezTo>
                  <a:close/>
                  <a:moveTo>
                    <a:pt x="2088" y="1"/>
                  </a:moveTo>
                  <a:cubicBezTo>
                    <a:pt x="1963" y="1"/>
                    <a:pt x="1842" y="39"/>
                    <a:pt x="1744" y="116"/>
                  </a:cubicBezTo>
                  <a:cubicBezTo>
                    <a:pt x="1591" y="239"/>
                    <a:pt x="1446" y="490"/>
                    <a:pt x="1610" y="984"/>
                  </a:cubicBezTo>
                  <a:cubicBezTo>
                    <a:pt x="1680" y="1204"/>
                    <a:pt x="1767" y="1416"/>
                    <a:pt x="1862" y="1625"/>
                  </a:cubicBezTo>
                  <a:cubicBezTo>
                    <a:pt x="1717" y="1525"/>
                    <a:pt x="1571" y="1427"/>
                    <a:pt x="1421" y="1335"/>
                  </a:cubicBezTo>
                  <a:cubicBezTo>
                    <a:pt x="1226" y="1215"/>
                    <a:pt x="991" y="1090"/>
                    <a:pt x="723" y="1084"/>
                  </a:cubicBezTo>
                  <a:lnTo>
                    <a:pt x="721" y="1084"/>
                  </a:lnTo>
                  <a:cubicBezTo>
                    <a:pt x="717" y="1084"/>
                    <a:pt x="712" y="1084"/>
                    <a:pt x="708" y="1084"/>
                  </a:cubicBezTo>
                  <a:cubicBezTo>
                    <a:pt x="405" y="1084"/>
                    <a:pt x="76" y="1290"/>
                    <a:pt x="40" y="1631"/>
                  </a:cubicBezTo>
                  <a:cubicBezTo>
                    <a:pt x="1" y="1985"/>
                    <a:pt x="316" y="2239"/>
                    <a:pt x="416" y="2323"/>
                  </a:cubicBezTo>
                  <a:cubicBezTo>
                    <a:pt x="796" y="2632"/>
                    <a:pt x="1306" y="2945"/>
                    <a:pt x="1867" y="3157"/>
                  </a:cubicBezTo>
                  <a:cubicBezTo>
                    <a:pt x="1853" y="3283"/>
                    <a:pt x="1945" y="3391"/>
                    <a:pt x="2071" y="3405"/>
                  </a:cubicBezTo>
                  <a:lnTo>
                    <a:pt x="3259" y="3522"/>
                  </a:lnTo>
                  <a:cubicBezTo>
                    <a:pt x="3293" y="3545"/>
                    <a:pt x="3332" y="3559"/>
                    <a:pt x="3371" y="3559"/>
                  </a:cubicBezTo>
                  <a:cubicBezTo>
                    <a:pt x="3399" y="3559"/>
                    <a:pt x="3427" y="3550"/>
                    <a:pt x="3455" y="3539"/>
                  </a:cubicBezTo>
                  <a:lnTo>
                    <a:pt x="6216" y="3813"/>
                  </a:lnTo>
                  <a:cubicBezTo>
                    <a:pt x="6222" y="3813"/>
                    <a:pt x="6230" y="3815"/>
                    <a:pt x="6236" y="3815"/>
                  </a:cubicBezTo>
                  <a:cubicBezTo>
                    <a:pt x="6353" y="3815"/>
                    <a:pt x="6454" y="3729"/>
                    <a:pt x="6465" y="3612"/>
                  </a:cubicBezTo>
                  <a:cubicBezTo>
                    <a:pt x="6479" y="3483"/>
                    <a:pt x="6387" y="3377"/>
                    <a:pt x="6261" y="3363"/>
                  </a:cubicBezTo>
                  <a:lnTo>
                    <a:pt x="3675" y="3107"/>
                  </a:lnTo>
                  <a:cubicBezTo>
                    <a:pt x="3510" y="2769"/>
                    <a:pt x="3427" y="2401"/>
                    <a:pt x="3335" y="2010"/>
                  </a:cubicBezTo>
                  <a:cubicBezTo>
                    <a:pt x="3223" y="1517"/>
                    <a:pt x="3106" y="1009"/>
                    <a:pt x="2816" y="526"/>
                  </a:cubicBezTo>
                  <a:cubicBezTo>
                    <a:pt x="2721" y="370"/>
                    <a:pt x="2609" y="211"/>
                    <a:pt x="2442" y="105"/>
                  </a:cubicBezTo>
                  <a:cubicBezTo>
                    <a:pt x="2332" y="35"/>
                    <a:pt x="2208" y="1"/>
                    <a:pt x="2088" y="1"/>
                  </a:cubicBezTo>
                  <a:close/>
                </a:path>
              </a:pathLst>
            </a:custGeom>
            <a:solidFill>
              <a:srgbClr val="00446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4" name="Google Shape;4228;p57">
              <a:extLst>
                <a:ext uri="{FF2B5EF4-FFF2-40B4-BE49-F238E27FC236}">
                  <a16:creationId xmlns:a16="http://schemas.microsoft.com/office/drawing/2014/main" id="{E5B0CBEF-BBA8-4419-B068-BE69AAC926D4}"/>
                </a:ext>
              </a:extLst>
            </p:cNvPr>
            <p:cNvSpPr/>
            <p:nvPr/>
          </p:nvSpPr>
          <p:spPr>
            <a:xfrm>
              <a:off x="6083150" y="1657775"/>
              <a:ext cx="977700" cy="804300"/>
            </a:xfrm>
            <a:custGeom>
              <a:avLst/>
              <a:gdLst/>
              <a:ahLst/>
              <a:cxnLst/>
              <a:rect l="l" t="t" r="r" b="b"/>
              <a:pathLst>
                <a:path w="39108" h="32172" extrusionOk="0">
                  <a:moveTo>
                    <a:pt x="0" y="0"/>
                  </a:moveTo>
                  <a:cubicBezTo>
                    <a:pt x="0" y="0"/>
                    <a:pt x="10362" y="23936"/>
                    <a:pt x="10680" y="24469"/>
                  </a:cubicBezTo>
                  <a:cubicBezTo>
                    <a:pt x="22341" y="28944"/>
                    <a:pt x="39108" y="32172"/>
                    <a:pt x="39108" y="32172"/>
                  </a:cubicBezTo>
                  <a:lnTo>
                    <a:pt x="28679" y="67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5" name="Google Shape;4229;p57">
              <a:extLst>
                <a:ext uri="{FF2B5EF4-FFF2-40B4-BE49-F238E27FC236}">
                  <a16:creationId xmlns:a16="http://schemas.microsoft.com/office/drawing/2014/main" id="{AE3497EC-4B84-4456-8850-20A33802DF3B}"/>
                </a:ext>
              </a:extLst>
            </p:cNvPr>
            <p:cNvSpPr/>
            <p:nvPr/>
          </p:nvSpPr>
          <p:spPr>
            <a:xfrm>
              <a:off x="6079450" y="1647925"/>
              <a:ext cx="1022350" cy="809900"/>
            </a:xfrm>
            <a:custGeom>
              <a:avLst/>
              <a:gdLst/>
              <a:ahLst/>
              <a:cxnLst/>
              <a:rect l="l" t="t" r="r" b="b"/>
              <a:pathLst>
                <a:path w="40894" h="32396" extrusionOk="0">
                  <a:moveTo>
                    <a:pt x="0" y="1"/>
                  </a:moveTo>
                  <a:cubicBezTo>
                    <a:pt x="1" y="1"/>
                    <a:pt x="10663" y="24428"/>
                    <a:pt x="10649" y="24470"/>
                  </a:cubicBezTo>
                  <a:cubicBezTo>
                    <a:pt x="23011" y="29026"/>
                    <a:pt x="40893" y="32396"/>
                    <a:pt x="40893" y="32396"/>
                  </a:cubicBezTo>
                  <a:lnTo>
                    <a:pt x="30549" y="6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6" name="Google Shape;4230;p57">
              <a:extLst>
                <a:ext uri="{FF2B5EF4-FFF2-40B4-BE49-F238E27FC236}">
                  <a16:creationId xmlns:a16="http://schemas.microsoft.com/office/drawing/2014/main" id="{65ECE51A-D6CD-4ADB-8550-008D046ED53C}"/>
                </a:ext>
              </a:extLst>
            </p:cNvPr>
            <p:cNvSpPr/>
            <p:nvPr/>
          </p:nvSpPr>
          <p:spPr>
            <a:xfrm>
              <a:off x="6076300" y="1638800"/>
              <a:ext cx="1061050" cy="813175"/>
            </a:xfrm>
            <a:custGeom>
              <a:avLst/>
              <a:gdLst/>
              <a:ahLst/>
              <a:cxnLst/>
              <a:rect l="l" t="t" r="r" b="b"/>
              <a:pathLst>
                <a:path w="42442" h="32527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0661" y="24422"/>
                    <a:pt x="10650" y="24467"/>
                  </a:cubicBezTo>
                  <a:cubicBezTo>
                    <a:pt x="21608" y="28445"/>
                    <a:pt x="42442" y="32526"/>
                    <a:pt x="42442" y="32526"/>
                  </a:cubicBezTo>
                  <a:lnTo>
                    <a:pt x="30549" y="698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7" name="Google Shape;4231;p57">
              <a:extLst>
                <a:ext uri="{FF2B5EF4-FFF2-40B4-BE49-F238E27FC236}">
                  <a16:creationId xmlns:a16="http://schemas.microsoft.com/office/drawing/2014/main" id="{A412D64F-7877-4DAE-8F4D-EE04DA10CB84}"/>
                </a:ext>
              </a:extLst>
            </p:cNvPr>
            <p:cNvSpPr/>
            <p:nvPr/>
          </p:nvSpPr>
          <p:spPr>
            <a:xfrm>
              <a:off x="5480825" y="1669750"/>
              <a:ext cx="894375" cy="944450"/>
            </a:xfrm>
            <a:custGeom>
              <a:avLst/>
              <a:gdLst/>
              <a:ahLst/>
              <a:cxnLst/>
              <a:rect l="l" t="t" r="r" b="b"/>
              <a:pathLst>
                <a:path w="35775" h="37778" extrusionOk="0">
                  <a:moveTo>
                    <a:pt x="23940" y="1"/>
                  </a:moveTo>
                  <a:lnTo>
                    <a:pt x="1" y="13124"/>
                  </a:lnTo>
                  <a:lnTo>
                    <a:pt x="12998" y="37777"/>
                  </a:lnTo>
                  <a:cubicBezTo>
                    <a:pt x="12998" y="37777"/>
                    <a:pt x="27673" y="30730"/>
                    <a:pt x="35774" y="23898"/>
                  </a:cubicBezTo>
                  <a:cubicBezTo>
                    <a:pt x="35724" y="23865"/>
                    <a:pt x="23940" y="1"/>
                    <a:pt x="239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8" name="Google Shape;4232;p57">
              <a:extLst>
                <a:ext uri="{FF2B5EF4-FFF2-40B4-BE49-F238E27FC236}">
                  <a16:creationId xmlns:a16="http://schemas.microsoft.com/office/drawing/2014/main" id="{CFEF1CA0-BAF5-4B68-9BDF-BDC9976362DF}"/>
                </a:ext>
              </a:extLst>
            </p:cNvPr>
            <p:cNvSpPr/>
            <p:nvPr/>
          </p:nvSpPr>
          <p:spPr>
            <a:xfrm>
              <a:off x="5431600" y="1660425"/>
              <a:ext cx="939050" cy="960400"/>
            </a:xfrm>
            <a:custGeom>
              <a:avLst/>
              <a:gdLst/>
              <a:ahLst/>
              <a:cxnLst/>
              <a:rect l="l" t="t" r="r" b="b"/>
              <a:pathLst>
                <a:path w="37562" h="38416" extrusionOk="0">
                  <a:moveTo>
                    <a:pt x="25697" y="0"/>
                  </a:moveTo>
                  <a:lnTo>
                    <a:pt x="0" y="13793"/>
                  </a:lnTo>
                  <a:lnTo>
                    <a:pt x="13073" y="38415"/>
                  </a:lnTo>
                  <a:cubicBezTo>
                    <a:pt x="13073" y="38415"/>
                    <a:pt x="28796" y="30964"/>
                    <a:pt x="37562" y="23881"/>
                  </a:cubicBezTo>
                  <a:cubicBezTo>
                    <a:pt x="37509" y="23853"/>
                    <a:pt x="25697" y="0"/>
                    <a:pt x="25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9" name="Google Shape;4233;p57">
              <a:extLst>
                <a:ext uri="{FF2B5EF4-FFF2-40B4-BE49-F238E27FC236}">
                  <a16:creationId xmlns:a16="http://schemas.microsoft.com/office/drawing/2014/main" id="{F631E0CD-610F-4F58-B27B-62638C37DA4C}"/>
                </a:ext>
              </a:extLst>
            </p:cNvPr>
            <p:cNvSpPr/>
            <p:nvPr/>
          </p:nvSpPr>
          <p:spPr>
            <a:xfrm>
              <a:off x="5426350" y="1651700"/>
              <a:ext cx="939075" cy="973175"/>
            </a:xfrm>
            <a:custGeom>
              <a:avLst/>
              <a:gdLst/>
              <a:ahLst/>
              <a:cxnLst/>
              <a:rect l="l" t="t" r="r" b="b"/>
              <a:pathLst>
                <a:path w="37563" h="38927" extrusionOk="0">
                  <a:moveTo>
                    <a:pt x="25698" y="0"/>
                  </a:moveTo>
                  <a:lnTo>
                    <a:pt x="1" y="13793"/>
                  </a:lnTo>
                  <a:lnTo>
                    <a:pt x="11565" y="38926"/>
                  </a:lnTo>
                  <a:cubicBezTo>
                    <a:pt x="11565" y="38926"/>
                    <a:pt x="29740" y="30108"/>
                    <a:pt x="37563" y="23886"/>
                  </a:cubicBezTo>
                  <a:cubicBezTo>
                    <a:pt x="37510" y="23853"/>
                    <a:pt x="25698" y="0"/>
                    <a:pt x="256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0" name="Google Shape;4234;p57">
              <a:extLst>
                <a:ext uri="{FF2B5EF4-FFF2-40B4-BE49-F238E27FC236}">
                  <a16:creationId xmlns:a16="http://schemas.microsoft.com/office/drawing/2014/main" id="{75B9FFF1-2BF4-457F-B412-39926782E78E}"/>
                </a:ext>
              </a:extLst>
            </p:cNvPr>
            <p:cNvSpPr/>
            <p:nvPr/>
          </p:nvSpPr>
          <p:spPr>
            <a:xfrm>
              <a:off x="6087100" y="1596550"/>
              <a:ext cx="1105350" cy="826050"/>
            </a:xfrm>
            <a:custGeom>
              <a:avLst/>
              <a:gdLst/>
              <a:ahLst/>
              <a:cxnLst/>
              <a:rect l="l" t="t" r="r" b="b"/>
              <a:pathLst>
                <a:path w="44214" h="33042" extrusionOk="0">
                  <a:moveTo>
                    <a:pt x="989" y="0"/>
                  </a:moveTo>
                  <a:cubicBezTo>
                    <a:pt x="307" y="0"/>
                    <a:pt x="1" y="448"/>
                    <a:pt x="300" y="1116"/>
                  </a:cubicBezTo>
                  <a:lnTo>
                    <a:pt x="11426" y="25632"/>
                  </a:lnTo>
                  <a:cubicBezTo>
                    <a:pt x="11777" y="26405"/>
                    <a:pt x="12823" y="27183"/>
                    <a:pt x="13758" y="27365"/>
                  </a:cubicBezTo>
                  <a:lnTo>
                    <a:pt x="42855" y="33003"/>
                  </a:lnTo>
                  <a:cubicBezTo>
                    <a:pt x="42989" y="33029"/>
                    <a:pt x="43114" y="33041"/>
                    <a:pt x="43228" y="33041"/>
                  </a:cubicBezTo>
                  <a:cubicBezTo>
                    <a:pt x="43909" y="33041"/>
                    <a:pt x="44214" y="32596"/>
                    <a:pt x="43913" y="31929"/>
                  </a:cubicBezTo>
                  <a:lnTo>
                    <a:pt x="32787" y="7415"/>
                  </a:lnTo>
                  <a:cubicBezTo>
                    <a:pt x="32435" y="6639"/>
                    <a:pt x="31389" y="5861"/>
                    <a:pt x="30455" y="5680"/>
                  </a:cubicBezTo>
                  <a:lnTo>
                    <a:pt x="1360" y="39"/>
                  </a:lnTo>
                  <a:cubicBezTo>
                    <a:pt x="1227" y="13"/>
                    <a:pt x="1103" y="0"/>
                    <a:pt x="98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1" name="Google Shape;4235;p57">
              <a:extLst>
                <a:ext uri="{FF2B5EF4-FFF2-40B4-BE49-F238E27FC236}">
                  <a16:creationId xmlns:a16="http://schemas.microsoft.com/office/drawing/2014/main" id="{69DDCBA1-D2B1-493A-9C46-D28DCBC3614E}"/>
                </a:ext>
              </a:extLst>
            </p:cNvPr>
            <p:cNvSpPr/>
            <p:nvPr/>
          </p:nvSpPr>
          <p:spPr>
            <a:xfrm>
              <a:off x="6087050" y="1596550"/>
              <a:ext cx="1095650" cy="818775"/>
            </a:xfrm>
            <a:custGeom>
              <a:avLst/>
              <a:gdLst/>
              <a:ahLst/>
              <a:cxnLst/>
              <a:rect l="l" t="t" r="r" b="b"/>
              <a:pathLst>
                <a:path w="43826" h="32751" extrusionOk="0">
                  <a:moveTo>
                    <a:pt x="979" y="0"/>
                  </a:moveTo>
                  <a:cubicBezTo>
                    <a:pt x="303" y="0"/>
                    <a:pt x="1" y="445"/>
                    <a:pt x="302" y="1104"/>
                  </a:cubicBezTo>
                  <a:lnTo>
                    <a:pt x="11330" y="25403"/>
                  </a:lnTo>
                  <a:cubicBezTo>
                    <a:pt x="11679" y="26173"/>
                    <a:pt x="12714" y="26941"/>
                    <a:pt x="13640" y="27125"/>
                  </a:cubicBezTo>
                  <a:lnTo>
                    <a:pt x="42481" y="32713"/>
                  </a:lnTo>
                  <a:cubicBezTo>
                    <a:pt x="42612" y="32738"/>
                    <a:pt x="42735" y="32750"/>
                    <a:pt x="42847" y="32750"/>
                  </a:cubicBezTo>
                  <a:cubicBezTo>
                    <a:pt x="43524" y="32750"/>
                    <a:pt x="43826" y="32307"/>
                    <a:pt x="43527" y="31647"/>
                  </a:cubicBezTo>
                  <a:lnTo>
                    <a:pt x="32499" y="7348"/>
                  </a:lnTo>
                  <a:cubicBezTo>
                    <a:pt x="32150" y="6578"/>
                    <a:pt x="31115" y="5811"/>
                    <a:pt x="30189" y="5629"/>
                  </a:cubicBezTo>
                  <a:lnTo>
                    <a:pt x="1348" y="39"/>
                  </a:lnTo>
                  <a:cubicBezTo>
                    <a:pt x="1215" y="13"/>
                    <a:pt x="1092" y="0"/>
                    <a:pt x="979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2" name="Google Shape;4236;p57">
              <a:extLst>
                <a:ext uri="{FF2B5EF4-FFF2-40B4-BE49-F238E27FC236}">
                  <a16:creationId xmlns:a16="http://schemas.microsoft.com/office/drawing/2014/main" id="{68FA46AA-9ECD-46EC-8735-DC0D61C90974}"/>
                </a:ext>
              </a:extLst>
            </p:cNvPr>
            <p:cNvSpPr/>
            <p:nvPr/>
          </p:nvSpPr>
          <p:spPr>
            <a:xfrm>
              <a:off x="6108525" y="1609850"/>
              <a:ext cx="1052750" cy="792250"/>
            </a:xfrm>
            <a:custGeom>
              <a:avLst/>
              <a:gdLst/>
              <a:ahLst/>
              <a:cxnLst/>
              <a:rect l="l" t="t" r="r" b="b"/>
              <a:pathLst>
                <a:path w="42110" h="31690" extrusionOk="0">
                  <a:moveTo>
                    <a:pt x="1175" y="586"/>
                  </a:moveTo>
                  <a:cubicBezTo>
                    <a:pt x="1267" y="586"/>
                    <a:pt x="1365" y="597"/>
                    <a:pt x="1468" y="617"/>
                  </a:cubicBezTo>
                  <a:lnTo>
                    <a:pt x="28856" y="5929"/>
                  </a:lnTo>
                  <a:cubicBezTo>
                    <a:pt x="29640" y="6082"/>
                    <a:pt x="30549" y="6752"/>
                    <a:pt x="30839" y="7393"/>
                  </a:cubicBezTo>
                  <a:lnTo>
                    <a:pt x="41306" y="30470"/>
                  </a:lnTo>
                  <a:cubicBezTo>
                    <a:pt x="41404" y="30685"/>
                    <a:pt x="41418" y="30867"/>
                    <a:pt x="41337" y="30967"/>
                  </a:cubicBezTo>
                  <a:cubicBezTo>
                    <a:pt x="41266" y="31057"/>
                    <a:pt x="41119" y="31102"/>
                    <a:pt x="40926" y="31102"/>
                  </a:cubicBezTo>
                  <a:cubicBezTo>
                    <a:pt x="40837" y="31102"/>
                    <a:pt x="40739" y="31092"/>
                    <a:pt x="40634" y="31073"/>
                  </a:cubicBezTo>
                  <a:lnTo>
                    <a:pt x="13250" y="25761"/>
                  </a:lnTo>
                  <a:cubicBezTo>
                    <a:pt x="12463" y="25608"/>
                    <a:pt x="11553" y="24938"/>
                    <a:pt x="11266" y="24297"/>
                  </a:cubicBezTo>
                  <a:lnTo>
                    <a:pt x="796" y="1222"/>
                  </a:lnTo>
                  <a:cubicBezTo>
                    <a:pt x="698" y="1005"/>
                    <a:pt x="684" y="823"/>
                    <a:pt x="765" y="723"/>
                  </a:cubicBezTo>
                  <a:cubicBezTo>
                    <a:pt x="835" y="634"/>
                    <a:pt x="986" y="586"/>
                    <a:pt x="1175" y="586"/>
                  </a:cubicBezTo>
                  <a:close/>
                  <a:moveTo>
                    <a:pt x="1173" y="0"/>
                  </a:moveTo>
                  <a:cubicBezTo>
                    <a:pt x="793" y="0"/>
                    <a:pt x="493" y="123"/>
                    <a:pt x="308" y="360"/>
                  </a:cubicBezTo>
                  <a:cubicBezTo>
                    <a:pt x="179" y="525"/>
                    <a:pt x="1" y="885"/>
                    <a:pt x="266" y="1465"/>
                  </a:cubicBezTo>
                  <a:lnTo>
                    <a:pt x="10736" y="24542"/>
                  </a:lnTo>
                  <a:cubicBezTo>
                    <a:pt x="11104" y="25357"/>
                    <a:pt x="12161" y="26149"/>
                    <a:pt x="13141" y="26336"/>
                  </a:cubicBezTo>
                  <a:lnTo>
                    <a:pt x="40525" y="31648"/>
                  </a:lnTo>
                  <a:cubicBezTo>
                    <a:pt x="40668" y="31676"/>
                    <a:pt x="40804" y="31690"/>
                    <a:pt x="40935" y="31690"/>
                  </a:cubicBezTo>
                  <a:cubicBezTo>
                    <a:pt x="41315" y="31690"/>
                    <a:pt x="41613" y="31564"/>
                    <a:pt x="41803" y="31330"/>
                  </a:cubicBezTo>
                  <a:cubicBezTo>
                    <a:pt x="41931" y="31168"/>
                    <a:pt x="42110" y="30808"/>
                    <a:pt x="41845" y="30225"/>
                  </a:cubicBezTo>
                  <a:lnTo>
                    <a:pt x="31375" y="7151"/>
                  </a:lnTo>
                  <a:cubicBezTo>
                    <a:pt x="31007" y="6333"/>
                    <a:pt x="29946" y="5544"/>
                    <a:pt x="28970" y="5354"/>
                  </a:cubicBezTo>
                  <a:lnTo>
                    <a:pt x="1585" y="42"/>
                  </a:lnTo>
                  <a:cubicBezTo>
                    <a:pt x="1440" y="14"/>
                    <a:pt x="1302" y="0"/>
                    <a:pt x="11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3" name="Google Shape;4237;p57">
              <a:extLst>
                <a:ext uri="{FF2B5EF4-FFF2-40B4-BE49-F238E27FC236}">
                  <a16:creationId xmlns:a16="http://schemas.microsoft.com/office/drawing/2014/main" id="{D28068A1-381B-4FA6-8CBE-33EBF2230E34}"/>
                </a:ext>
              </a:extLst>
            </p:cNvPr>
            <p:cNvSpPr/>
            <p:nvPr/>
          </p:nvSpPr>
          <p:spPr>
            <a:xfrm>
              <a:off x="5324325" y="1617275"/>
              <a:ext cx="1003500" cy="991300"/>
            </a:xfrm>
            <a:custGeom>
              <a:avLst/>
              <a:gdLst/>
              <a:ahLst/>
              <a:cxnLst/>
              <a:rect l="l" t="t" r="r" b="b"/>
              <a:pathLst>
                <a:path w="40140" h="39652" extrusionOk="0">
                  <a:moveTo>
                    <a:pt x="27015" y="0"/>
                  </a:moveTo>
                  <a:cubicBezTo>
                    <a:pt x="26764" y="0"/>
                    <a:pt x="26506" y="58"/>
                    <a:pt x="26261" y="180"/>
                  </a:cubicBezTo>
                  <a:lnTo>
                    <a:pt x="1169" y="12670"/>
                  </a:lnTo>
                  <a:cubicBezTo>
                    <a:pt x="363" y="13069"/>
                    <a:pt x="0" y="14012"/>
                    <a:pt x="360" y="14771"/>
                  </a:cubicBezTo>
                  <a:lnTo>
                    <a:pt x="11768" y="38822"/>
                  </a:lnTo>
                  <a:cubicBezTo>
                    <a:pt x="12020" y="39349"/>
                    <a:pt x="12553" y="39651"/>
                    <a:pt x="13124" y="39651"/>
                  </a:cubicBezTo>
                  <a:cubicBezTo>
                    <a:pt x="13375" y="39651"/>
                    <a:pt x="13634" y="39593"/>
                    <a:pt x="13880" y="39469"/>
                  </a:cubicBezTo>
                  <a:lnTo>
                    <a:pt x="38971" y="26982"/>
                  </a:lnTo>
                  <a:cubicBezTo>
                    <a:pt x="39777" y="26580"/>
                    <a:pt x="40140" y="25640"/>
                    <a:pt x="39780" y="24878"/>
                  </a:cubicBezTo>
                  <a:lnTo>
                    <a:pt x="28373" y="831"/>
                  </a:lnTo>
                  <a:cubicBezTo>
                    <a:pt x="28120" y="303"/>
                    <a:pt x="27587" y="0"/>
                    <a:pt x="27015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4" name="Google Shape;4238;p57">
              <a:extLst>
                <a:ext uri="{FF2B5EF4-FFF2-40B4-BE49-F238E27FC236}">
                  <a16:creationId xmlns:a16="http://schemas.microsoft.com/office/drawing/2014/main" id="{0DF2FDF7-26CF-4E08-A81B-236301A8A060}"/>
                </a:ext>
              </a:extLst>
            </p:cNvPr>
            <p:cNvSpPr/>
            <p:nvPr/>
          </p:nvSpPr>
          <p:spPr>
            <a:xfrm>
              <a:off x="5330450" y="1617200"/>
              <a:ext cx="994725" cy="982650"/>
            </a:xfrm>
            <a:custGeom>
              <a:avLst/>
              <a:gdLst/>
              <a:ahLst/>
              <a:cxnLst/>
              <a:rect l="l" t="t" r="r" b="b"/>
              <a:pathLst>
                <a:path w="39789" h="39306" extrusionOk="0">
                  <a:moveTo>
                    <a:pt x="26777" y="0"/>
                  </a:moveTo>
                  <a:cubicBezTo>
                    <a:pt x="26529" y="0"/>
                    <a:pt x="26273" y="57"/>
                    <a:pt x="26030" y="178"/>
                  </a:cubicBezTo>
                  <a:lnTo>
                    <a:pt x="1159" y="12559"/>
                  </a:lnTo>
                  <a:cubicBezTo>
                    <a:pt x="361" y="12955"/>
                    <a:pt x="1" y="13890"/>
                    <a:pt x="355" y="14643"/>
                  </a:cubicBezTo>
                  <a:lnTo>
                    <a:pt x="11665" y="38482"/>
                  </a:lnTo>
                  <a:cubicBezTo>
                    <a:pt x="11915" y="39005"/>
                    <a:pt x="12445" y="39305"/>
                    <a:pt x="13012" y="39305"/>
                  </a:cubicBezTo>
                  <a:cubicBezTo>
                    <a:pt x="13261" y="39305"/>
                    <a:pt x="13517" y="39248"/>
                    <a:pt x="13760" y="39126"/>
                  </a:cubicBezTo>
                  <a:lnTo>
                    <a:pt x="38631" y="26748"/>
                  </a:lnTo>
                  <a:cubicBezTo>
                    <a:pt x="39432" y="26349"/>
                    <a:pt x="39789" y="25414"/>
                    <a:pt x="39435" y="24661"/>
                  </a:cubicBezTo>
                  <a:lnTo>
                    <a:pt x="28128" y="822"/>
                  </a:lnTo>
                  <a:cubicBezTo>
                    <a:pt x="27875" y="299"/>
                    <a:pt x="27345" y="0"/>
                    <a:pt x="26777" y="0"/>
                  </a:cubicBezTo>
                  <a:close/>
                </a:path>
              </a:pathLst>
            </a:custGeom>
            <a:solidFill>
              <a:srgbClr val="10B0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5" name="Google Shape;4239;p57">
              <a:extLst>
                <a:ext uri="{FF2B5EF4-FFF2-40B4-BE49-F238E27FC236}">
                  <a16:creationId xmlns:a16="http://schemas.microsoft.com/office/drawing/2014/main" id="{5455A158-4F00-4708-9851-46FDDB675A6D}"/>
                </a:ext>
              </a:extLst>
            </p:cNvPr>
            <p:cNvSpPr/>
            <p:nvPr/>
          </p:nvSpPr>
          <p:spPr>
            <a:xfrm>
              <a:off x="5342325" y="1629875"/>
              <a:ext cx="970650" cy="957250"/>
            </a:xfrm>
            <a:custGeom>
              <a:avLst/>
              <a:gdLst/>
              <a:ahLst/>
              <a:cxnLst/>
              <a:rect l="l" t="t" r="r" b="b"/>
              <a:pathLst>
                <a:path w="38826" h="38290" extrusionOk="0">
                  <a:moveTo>
                    <a:pt x="26021" y="591"/>
                  </a:moveTo>
                  <a:cubicBezTo>
                    <a:pt x="26158" y="591"/>
                    <a:pt x="26295" y="613"/>
                    <a:pt x="26425" y="658"/>
                  </a:cubicBezTo>
                  <a:cubicBezTo>
                    <a:pt x="26704" y="756"/>
                    <a:pt x="26927" y="951"/>
                    <a:pt x="27050" y="1211"/>
                  </a:cubicBezTo>
                  <a:lnTo>
                    <a:pt x="37897" y="24079"/>
                  </a:lnTo>
                  <a:cubicBezTo>
                    <a:pt x="38170" y="24656"/>
                    <a:pt x="37888" y="25379"/>
                    <a:pt x="37263" y="25688"/>
                  </a:cubicBezTo>
                  <a:lnTo>
                    <a:pt x="13408" y="37565"/>
                  </a:lnTo>
                  <a:cubicBezTo>
                    <a:pt x="13219" y="37659"/>
                    <a:pt x="13019" y="37706"/>
                    <a:pt x="12822" y="37706"/>
                  </a:cubicBezTo>
                  <a:cubicBezTo>
                    <a:pt x="12688" y="37706"/>
                    <a:pt x="12554" y="37684"/>
                    <a:pt x="12426" y="37640"/>
                  </a:cubicBezTo>
                  <a:cubicBezTo>
                    <a:pt x="12141" y="37542"/>
                    <a:pt x="11918" y="37344"/>
                    <a:pt x="11793" y="37082"/>
                  </a:cubicBezTo>
                  <a:lnTo>
                    <a:pt x="949" y="14217"/>
                  </a:lnTo>
                  <a:cubicBezTo>
                    <a:pt x="672" y="13637"/>
                    <a:pt x="954" y="12917"/>
                    <a:pt x="1579" y="12604"/>
                  </a:cubicBezTo>
                  <a:lnTo>
                    <a:pt x="25432" y="731"/>
                  </a:lnTo>
                  <a:cubicBezTo>
                    <a:pt x="25619" y="638"/>
                    <a:pt x="25821" y="591"/>
                    <a:pt x="26021" y="591"/>
                  </a:cubicBezTo>
                  <a:close/>
                  <a:moveTo>
                    <a:pt x="26018" y="0"/>
                  </a:moveTo>
                  <a:cubicBezTo>
                    <a:pt x="25728" y="0"/>
                    <a:pt x="25435" y="68"/>
                    <a:pt x="25167" y="201"/>
                  </a:cubicBezTo>
                  <a:lnTo>
                    <a:pt x="1314" y="12074"/>
                  </a:lnTo>
                  <a:cubicBezTo>
                    <a:pt x="405" y="12526"/>
                    <a:pt x="0" y="13600"/>
                    <a:pt x="410" y="14465"/>
                  </a:cubicBezTo>
                  <a:lnTo>
                    <a:pt x="11257" y="37330"/>
                  </a:lnTo>
                  <a:cubicBezTo>
                    <a:pt x="11449" y="37738"/>
                    <a:pt x="11793" y="38042"/>
                    <a:pt x="12225" y="38192"/>
                  </a:cubicBezTo>
                  <a:cubicBezTo>
                    <a:pt x="12415" y="38256"/>
                    <a:pt x="12613" y="38290"/>
                    <a:pt x="12811" y="38290"/>
                  </a:cubicBezTo>
                  <a:cubicBezTo>
                    <a:pt x="13104" y="38290"/>
                    <a:pt x="13397" y="38220"/>
                    <a:pt x="13659" y="38083"/>
                  </a:cubicBezTo>
                  <a:lnTo>
                    <a:pt x="37512" y="26210"/>
                  </a:lnTo>
                  <a:cubicBezTo>
                    <a:pt x="38421" y="25758"/>
                    <a:pt x="38826" y="24684"/>
                    <a:pt x="38416" y="23819"/>
                  </a:cubicBezTo>
                  <a:lnTo>
                    <a:pt x="27569" y="954"/>
                  </a:lnTo>
                  <a:cubicBezTo>
                    <a:pt x="27382" y="550"/>
                    <a:pt x="27036" y="246"/>
                    <a:pt x="26606" y="98"/>
                  </a:cubicBezTo>
                  <a:cubicBezTo>
                    <a:pt x="26418" y="33"/>
                    <a:pt x="26219" y="0"/>
                    <a:pt x="26018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6" name="Google Shape;4240;p57">
              <a:extLst>
                <a:ext uri="{FF2B5EF4-FFF2-40B4-BE49-F238E27FC236}">
                  <a16:creationId xmlns:a16="http://schemas.microsoft.com/office/drawing/2014/main" id="{915EC70A-549F-4F61-85A3-30FE61194D6A}"/>
                </a:ext>
              </a:extLst>
            </p:cNvPr>
            <p:cNvSpPr/>
            <p:nvPr/>
          </p:nvSpPr>
          <p:spPr>
            <a:xfrm>
              <a:off x="5976025" y="1594825"/>
              <a:ext cx="485800" cy="696775"/>
            </a:xfrm>
            <a:custGeom>
              <a:avLst/>
              <a:gdLst/>
              <a:ahLst/>
              <a:cxnLst/>
              <a:rect l="l" t="t" r="r" b="b"/>
              <a:pathLst>
                <a:path w="19432" h="27871" extrusionOk="0">
                  <a:moveTo>
                    <a:pt x="5764" y="0"/>
                  </a:moveTo>
                  <a:cubicBezTo>
                    <a:pt x="5720" y="0"/>
                    <a:pt x="5676" y="2"/>
                    <a:pt x="5633" y="7"/>
                  </a:cubicBezTo>
                  <a:lnTo>
                    <a:pt x="767" y="551"/>
                  </a:lnTo>
                  <a:cubicBezTo>
                    <a:pt x="260" y="607"/>
                    <a:pt x="0" y="978"/>
                    <a:pt x="193" y="1380"/>
                  </a:cubicBezTo>
                  <a:lnTo>
                    <a:pt x="12529" y="27238"/>
                  </a:lnTo>
                  <a:cubicBezTo>
                    <a:pt x="12705" y="27606"/>
                    <a:pt x="13196" y="27870"/>
                    <a:pt x="13667" y="27870"/>
                  </a:cubicBezTo>
                  <a:cubicBezTo>
                    <a:pt x="13711" y="27870"/>
                    <a:pt x="13755" y="27868"/>
                    <a:pt x="13798" y="27863"/>
                  </a:cubicBezTo>
                  <a:lnTo>
                    <a:pt x="18664" y="27319"/>
                  </a:lnTo>
                  <a:cubicBezTo>
                    <a:pt x="19174" y="27263"/>
                    <a:pt x="19431" y="26890"/>
                    <a:pt x="19239" y="26488"/>
                  </a:cubicBezTo>
                  <a:lnTo>
                    <a:pt x="6902" y="629"/>
                  </a:lnTo>
                  <a:cubicBezTo>
                    <a:pt x="6726" y="265"/>
                    <a:pt x="6235" y="0"/>
                    <a:pt x="5764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4241;p57">
              <a:extLst>
                <a:ext uri="{FF2B5EF4-FFF2-40B4-BE49-F238E27FC236}">
                  <a16:creationId xmlns:a16="http://schemas.microsoft.com/office/drawing/2014/main" id="{DC075B3B-BAFB-4364-A0CE-05AD0B40FEB5}"/>
                </a:ext>
              </a:extLst>
            </p:cNvPr>
            <p:cNvSpPr/>
            <p:nvPr/>
          </p:nvSpPr>
          <p:spPr>
            <a:xfrm>
              <a:off x="6596050" y="2037400"/>
              <a:ext cx="310650" cy="210900"/>
            </a:xfrm>
            <a:custGeom>
              <a:avLst/>
              <a:gdLst/>
              <a:ahLst/>
              <a:cxnLst/>
              <a:rect l="l" t="t" r="r" b="b"/>
              <a:pathLst>
                <a:path w="12426" h="8436" extrusionOk="0">
                  <a:moveTo>
                    <a:pt x="1601" y="316"/>
                  </a:moveTo>
                  <a:cubicBezTo>
                    <a:pt x="1692" y="316"/>
                    <a:pt x="1787" y="324"/>
                    <a:pt x="1886" y="340"/>
                  </a:cubicBezTo>
                  <a:lnTo>
                    <a:pt x="8693" y="1428"/>
                  </a:lnTo>
                  <a:cubicBezTo>
                    <a:pt x="9675" y="1584"/>
                    <a:pt x="10683" y="2488"/>
                    <a:pt x="10948" y="3445"/>
                  </a:cubicBezTo>
                  <a:lnTo>
                    <a:pt x="11829" y="6648"/>
                  </a:lnTo>
                  <a:cubicBezTo>
                    <a:pt x="12068" y="7513"/>
                    <a:pt x="11623" y="8124"/>
                    <a:pt x="10811" y="8124"/>
                  </a:cubicBezTo>
                  <a:cubicBezTo>
                    <a:pt x="10723" y="8124"/>
                    <a:pt x="10629" y="8117"/>
                    <a:pt x="10532" y="8101"/>
                  </a:cubicBezTo>
                  <a:lnTo>
                    <a:pt x="3725" y="7013"/>
                  </a:lnTo>
                  <a:cubicBezTo>
                    <a:pt x="2746" y="6857"/>
                    <a:pt x="1738" y="5953"/>
                    <a:pt x="1473" y="4994"/>
                  </a:cubicBezTo>
                  <a:lnTo>
                    <a:pt x="589" y="1794"/>
                  </a:lnTo>
                  <a:cubicBezTo>
                    <a:pt x="351" y="929"/>
                    <a:pt x="798" y="316"/>
                    <a:pt x="1601" y="316"/>
                  </a:cubicBezTo>
                  <a:close/>
                  <a:moveTo>
                    <a:pt x="1473" y="0"/>
                  </a:moveTo>
                  <a:cubicBezTo>
                    <a:pt x="527" y="0"/>
                    <a:pt x="1" y="724"/>
                    <a:pt x="279" y="1741"/>
                  </a:cubicBezTo>
                  <a:lnTo>
                    <a:pt x="1161" y="4941"/>
                  </a:lnTo>
                  <a:cubicBezTo>
                    <a:pt x="1473" y="6068"/>
                    <a:pt x="2662" y="7136"/>
                    <a:pt x="3817" y="7320"/>
                  </a:cubicBezTo>
                  <a:lnTo>
                    <a:pt x="10624" y="8408"/>
                  </a:lnTo>
                  <a:cubicBezTo>
                    <a:pt x="10739" y="8427"/>
                    <a:pt x="10849" y="8436"/>
                    <a:pt x="10954" y="8436"/>
                  </a:cubicBezTo>
                  <a:cubicBezTo>
                    <a:pt x="11900" y="8436"/>
                    <a:pt x="12426" y="7712"/>
                    <a:pt x="12147" y="6695"/>
                  </a:cubicBezTo>
                  <a:lnTo>
                    <a:pt x="11266" y="3495"/>
                  </a:lnTo>
                  <a:cubicBezTo>
                    <a:pt x="10953" y="2368"/>
                    <a:pt x="9765" y="1303"/>
                    <a:pt x="8610" y="1116"/>
                  </a:cubicBezTo>
                  <a:lnTo>
                    <a:pt x="1803" y="28"/>
                  </a:lnTo>
                  <a:cubicBezTo>
                    <a:pt x="1688" y="9"/>
                    <a:pt x="1578" y="0"/>
                    <a:pt x="1473" y="0"/>
                  </a:cubicBez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8" name="Google Shape;4242;p57">
              <a:extLst>
                <a:ext uri="{FF2B5EF4-FFF2-40B4-BE49-F238E27FC236}">
                  <a16:creationId xmlns:a16="http://schemas.microsoft.com/office/drawing/2014/main" id="{7E804CF6-230B-4688-9A9F-E533E95D31EB}"/>
                </a:ext>
              </a:extLst>
            </p:cNvPr>
            <p:cNvSpPr/>
            <p:nvPr/>
          </p:nvSpPr>
          <p:spPr>
            <a:xfrm>
              <a:off x="6604925" y="2045300"/>
              <a:ext cx="292775" cy="195225"/>
            </a:xfrm>
            <a:custGeom>
              <a:avLst/>
              <a:gdLst/>
              <a:ahLst/>
              <a:cxnLst/>
              <a:rect l="l" t="t" r="r" b="b"/>
              <a:pathLst>
                <a:path w="11711" h="7809" extrusionOk="0">
                  <a:moveTo>
                    <a:pt x="1246" y="0"/>
                  </a:moveTo>
                  <a:cubicBezTo>
                    <a:pt x="444" y="0"/>
                    <a:pt x="1" y="613"/>
                    <a:pt x="234" y="1478"/>
                  </a:cubicBezTo>
                  <a:lnTo>
                    <a:pt x="1118" y="4678"/>
                  </a:lnTo>
                  <a:cubicBezTo>
                    <a:pt x="1383" y="5637"/>
                    <a:pt x="2391" y="6541"/>
                    <a:pt x="3370" y="6697"/>
                  </a:cubicBezTo>
                  <a:lnTo>
                    <a:pt x="10177" y="7785"/>
                  </a:lnTo>
                  <a:cubicBezTo>
                    <a:pt x="10275" y="7801"/>
                    <a:pt x="10369" y="7809"/>
                    <a:pt x="10459" y="7809"/>
                  </a:cubicBezTo>
                  <a:cubicBezTo>
                    <a:pt x="11264" y="7809"/>
                    <a:pt x="11710" y="7198"/>
                    <a:pt x="11474" y="6332"/>
                  </a:cubicBezTo>
                  <a:lnTo>
                    <a:pt x="10593" y="3129"/>
                  </a:lnTo>
                  <a:cubicBezTo>
                    <a:pt x="10328" y="2172"/>
                    <a:pt x="9320" y="1268"/>
                    <a:pt x="8338" y="1112"/>
                  </a:cubicBezTo>
                  <a:lnTo>
                    <a:pt x="1531" y="24"/>
                  </a:lnTo>
                  <a:cubicBezTo>
                    <a:pt x="1432" y="8"/>
                    <a:pt x="1337" y="0"/>
                    <a:pt x="12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9" name="Google Shape;4243;p57">
              <a:extLst>
                <a:ext uri="{FF2B5EF4-FFF2-40B4-BE49-F238E27FC236}">
                  <a16:creationId xmlns:a16="http://schemas.microsoft.com/office/drawing/2014/main" id="{749CF0A8-6AE2-47F8-AF6B-9D9F1DBBFA57}"/>
                </a:ext>
              </a:extLst>
            </p:cNvPr>
            <p:cNvSpPr/>
            <p:nvPr/>
          </p:nvSpPr>
          <p:spPr>
            <a:xfrm>
              <a:off x="6662175" y="2184550"/>
              <a:ext cx="212950" cy="35250"/>
            </a:xfrm>
            <a:custGeom>
              <a:avLst/>
              <a:gdLst/>
              <a:ahLst/>
              <a:cxnLst/>
              <a:rect l="l" t="t" r="r" b="b"/>
              <a:pathLst>
                <a:path w="8518" h="1410" extrusionOk="0">
                  <a:moveTo>
                    <a:pt x="0" y="0"/>
                  </a:moveTo>
                  <a:lnTo>
                    <a:pt x="14" y="48"/>
                  </a:lnTo>
                  <a:lnTo>
                    <a:pt x="201" y="78"/>
                  </a:lnTo>
                  <a:lnTo>
                    <a:pt x="187" y="34"/>
                  </a:lnTo>
                  <a:lnTo>
                    <a:pt x="0" y="0"/>
                  </a:lnTo>
                  <a:close/>
                  <a:moveTo>
                    <a:pt x="377" y="62"/>
                  </a:moveTo>
                  <a:lnTo>
                    <a:pt x="388" y="106"/>
                  </a:lnTo>
                  <a:lnTo>
                    <a:pt x="578" y="137"/>
                  </a:lnTo>
                  <a:lnTo>
                    <a:pt x="564" y="92"/>
                  </a:lnTo>
                  <a:lnTo>
                    <a:pt x="377" y="62"/>
                  </a:lnTo>
                  <a:close/>
                  <a:moveTo>
                    <a:pt x="756" y="120"/>
                  </a:moveTo>
                  <a:lnTo>
                    <a:pt x="770" y="165"/>
                  </a:lnTo>
                  <a:lnTo>
                    <a:pt x="957" y="196"/>
                  </a:lnTo>
                  <a:lnTo>
                    <a:pt x="943" y="151"/>
                  </a:lnTo>
                  <a:lnTo>
                    <a:pt x="756" y="120"/>
                  </a:lnTo>
                  <a:close/>
                  <a:moveTo>
                    <a:pt x="1133" y="182"/>
                  </a:moveTo>
                  <a:lnTo>
                    <a:pt x="1147" y="229"/>
                  </a:lnTo>
                  <a:lnTo>
                    <a:pt x="1334" y="260"/>
                  </a:lnTo>
                  <a:lnTo>
                    <a:pt x="1334" y="260"/>
                  </a:lnTo>
                  <a:lnTo>
                    <a:pt x="1320" y="215"/>
                  </a:lnTo>
                  <a:lnTo>
                    <a:pt x="1133" y="182"/>
                  </a:lnTo>
                  <a:close/>
                  <a:moveTo>
                    <a:pt x="1509" y="243"/>
                  </a:moveTo>
                  <a:lnTo>
                    <a:pt x="1523" y="288"/>
                  </a:lnTo>
                  <a:lnTo>
                    <a:pt x="1710" y="318"/>
                  </a:lnTo>
                  <a:lnTo>
                    <a:pt x="1710" y="318"/>
                  </a:lnTo>
                  <a:lnTo>
                    <a:pt x="1696" y="274"/>
                  </a:lnTo>
                  <a:lnTo>
                    <a:pt x="1509" y="243"/>
                  </a:lnTo>
                  <a:close/>
                  <a:moveTo>
                    <a:pt x="1889" y="304"/>
                  </a:moveTo>
                  <a:lnTo>
                    <a:pt x="1903" y="349"/>
                  </a:lnTo>
                  <a:lnTo>
                    <a:pt x="2092" y="382"/>
                  </a:lnTo>
                  <a:lnTo>
                    <a:pt x="2079" y="335"/>
                  </a:lnTo>
                  <a:lnTo>
                    <a:pt x="1889" y="304"/>
                  </a:lnTo>
                  <a:close/>
                  <a:moveTo>
                    <a:pt x="2265" y="363"/>
                  </a:moveTo>
                  <a:lnTo>
                    <a:pt x="2279" y="410"/>
                  </a:lnTo>
                  <a:lnTo>
                    <a:pt x="2469" y="441"/>
                  </a:lnTo>
                  <a:lnTo>
                    <a:pt x="2455" y="396"/>
                  </a:lnTo>
                  <a:lnTo>
                    <a:pt x="2265" y="363"/>
                  </a:lnTo>
                  <a:close/>
                  <a:moveTo>
                    <a:pt x="2645" y="424"/>
                  </a:moveTo>
                  <a:lnTo>
                    <a:pt x="2659" y="469"/>
                  </a:lnTo>
                  <a:lnTo>
                    <a:pt x="2849" y="500"/>
                  </a:lnTo>
                  <a:lnTo>
                    <a:pt x="2849" y="500"/>
                  </a:lnTo>
                  <a:lnTo>
                    <a:pt x="2835" y="455"/>
                  </a:lnTo>
                  <a:lnTo>
                    <a:pt x="2645" y="424"/>
                  </a:lnTo>
                  <a:close/>
                  <a:moveTo>
                    <a:pt x="3021" y="486"/>
                  </a:moveTo>
                  <a:lnTo>
                    <a:pt x="3035" y="530"/>
                  </a:lnTo>
                  <a:lnTo>
                    <a:pt x="3225" y="564"/>
                  </a:lnTo>
                  <a:lnTo>
                    <a:pt x="3225" y="564"/>
                  </a:lnTo>
                  <a:lnTo>
                    <a:pt x="3211" y="516"/>
                  </a:lnTo>
                  <a:lnTo>
                    <a:pt x="3021" y="486"/>
                  </a:lnTo>
                  <a:close/>
                  <a:moveTo>
                    <a:pt x="3404" y="544"/>
                  </a:moveTo>
                  <a:lnTo>
                    <a:pt x="3418" y="592"/>
                  </a:lnTo>
                  <a:lnTo>
                    <a:pt x="3605" y="622"/>
                  </a:lnTo>
                  <a:lnTo>
                    <a:pt x="3591" y="578"/>
                  </a:lnTo>
                  <a:lnTo>
                    <a:pt x="3404" y="544"/>
                  </a:lnTo>
                  <a:close/>
                  <a:moveTo>
                    <a:pt x="3780" y="608"/>
                  </a:moveTo>
                  <a:lnTo>
                    <a:pt x="3794" y="653"/>
                  </a:lnTo>
                  <a:lnTo>
                    <a:pt x="3981" y="684"/>
                  </a:lnTo>
                  <a:lnTo>
                    <a:pt x="3967" y="639"/>
                  </a:lnTo>
                  <a:lnTo>
                    <a:pt x="3780" y="608"/>
                  </a:lnTo>
                  <a:close/>
                  <a:moveTo>
                    <a:pt x="4157" y="667"/>
                  </a:moveTo>
                  <a:lnTo>
                    <a:pt x="4171" y="712"/>
                  </a:lnTo>
                  <a:lnTo>
                    <a:pt x="4358" y="745"/>
                  </a:lnTo>
                  <a:lnTo>
                    <a:pt x="4344" y="698"/>
                  </a:lnTo>
                  <a:lnTo>
                    <a:pt x="4157" y="667"/>
                  </a:lnTo>
                  <a:close/>
                  <a:moveTo>
                    <a:pt x="4536" y="731"/>
                  </a:moveTo>
                  <a:lnTo>
                    <a:pt x="4550" y="776"/>
                  </a:lnTo>
                  <a:lnTo>
                    <a:pt x="4737" y="807"/>
                  </a:lnTo>
                  <a:lnTo>
                    <a:pt x="4723" y="762"/>
                  </a:lnTo>
                  <a:lnTo>
                    <a:pt x="4536" y="731"/>
                  </a:lnTo>
                  <a:close/>
                  <a:moveTo>
                    <a:pt x="4913" y="790"/>
                  </a:moveTo>
                  <a:lnTo>
                    <a:pt x="4927" y="834"/>
                  </a:lnTo>
                  <a:lnTo>
                    <a:pt x="5114" y="865"/>
                  </a:lnTo>
                  <a:lnTo>
                    <a:pt x="5100" y="820"/>
                  </a:lnTo>
                  <a:lnTo>
                    <a:pt x="4913" y="790"/>
                  </a:lnTo>
                  <a:close/>
                  <a:moveTo>
                    <a:pt x="5292" y="848"/>
                  </a:moveTo>
                  <a:lnTo>
                    <a:pt x="5306" y="893"/>
                  </a:lnTo>
                  <a:lnTo>
                    <a:pt x="5493" y="926"/>
                  </a:lnTo>
                  <a:lnTo>
                    <a:pt x="5493" y="926"/>
                  </a:lnTo>
                  <a:lnTo>
                    <a:pt x="5479" y="879"/>
                  </a:lnTo>
                  <a:lnTo>
                    <a:pt x="5292" y="848"/>
                  </a:lnTo>
                  <a:close/>
                  <a:moveTo>
                    <a:pt x="5669" y="913"/>
                  </a:moveTo>
                  <a:lnTo>
                    <a:pt x="5683" y="957"/>
                  </a:lnTo>
                  <a:lnTo>
                    <a:pt x="5870" y="988"/>
                  </a:lnTo>
                  <a:lnTo>
                    <a:pt x="5859" y="943"/>
                  </a:lnTo>
                  <a:lnTo>
                    <a:pt x="5669" y="913"/>
                  </a:lnTo>
                  <a:close/>
                  <a:moveTo>
                    <a:pt x="6048" y="971"/>
                  </a:moveTo>
                  <a:lnTo>
                    <a:pt x="6062" y="1016"/>
                  </a:lnTo>
                  <a:lnTo>
                    <a:pt x="6252" y="1046"/>
                  </a:lnTo>
                  <a:lnTo>
                    <a:pt x="6238" y="1002"/>
                  </a:lnTo>
                  <a:lnTo>
                    <a:pt x="6048" y="971"/>
                  </a:lnTo>
                  <a:close/>
                  <a:moveTo>
                    <a:pt x="6425" y="1030"/>
                  </a:moveTo>
                  <a:lnTo>
                    <a:pt x="6439" y="1074"/>
                  </a:lnTo>
                  <a:lnTo>
                    <a:pt x="6629" y="1108"/>
                  </a:lnTo>
                  <a:lnTo>
                    <a:pt x="6629" y="1108"/>
                  </a:lnTo>
                  <a:lnTo>
                    <a:pt x="6615" y="1060"/>
                  </a:lnTo>
                  <a:lnTo>
                    <a:pt x="6425" y="1030"/>
                  </a:lnTo>
                  <a:close/>
                  <a:moveTo>
                    <a:pt x="6807" y="1094"/>
                  </a:moveTo>
                  <a:lnTo>
                    <a:pt x="6821" y="1138"/>
                  </a:lnTo>
                  <a:lnTo>
                    <a:pt x="7008" y="1169"/>
                  </a:lnTo>
                  <a:lnTo>
                    <a:pt x="7008" y="1169"/>
                  </a:lnTo>
                  <a:lnTo>
                    <a:pt x="6994" y="1125"/>
                  </a:lnTo>
                  <a:lnTo>
                    <a:pt x="6807" y="1094"/>
                  </a:lnTo>
                  <a:close/>
                  <a:moveTo>
                    <a:pt x="7184" y="1152"/>
                  </a:moveTo>
                  <a:lnTo>
                    <a:pt x="7198" y="1197"/>
                  </a:lnTo>
                  <a:lnTo>
                    <a:pt x="7385" y="1228"/>
                  </a:lnTo>
                  <a:lnTo>
                    <a:pt x="7371" y="1183"/>
                  </a:lnTo>
                  <a:lnTo>
                    <a:pt x="7184" y="1152"/>
                  </a:lnTo>
                  <a:close/>
                  <a:moveTo>
                    <a:pt x="7560" y="1211"/>
                  </a:moveTo>
                  <a:lnTo>
                    <a:pt x="7572" y="1256"/>
                  </a:lnTo>
                  <a:lnTo>
                    <a:pt x="7761" y="1289"/>
                  </a:lnTo>
                  <a:lnTo>
                    <a:pt x="7761" y="1289"/>
                  </a:lnTo>
                  <a:lnTo>
                    <a:pt x="7747" y="1242"/>
                  </a:lnTo>
                  <a:lnTo>
                    <a:pt x="7560" y="1211"/>
                  </a:lnTo>
                  <a:close/>
                  <a:moveTo>
                    <a:pt x="7940" y="1275"/>
                  </a:moveTo>
                  <a:lnTo>
                    <a:pt x="7954" y="1320"/>
                  </a:lnTo>
                  <a:lnTo>
                    <a:pt x="8141" y="1351"/>
                  </a:lnTo>
                  <a:lnTo>
                    <a:pt x="8141" y="1351"/>
                  </a:lnTo>
                  <a:lnTo>
                    <a:pt x="8127" y="1306"/>
                  </a:lnTo>
                  <a:lnTo>
                    <a:pt x="7940" y="1275"/>
                  </a:lnTo>
                  <a:close/>
                  <a:moveTo>
                    <a:pt x="8317" y="1334"/>
                  </a:moveTo>
                  <a:lnTo>
                    <a:pt x="8330" y="1378"/>
                  </a:lnTo>
                  <a:lnTo>
                    <a:pt x="8517" y="1409"/>
                  </a:lnTo>
                  <a:lnTo>
                    <a:pt x="8517" y="1409"/>
                  </a:lnTo>
                  <a:lnTo>
                    <a:pt x="8503" y="1364"/>
                  </a:lnTo>
                  <a:lnTo>
                    <a:pt x="8317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4244;p57">
              <a:extLst>
                <a:ext uri="{FF2B5EF4-FFF2-40B4-BE49-F238E27FC236}">
                  <a16:creationId xmlns:a16="http://schemas.microsoft.com/office/drawing/2014/main" id="{B42918B0-503C-4BED-872A-C2E348C2C737}"/>
                </a:ext>
              </a:extLst>
            </p:cNvPr>
            <p:cNvSpPr/>
            <p:nvPr/>
          </p:nvSpPr>
          <p:spPr>
            <a:xfrm>
              <a:off x="6652050" y="2148125"/>
              <a:ext cx="213100" cy="35325"/>
            </a:xfrm>
            <a:custGeom>
              <a:avLst/>
              <a:gdLst/>
              <a:ahLst/>
              <a:cxnLst/>
              <a:rect l="l" t="t" r="r" b="b"/>
              <a:pathLst>
                <a:path w="8524" h="1413" extrusionOk="0">
                  <a:moveTo>
                    <a:pt x="1" y="1"/>
                  </a:moveTo>
                  <a:lnTo>
                    <a:pt x="15" y="46"/>
                  </a:lnTo>
                  <a:lnTo>
                    <a:pt x="201" y="76"/>
                  </a:lnTo>
                  <a:lnTo>
                    <a:pt x="188" y="32"/>
                  </a:lnTo>
                  <a:lnTo>
                    <a:pt x="1" y="1"/>
                  </a:lnTo>
                  <a:close/>
                  <a:moveTo>
                    <a:pt x="380" y="62"/>
                  </a:moveTo>
                  <a:lnTo>
                    <a:pt x="394" y="110"/>
                  </a:lnTo>
                  <a:lnTo>
                    <a:pt x="581" y="140"/>
                  </a:lnTo>
                  <a:lnTo>
                    <a:pt x="567" y="96"/>
                  </a:lnTo>
                  <a:lnTo>
                    <a:pt x="380" y="62"/>
                  </a:lnTo>
                  <a:close/>
                  <a:moveTo>
                    <a:pt x="757" y="124"/>
                  </a:moveTo>
                  <a:lnTo>
                    <a:pt x="771" y="168"/>
                  </a:lnTo>
                  <a:lnTo>
                    <a:pt x="958" y="199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7" y="124"/>
                  </a:lnTo>
                  <a:close/>
                  <a:moveTo>
                    <a:pt x="1136" y="182"/>
                  </a:moveTo>
                  <a:lnTo>
                    <a:pt x="1150" y="227"/>
                  </a:lnTo>
                  <a:lnTo>
                    <a:pt x="1340" y="258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4"/>
                  </a:moveTo>
                  <a:lnTo>
                    <a:pt x="1527" y="291"/>
                  </a:lnTo>
                  <a:lnTo>
                    <a:pt x="1714" y="322"/>
                  </a:lnTo>
                  <a:lnTo>
                    <a:pt x="1714" y="322"/>
                  </a:lnTo>
                  <a:lnTo>
                    <a:pt x="1700" y="277"/>
                  </a:lnTo>
                  <a:lnTo>
                    <a:pt x="1513" y="244"/>
                  </a:lnTo>
                  <a:close/>
                  <a:moveTo>
                    <a:pt x="1892" y="305"/>
                  </a:moveTo>
                  <a:lnTo>
                    <a:pt x="1906" y="350"/>
                  </a:lnTo>
                  <a:lnTo>
                    <a:pt x="2096" y="380"/>
                  </a:lnTo>
                  <a:lnTo>
                    <a:pt x="2096" y="380"/>
                  </a:lnTo>
                  <a:lnTo>
                    <a:pt x="2082" y="336"/>
                  </a:lnTo>
                  <a:lnTo>
                    <a:pt x="1892" y="305"/>
                  </a:lnTo>
                  <a:close/>
                  <a:moveTo>
                    <a:pt x="2269" y="364"/>
                  </a:moveTo>
                  <a:lnTo>
                    <a:pt x="2283" y="408"/>
                  </a:lnTo>
                  <a:lnTo>
                    <a:pt x="2472" y="439"/>
                  </a:lnTo>
                  <a:lnTo>
                    <a:pt x="2458" y="394"/>
                  </a:lnTo>
                  <a:lnTo>
                    <a:pt x="2269" y="364"/>
                  </a:lnTo>
                  <a:close/>
                  <a:moveTo>
                    <a:pt x="2651" y="425"/>
                  </a:moveTo>
                  <a:lnTo>
                    <a:pt x="2665" y="472"/>
                  </a:lnTo>
                  <a:lnTo>
                    <a:pt x="2852" y="503"/>
                  </a:lnTo>
                  <a:lnTo>
                    <a:pt x="2838" y="459"/>
                  </a:lnTo>
                  <a:lnTo>
                    <a:pt x="2651" y="425"/>
                  </a:lnTo>
                  <a:close/>
                  <a:moveTo>
                    <a:pt x="3028" y="486"/>
                  </a:moveTo>
                  <a:lnTo>
                    <a:pt x="3042" y="531"/>
                  </a:lnTo>
                  <a:lnTo>
                    <a:pt x="3228" y="562"/>
                  </a:lnTo>
                  <a:lnTo>
                    <a:pt x="3214" y="517"/>
                  </a:lnTo>
                  <a:lnTo>
                    <a:pt x="3028" y="486"/>
                  </a:lnTo>
                  <a:close/>
                  <a:moveTo>
                    <a:pt x="3404" y="545"/>
                  </a:moveTo>
                  <a:lnTo>
                    <a:pt x="3418" y="590"/>
                  </a:lnTo>
                  <a:lnTo>
                    <a:pt x="3605" y="620"/>
                  </a:lnTo>
                  <a:lnTo>
                    <a:pt x="3591" y="576"/>
                  </a:lnTo>
                  <a:lnTo>
                    <a:pt x="3404" y="545"/>
                  </a:lnTo>
                  <a:close/>
                  <a:moveTo>
                    <a:pt x="3784" y="606"/>
                  </a:moveTo>
                  <a:lnTo>
                    <a:pt x="3798" y="654"/>
                  </a:lnTo>
                  <a:lnTo>
                    <a:pt x="3984" y="684"/>
                  </a:lnTo>
                  <a:lnTo>
                    <a:pt x="3971" y="640"/>
                  </a:lnTo>
                  <a:lnTo>
                    <a:pt x="3784" y="606"/>
                  </a:lnTo>
                  <a:close/>
                  <a:moveTo>
                    <a:pt x="4160" y="668"/>
                  </a:moveTo>
                  <a:lnTo>
                    <a:pt x="4174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60" y="668"/>
                  </a:lnTo>
                  <a:close/>
                  <a:moveTo>
                    <a:pt x="4540" y="726"/>
                  </a:moveTo>
                  <a:lnTo>
                    <a:pt x="4554" y="771"/>
                  </a:lnTo>
                  <a:lnTo>
                    <a:pt x="4740" y="802"/>
                  </a:lnTo>
                  <a:lnTo>
                    <a:pt x="4729" y="757"/>
                  </a:lnTo>
                  <a:lnTo>
                    <a:pt x="4540" y="726"/>
                  </a:lnTo>
                  <a:close/>
                  <a:moveTo>
                    <a:pt x="4916" y="788"/>
                  </a:moveTo>
                  <a:lnTo>
                    <a:pt x="4930" y="835"/>
                  </a:lnTo>
                  <a:lnTo>
                    <a:pt x="5117" y="866"/>
                  </a:lnTo>
                  <a:lnTo>
                    <a:pt x="5106" y="821"/>
                  </a:lnTo>
                  <a:lnTo>
                    <a:pt x="4916" y="788"/>
                  </a:lnTo>
                  <a:close/>
                  <a:moveTo>
                    <a:pt x="5296" y="852"/>
                  </a:moveTo>
                  <a:lnTo>
                    <a:pt x="5310" y="897"/>
                  </a:lnTo>
                  <a:lnTo>
                    <a:pt x="5499" y="927"/>
                  </a:lnTo>
                  <a:lnTo>
                    <a:pt x="5499" y="927"/>
                  </a:lnTo>
                  <a:lnTo>
                    <a:pt x="5485" y="883"/>
                  </a:lnTo>
                  <a:lnTo>
                    <a:pt x="5296" y="852"/>
                  </a:lnTo>
                  <a:close/>
                  <a:moveTo>
                    <a:pt x="5672" y="910"/>
                  </a:moveTo>
                  <a:lnTo>
                    <a:pt x="5686" y="955"/>
                  </a:lnTo>
                  <a:lnTo>
                    <a:pt x="5876" y="989"/>
                  </a:lnTo>
                  <a:lnTo>
                    <a:pt x="5876" y="989"/>
                  </a:lnTo>
                  <a:lnTo>
                    <a:pt x="5862" y="941"/>
                  </a:lnTo>
                  <a:lnTo>
                    <a:pt x="5672" y="910"/>
                  </a:lnTo>
                  <a:close/>
                  <a:moveTo>
                    <a:pt x="6054" y="969"/>
                  </a:moveTo>
                  <a:lnTo>
                    <a:pt x="6068" y="1016"/>
                  </a:lnTo>
                  <a:lnTo>
                    <a:pt x="6255" y="1047"/>
                  </a:lnTo>
                  <a:lnTo>
                    <a:pt x="6241" y="1003"/>
                  </a:lnTo>
                  <a:lnTo>
                    <a:pt x="6054" y="969"/>
                  </a:lnTo>
                  <a:close/>
                  <a:moveTo>
                    <a:pt x="6431" y="1033"/>
                  </a:moveTo>
                  <a:lnTo>
                    <a:pt x="6442" y="1078"/>
                  </a:lnTo>
                  <a:lnTo>
                    <a:pt x="6632" y="1109"/>
                  </a:lnTo>
                  <a:lnTo>
                    <a:pt x="6618" y="1064"/>
                  </a:lnTo>
                  <a:lnTo>
                    <a:pt x="6431" y="1033"/>
                  </a:lnTo>
                  <a:close/>
                  <a:moveTo>
                    <a:pt x="6811" y="1092"/>
                  </a:moveTo>
                  <a:lnTo>
                    <a:pt x="6824" y="1136"/>
                  </a:lnTo>
                  <a:lnTo>
                    <a:pt x="7011" y="1170"/>
                  </a:lnTo>
                  <a:lnTo>
                    <a:pt x="7011" y="1170"/>
                  </a:lnTo>
                  <a:lnTo>
                    <a:pt x="6997" y="1122"/>
                  </a:lnTo>
                  <a:lnTo>
                    <a:pt x="6811" y="1092"/>
                  </a:lnTo>
                  <a:close/>
                  <a:moveTo>
                    <a:pt x="7187" y="1150"/>
                  </a:moveTo>
                  <a:lnTo>
                    <a:pt x="7201" y="1198"/>
                  </a:lnTo>
                  <a:lnTo>
                    <a:pt x="7388" y="1229"/>
                  </a:lnTo>
                  <a:lnTo>
                    <a:pt x="7388" y="1229"/>
                  </a:lnTo>
                  <a:lnTo>
                    <a:pt x="7374" y="1184"/>
                  </a:lnTo>
                  <a:lnTo>
                    <a:pt x="7187" y="1150"/>
                  </a:lnTo>
                  <a:close/>
                  <a:moveTo>
                    <a:pt x="7564" y="1215"/>
                  </a:moveTo>
                  <a:lnTo>
                    <a:pt x="7578" y="1259"/>
                  </a:lnTo>
                  <a:lnTo>
                    <a:pt x="7765" y="1290"/>
                  </a:lnTo>
                  <a:lnTo>
                    <a:pt x="7765" y="1290"/>
                  </a:lnTo>
                  <a:lnTo>
                    <a:pt x="7751" y="1245"/>
                  </a:lnTo>
                  <a:lnTo>
                    <a:pt x="7564" y="1215"/>
                  </a:lnTo>
                  <a:close/>
                  <a:moveTo>
                    <a:pt x="7943" y="1273"/>
                  </a:moveTo>
                  <a:lnTo>
                    <a:pt x="7957" y="1318"/>
                  </a:lnTo>
                  <a:lnTo>
                    <a:pt x="8147" y="1351"/>
                  </a:lnTo>
                  <a:lnTo>
                    <a:pt x="8133" y="1304"/>
                  </a:lnTo>
                  <a:lnTo>
                    <a:pt x="7943" y="1273"/>
                  </a:lnTo>
                  <a:close/>
                  <a:moveTo>
                    <a:pt x="8320" y="1337"/>
                  </a:moveTo>
                  <a:lnTo>
                    <a:pt x="8334" y="1382"/>
                  </a:lnTo>
                  <a:lnTo>
                    <a:pt x="8523" y="1413"/>
                  </a:lnTo>
                  <a:lnTo>
                    <a:pt x="8509" y="1368"/>
                  </a:lnTo>
                  <a:lnTo>
                    <a:pt x="8320" y="1337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1" name="Google Shape;4245;p57">
              <a:extLst>
                <a:ext uri="{FF2B5EF4-FFF2-40B4-BE49-F238E27FC236}">
                  <a16:creationId xmlns:a16="http://schemas.microsoft.com/office/drawing/2014/main" id="{6B250122-F0C3-4AD0-B196-9006BA951A45}"/>
                </a:ext>
              </a:extLst>
            </p:cNvPr>
            <p:cNvSpPr/>
            <p:nvPr/>
          </p:nvSpPr>
          <p:spPr>
            <a:xfrm>
              <a:off x="6642000" y="2111800"/>
              <a:ext cx="213100" cy="35250"/>
            </a:xfrm>
            <a:custGeom>
              <a:avLst/>
              <a:gdLst/>
              <a:ahLst/>
              <a:cxnLst/>
              <a:rect l="l" t="t" r="r" b="b"/>
              <a:pathLst>
                <a:path w="8524" h="1410" extrusionOk="0">
                  <a:moveTo>
                    <a:pt x="1" y="1"/>
                  </a:moveTo>
                  <a:lnTo>
                    <a:pt x="15" y="45"/>
                  </a:lnTo>
                  <a:lnTo>
                    <a:pt x="202" y="76"/>
                  </a:lnTo>
                  <a:lnTo>
                    <a:pt x="188" y="31"/>
                  </a:lnTo>
                  <a:lnTo>
                    <a:pt x="1" y="1"/>
                  </a:lnTo>
                  <a:close/>
                  <a:moveTo>
                    <a:pt x="380" y="59"/>
                  </a:moveTo>
                  <a:lnTo>
                    <a:pt x="394" y="104"/>
                  </a:lnTo>
                  <a:lnTo>
                    <a:pt x="581" y="134"/>
                  </a:lnTo>
                  <a:lnTo>
                    <a:pt x="567" y="90"/>
                  </a:lnTo>
                  <a:lnTo>
                    <a:pt x="380" y="59"/>
                  </a:lnTo>
                  <a:close/>
                  <a:moveTo>
                    <a:pt x="757" y="118"/>
                  </a:moveTo>
                  <a:lnTo>
                    <a:pt x="771" y="162"/>
                  </a:lnTo>
                  <a:lnTo>
                    <a:pt x="958" y="196"/>
                  </a:lnTo>
                  <a:lnTo>
                    <a:pt x="958" y="196"/>
                  </a:lnTo>
                  <a:lnTo>
                    <a:pt x="947" y="148"/>
                  </a:lnTo>
                  <a:lnTo>
                    <a:pt x="757" y="118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40" y="257"/>
                  </a:lnTo>
                  <a:lnTo>
                    <a:pt x="1326" y="213"/>
                  </a:lnTo>
                  <a:lnTo>
                    <a:pt x="1136" y="182"/>
                  </a:lnTo>
                  <a:close/>
                  <a:moveTo>
                    <a:pt x="1513" y="240"/>
                  </a:moveTo>
                  <a:lnTo>
                    <a:pt x="1527" y="285"/>
                  </a:lnTo>
                  <a:lnTo>
                    <a:pt x="1717" y="316"/>
                  </a:lnTo>
                  <a:lnTo>
                    <a:pt x="1703" y="271"/>
                  </a:lnTo>
                  <a:lnTo>
                    <a:pt x="1513" y="240"/>
                  </a:lnTo>
                  <a:close/>
                  <a:moveTo>
                    <a:pt x="1890" y="299"/>
                  </a:moveTo>
                  <a:lnTo>
                    <a:pt x="1904" y="344"/>
                  </a:lnTo>
                  <a:lnTo>
                    <a:pt x="2093" y="377"/>
                  </a:lnTo>
                  <a:lnTo>
                    <a:pt x="2079" y="330"/>
                  </a:lnTo>
                  <a:lnTo>
                    <a:pt x="1890" y="299"/>
                  </a:lnTo>
                  <a:close/>
                  <a:moveTo>
                    <a:pt x="2272" y="363"/>
                  </a:moveTo>
                  <a:lnTo>
                    <a:pt x="2286" y="408"/>
                  </a:lnTo>
                  <a:lnTo>
                    <a:pt x="2473" y="439"/>
                  </a:lnTo>
                  <a:lnTo>
                    <a:pt x="2459" y="394"/>
                  </a:lnTo>
                  <a:lnTo>
                    <a:pt x="2272" y="363"/>
                  </a:lnTo>
                  <a:close/>
                  <a:moveTo>
                    <a:pt x="2648" y="422"/>
                  </a:moveTo>
                  <a:lnTo>
                    <a:pt x="2660" y="466"/>
                  </a:lnTo>
                  <a:lnTo>
                    <a:pt x="2849" y="497"/>
                  </a:lnTo>
                  <a:lnTo>
                    <a:pt x="2835" y="452"/>
                  </a:lnTo>
                  <a:lnTo>
                    <a:pt x="2648" y="422"/>
                  </a:lnTo>
                  <a:close/>
                  <a:moveTo>
                    <a:pt x="3028" y="483"/>
                  </a:moveTo>
                  <a:lnTo>
                    <a:pt x="3042" y="53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8" y="483"/>
                  </a:lnTo>
                  <a:close/>
                  <a:moveTo>
                    <a:pt x="3404" y="545"/>
                  </a:moveTo>
                  <a:lnTo>
                    <a:pt x="3418" y="589"/>
                  </a:lnTo>
                  <a:lnTo>
                    <a:pt x="3605" y="620"/>
                  </a:lnTo>
                  <a:lnTo>
                    <a:pt x="3591" y="575"/>
                  </a:lnTo>
                  <a:lnTo>
                    <a:pt x="3404" y="545"/>
                  </a:lnTo>
                  <a:close/>
                  <a:moveTo>
                    <a:pt x="3784" y="603"/>
                  </a:moveTo>
                  <a:lnTo>
                    <a:pt x="3798" y="648"/>
                  </a:lnTo>
                  <a:lnTo>
                    <a:pt x="3985" y="678"/>
                  </a:lnTo>
                  <a:lnTo>
                    <a:pt x="3974" y="634"/>
                  </a:lnTo>
                  <a:lnTo>
                    <a:pt x="3784" y="603"/>
                  </a:lnTo>
                  <a:close/>
                  <a:moveTo>
                    <a:pt x="4160" y="664"/>
                  </a:moveTo>
                  <a:lnTo>
                    <a:pt x="4174" y="712"/>
                  </a:lnTo>
                  <a:lnTo>
                    <a:pt x="4364" y="743"/>
                  </a:lnTo>
                  <a:lnTo>
                    <a:pt x="4364" y="743"/>
                  </a:lnTo>
                  <a:lnTo>
                    <a:pt x="4350" y="698"/>
                  </a:lnTo>
                  <a:lnTo>
                    <a:pt x="4160" y="664"/>
                  </a:lnTo>
                  <a:close/>
                  <a:moveTo>
                    <a:pt x="4537" y="726"/>
                  </a:moveTo>
                  <a:lnTo>
                    <a:pt x="4551" y="771"/>
                  </a:lnTo>
                  <a:lnTo>
                    <a:pt x="4741" y="801"/>
                  </a:lnTo>
                  <a:lnTo>
                    <a:pt x="4727" y="757"/>
                  </a:lnTo>
                  <a:lnTo>
                    <a:pt x="4537" y="726"/>
                  </a:lnTo>
                  <a:close/>
                  <a:moveTo>
                    <a:pt x="4917" y="784"/>
                  </a:moveTo>
                  <a:lnTo>
                    <a:pt x="4930" y="829"/>
                  </a:lnTo>
                  <a:lnTo>
                    <a:pt x="5120" y="860"/>
                  </a:lnTo>
                  <a:lnTo>
                    <a:pt x="5106" y="815"/>
                  </a:lnTo>
                  <a:lnTo>
                    <a:pt x="4917" y="784"/>
                  </a:lnTo>
                  <a:close/>
                  <a:moveTo>
                    <a:pt x="5293" y="846"/>
                  </a:moveTo>
                  <a:lnTo>
                    <a:pt x="5307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3" y="846"/>
                  </a:lnTo>
                  <a:close/>
                  <a:moveTo>
                    <a:pt x="5675" y="907"/>
                  </a:moveTo>
                  <a:lnTo>
                    <a:pt x="5689" y="952"/>
                  </a:lnTo>
                  <a:lnTo>
                    <a:pt x="5876" y="983"/>
                  </a:lnTo>
                  <a:lnTo>
                    <a:pt x="5862" y="938"/>
                  </a:lnTo>
                  <a:lnTo>
                    <a:pt x="5675" y="907"/>
                  </a:lnTo>
                  <a:close/>
                  <a:moveTo>
                    <a:pt x="6052" y="966"/>
                  </a:moveTo>
                  <a:lnTo>
                    <a:pt x="6066" y="1010"/>
                  </a:lnTo>
                  <a:lnTo>
                    <a:pt x="6253" y="1041"/>
                  </a:lnTo>
                  <a:lnTo>
                    <a:pt x="6239" y="996"/>
                  </a:lnTo>
                  <a:lnTo>
                    <a:pt x="6052" y="966"/>
                  </a:lnTo>
                  <a:close/>
                  <a:moveTo>
                    <a:pt x="6431" y="1027"/>
                  </a:moveTo>
                  <a:lnTo>
                    <a:pt x="6445" y="1075"/>
                  </a:lnTo>
                  <a:lnTo>
                    <a:pt x="6632" y="1105"/>
                  </a:lnTo>
                  <a:lnTo>
                    <a:pt x="6618" y="1061"/>
                  </a:lnTo>
                  <a:lnTo>
                    <a:pt x="6431" y="1027"/>
                  </a:lnTo>
                  <a:close/>
                  <a:moveTo>
                    <a:pt x="6808" y="1089"/>
                  </a:moveTo>
                  <a:lnTo>
                    <a:pt x="6822" y="1133"/>
                  </a:lnTo>
                  <a:lnTo>
                    <a:pt x="7009" y="1164"/>
                  </a:lnTo>
                  <a:lnTo>
                    <a:pt x="6995" y="1119"/>
                  </a:lnTo>
                  <a:lnTo>
                    <a:pt x="6808" y="1089"/>
                  </a:lnTo>
                  <a:close/>
                  <a:moveTo>
                    <a:pt x="7187" y="1150"/>
                  </a:moveTo>
                  <a:lnTo>
                    <a:pt x="7201" y="1195"/>
                  </a:lnTo>
                  <a:lnTo>
                    <a:pt x="7391" y="1228"/>
                  </a:lnTo>
                  <a:lnTo>
                    <a:pt x="7377" y="1181"/>
                  </a:lnTo>
                  <a:lnTo>
                    <a:pt x="7187" y="1150"/>
                  </a:lnTo>
                  <a:close/>
                  <a:moveTo>
                    <a:pt x="7564" y="1208"/>
                  </a:moveTo>
                  <a:lnTo>
                    <a:pt x="7578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4" y="1208"/>
                  </a:lnTo>
                  <a:close/>
                  <a:moveTo>
                    <a:pt x="7943" y="1273"/>
                  </a:moveTo>
                  <a:lnTo>
                    <a:pt x="7957" y="1317"/>
                  </a:lnTo>
                  <a:lnTo>
                    <a:pt x="8147" y="1348"/>
                  </a:lnTo>
                  <a:lnTo>
                    <a:pt x="8133" y="1303"/>
                  </a:lnTo>
                  <a:lnTo>
                    <a:pt x="7943" y="1273"/>
                  </a:lnTo>
                  <a:close/>
                  <a:moveTo>
                    <a:pt x="8320" y="1331"/>
                  </a:moveTo>
                  <a:lnTo>
                    <a:pt x="8334" y="1376"/>
                  </a:lnTo>
                  <a:lnTo>
                    <a:pt x="8524" y="1409"/>
                  </a:lnTo>
                  <a:lnTo>
                    <a:pt x="8524" y="1409"/>
                  </a:lnTo>
                  <a:lnTo>
                    <a:pt x="8510" y="1362"/>
                  </a:lnTo>
                  <a:lnTo>
                    <a:pt x="8320" y="1331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2" name="Google Shape;4246;p57">
              <a:extLst>
                <a:ext uri="{FF2B5EF4-FFF2-40B4-BE49-F238E27FC236}">
                  <a16:creationId xmlns:a16="http://schemas.microsoft.com/office/drawing/2014/main" id="{B4B93D4D-FAE3-4DB4-9372-42134C2C50DD}"/>
                </a:ext>
              </a:extLst>
            </p:cNvPr>
            <p:cNvSpPr/>
            <p:nvPr/>
          </p:nvSpPr>
          <p:spPr>
            <a:xfrm>
              <a:off x="6632025" y="2075325"/>
              <a:ext cx="213025" cy="35250"/>
            </a:xfrm>
            <a:custGeom>
              <a:avLst/>
              <a:gdLst/>
              <a:ahLst/>
              <a:cxnLst/>
              <a:rect l="l" t="t" r="r" b="b"/>
              <a:pathLst>
                <a:path w="8521" h="1410" extrusionOk="0">
                  <a:moveTo>
                    <a:pt x="1" y="0"/>
                  </a:moveTo>
                  <a:lnTo>
                    <a:pt x="15" y="45"/>
                  </a:lnTo>
                  <a:lnTo>
                    <a:pt x="205" y="79"/>
                  </a:lnTo>
                  <a:lnTo>
                    <a:pt x="205" y="79"/>
                  </a:lnTo>
                  <a:lnTo>
                    <a:pt x="191" y="31"/>
                  </a:lnTo>
                  <a:lnTo>
                    <a:pt x="1" y="0"/>
                  </a:lnTo>
                  <a:close/>
                  <a:moveTo>
                    <a:pt x="378" y="65"/>
                  </a:moveTo>
                  <a:lnTo>
                    <a:pt x="392" y="109"/>
                  </a:lnTo>
                  <a:lnTo>
                    <a:pt x="581" y="140"/>
                  </a:lnTo>
                  <a:lnTo>
                    <a:pt x="567" y="95"/>
                  </a:lnTo>
                  <a:lnTo>
                    <a:pt x="378" y="65"/>
                  </a:lnTo>
                  <a:close/>
                  <a:moveTo>
                    <a:pt x="754" y="123"/>
                  </a:moveTo>
                  <a:lnTo>
                    <a:pt x="768" y="168"/>
                  </a:lnTo>
                  <a:lnTo>
                    <a:pt x="958" y="199"/>
                  </a:lnTo>
                  <a:lnTo>
                    <a:pt x="944" y="154"/>
                  </a:lnTo>
                  <a:lnTo>
                    <a:pt x="754" y="123"/>
                  </a:lnTo>
                  <a:close/>
                  <a:moveTo>
                    <a:pt x="1136" y="182"/>
                  </a:moveTo>
                  <a:lnTo>
                    <a:pt x="1150" y="226"/>
                  </a:lnTo>
                  <a:lnTo>
                    <a:pt x="1337" y="260"/>
                  </a:lnTo>
                  <a:lnTo>
                    <a:pt x="1323" y="212"/>
                  </a:lnTo>
                  <a:lnTo>
                    <a:pt x="1136" y="182"/>
                  </a:lnTo>
                  <a:close/>
                  <a:moveTo>
                    <a:pt x="1513" y="246"/>
                  </a:moveTo>
                  <a:lnTo>
                    <a:pt x="1524" y="291"/>
                  </a:lnTo>
                  <a:lnTo>
                    <a:pt x="1714" y="321"/>
                  </a:lnTo>
                  <a:lnTo>
                    <a:pt x="1714" y="321"/>
                  </a:lnTo>
                  <a:lnTo>
                    <a:pt x="1700" y="277"/>
                  </a:lnTo>
                  <a:lnTo>
                    <a:pt x="1513" y="246"/>
                  </a:lnTo>
                  <a:close/>
                  <a:moveTo>
                    <a:pt x="1892" y="305"/>
                  </a:moveTo>
                  <a:lnTo>
                    <a:pt x="1906" y="349"/>
                  </a:lnTo>
                  <a:lnTo>
                    <a:pt x="2093" y="380"/>
                  </a:lnTo>
                  <a:lnTo>
                    <a:pt x="2079" y="335"/>
                  </a:lnTo>
                  <a:lnTo>
                    <a:pt x="1892" y="305"/>
                  </a:lnTo>
                  <a:close/>
                  <a:moveTo>
                    <a:pt x="2269" y="363"/>
                  </a:moveTo>
                  <a:lnTo>
                    <a:pt x="2283" y="408"/>
                  </a:lnTo>
                  <a:lnTo>
                    <a:pt x="2470" y="441"/>
                  </a:lnTo>
                  <a:lnTo>
                    <a:pt x="2456" y="394"/>
                  </a:lnTo>
                  <a:lnTo>
                    <a:pt x="2269" y="363"/>
                  </a:lnTo>
                  <a:close/>
                  <a:moveTo>
                    <a:pt x="2648" y="427"/>
                  </a:moveTo>
                  <a:lnTo>
                    <a:pt x="2662" y="472"/>
                  </a:lnTo>
                  <a:lnTo>
                    <a:pt x="2849" y="503"/>
                  </a:lnTo>
                  <a:lnTo>
                    <a:pt x="2849" y="503"/>
                  </a:lnTo>
                  <a:lnTo>
                    <a:pt x="2838" y="458"/>
                  </a:lnTo>
                  <a:lnTo>
                    <a:pt x="2648" y="427"/>
                  </a:lnTo>
                  <a:close/>
                  <a:moveTo>
                    <a:pt x="3025" y="486"/>
                  </a:moveTo>
                  <a:lnTo>
                    <a:pt x="3039" y="531"/>
                  </a:lnTo>
                  <a:lnTo>
                    <a:pt x="3229" y="561"/>
                  </a:lnTo>
                  <a:lnTo>
                    <a:pt x="3229" y="561"/>
                  </a:lnTo>
                  <a:lnTo>
                    <a:pt x="3215" y="517"/>
                  </a:lnTo>
                  <a:lnTo>
                    <a:pt x="3025" y="486"/>
                  </a:lnTo>
                  <a:close/>
                  <a:moveTo>
                    <a:pt x="3402" y="544"/>
                  </a:moveTo>
                  <a:lnTo>
                    <a:pt x="3416" y="589"/>
                  </a:lnTo>
                  <a:lnTo>
                    <a:pt x="3605" y="623"/>
                  </a:lnTo>
                  <a:lnTo>
                    <a:pt x="3591" y="575"/>
                  </a:lnTo>
                  <a:lnTo>
                    <a:pt x="3402" y="544"/>
                  </a:lnTo>
                  <a:close/>
                  <a:moveTo>
                    <a:pt x="3781" y="609"/>
                  </a:moveTo>
                  <a:lnTo>
                    <a:pt x="3795" y="653"/>
                  </a:lnTo>
                  <a:lnTo>
                    <a:pt x="3985" y="684"/>
                  </a:lnTo>
                  <a:lnTo>
                    <a:pt x="3985" y="684"/>
                  </a:lnTo>
                  <a:lnTo>
                    <a:pt x="3971" y="639"/>
                  </a:lnTo>
                  <a:lnTo>
                    <a:pt x="3781" y="609"/>
                  </a:lnTo>
                  <a:close/>
                  <a:moveTo>
                    <a:pt x="4158" y="667"/>
                  </a:moveTo>
                  <a:lnTo>
                    <a:pt x="4172" y="712"/>
                  </a:lnTo>
                  <a:lnTo>
                    <a:pt x="4361" y="743"/>
                  </a:lnTo>
                  <a:lnTo>
                    <a:pt x="4347" y="698"/>
                  </a:lnTo>
                  <a:lnTo>
                    <a:pt x="4158" y="667"/>
                  </a:lnTo>
                  <a:close/>
                  <a:moveTo>
                    <a:pt x="4540" y="726"/>
                  </a:moveTo>
                  <a:lnTo>
                    <a:pt x="4554" y="770"/>
                  </a:lnTo>
                  <a:lnTo>
                    <a:pt x="4741" y="804"/>
                  </a:lnTo>
                  <a:lnTo>
                    <a:pt x="4741" y="804"/>
                  </a:lnTo>
                  <a:lnTo>
                    <a:pt x="4727" y="756"/>
                  </a:lnTo>
                  <a:lnTo>
                    <a:pt x="4540" y="726"/>
                  </a:lnTo>
                  <a:close/>
                  <a:moveTo>
                    <a:pt x="4917" y="790"/>
                  </a:moveTo>
                  <a:lnTo>
                    <a:pt x="4931" y="835"/>
                  </a:lnTo>
                  <a:lnTo>
                    <a:pt x="5117" y="865"/>
                  </a:lnTo>
                  <a:lnTo>
                    <a:pt x="5103" y="821"/>
                  </a:lnTo>
                  <a:lnTo>
                    <a:pt x="4917" y="790"/>
                  </a:lnTo>
                  <a:close/>
                  <a:moveTo>
                    <a:pt x="5296" y="849"/>
                  </a:moveTo>
                  <a:lnTo>
                    <a:pt x="5310" y="893"/>
                  </a:lnTo>
                  <a:lnTo>
                    <a:pt x="5497" y="924"/>
                  </a:lnTo>
                  <a:lnTo>
                    <a:pt x="5483" y="879"/>
                  </a:lnTo>
                  <a:lnTo>
                    <a:pt x="5296" y="849"/>
                  </a:lnTo>
                  <a:close/>
                  <a:moveTo>
                    <a:pt x="5673" y="907"/>
                  </a:moveTo>
                  <a:lnTo>
                    <a:pt x="5687" y="952"/>
                  </a:lnTo>
                  <a:lnTo>
                    <a:pt x="5873" y="985"/>
                  </a:lnTo>
                  <a:lnTo>
                    <a:pt x="5860" y="938"/>
                  </a:lnTo>
                  <a:lnTo>
                    <a:pt x="5673" y="907"/>
                  </a:lnTo>
                  <a:close/>
                  <a:moveTo>
                    <a:pt x="6052" y="971"/>
                  </a:moveTo>
                  <a:lnTo>
                    <a:pt x="6066" y="1016"/>
                  </a:lnTo>
                  <a:lnTo>
                    <a:pt x="6256" y="1047"/>
                  </a:lnTo>
                  <a:lnTo>
                    <a:pt x="6242" y="1002"/>
                  </a:lnTo>
                  <a:lnTo>
                    <a:pt x="6052" y="971"/>
                  </a:lnTo>
                  <a:close/>
                  <a:moveTo>
                    <a:pt x="6429" y="1030"/>
                  </a:moveTo>
                  <a:lnTo>
                    <a:pt x="6443" y="1075"/>
                  </a:lnTo>
                  <a:lnTo>
                    <a:pt x="6630" y="1105"/>
                  </a:lnTo>
                  <a:lnTo>
                    <a:pt x="6616" y="1061"/>
                  </a:lnTo>
                  <a:lnTo>
                    <a:pt x="6429" y="1030"/>
                  </a:lnTo>
                  <a:close/>
                  <a:moveTo>
                    <a:pt x="6805" y="1091"/>
                  </a:moveTo>
                  <a:lnTo>
                    <a:pt x="6819" y="1139"/>
                  </a:lnTo>
                  <a:lnTo>
                    <a:pt x="7006" y="1169"/>
                  </a:lnTo>
                  <a:lnTo>
                    <a:pt x="6995" y="1125"/>
                  </a:lnTo>
                  <a:lnTo>
                    <a:pt x="6805" y="1091"/>
                  </a:lnTo>
                  <a:close/>
                  <a:moveTo>
                    <a:pt x="7185" y="1153"/>
                  </a:moveTo>
                  <a:lnTo>
                    <a:pt x="7199" y="1197"/>
                  </a:lnTo>
                  <a:lnTo>
                    <a:pt x="7388" y="1228"/>
                  </a:lnTo>
                  <a:lnTo>
                    <a:pt x="7374" y="1183"/>
                  </a:lnTo>
                  <a:lnTo>
                    <a:pt x="7185" y="1153"/>
                  </a:lnTo>
                  <a:close/>
                  <a:moveTo>
                    <a:pt x="7561" y="1211"/>
                  </a:moveTo>
                  <a:lnTo>
                    <a:pt x="7575" y="1256"/>
                  </a:lnTo>
                  <a:lnTo>
                    <a:pt x="7765" y="1287"/>
                  </a:lnTo>
                  <a:lnTo>
                    <a:pt x="7751" y="1242"/>
                  </a:lnTo>
                  <a:lnTo>
                    <a:pt x="7561" y="1211"/>
                  </a:lnTo>
                  <a:close/>
                  <a:moveTo>
                    <a:pt x="7944" y="1273"/>
                  </a:moveTo>
                  <a:lnTo>
                    <a:pt x="7957" y="1320"/>
                  </a:lnTo>
                  <a:lnTo>
                    <a:pt x="8144" y="1351"/>
                  </a:lnTo>
                  <a:lnTo>
                    <a:pt x="8144" y="1351"/>
                  </a:lnTo>
                  <a:lnTo>
                    <a:pt x="8130" y="1306"/>
                  </a:lnTo>
                  <a:lnTo>
                    <a:pt x="7944" y="1273"/>
                  </a:lnTo>
                  <a:close/>
                  <a:moveTo>
                    <a:pt x="8320" y="1334"/>
                  </a:moveTo>
                  <a:lnTo>
                    <a:pt x="8334" y="1379"/>
                  </a:lnTo>
                  <a:lnTo>
                    <a:pt x="8521" y="1409"/>
                  </a:lnTo>
                  <a:lnTo>
                    <a:pt x="8507" y="1365"/>
                  </a:lnTo>
                  <a:lnTo>
                    <a:pt x="8320" y="1334"/>
                  </a:lnTo>
                  <a:close/>
                </a:path>
              </a:pathLst>
            </a:custGeom>
            <a:solidFill>
              <a:srgbClr val="61D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3" name="Google Shape;4247;p57">
              <a:extLst>
                <a:ext uri="{FF2B5EF4-FFF2-40B4-BE49-F238E27FC236}">
                  <a16:creationId xmlns:a16="http://schemas.microsoft.com/office/drawing/2014/main" id="{35BE7B7B-1677-4C9B-ABCC-83E12CBDD15B}"/>
                </a:ext>
              </a:extLst>
            </p:cNvPr>
            <p:cNvSpPr/>
            <p:nvPr/>
          </p:nvSpPr>
          <p:spPr>
            <a:xfrm>
              <a:off x="5502025" y="2359325"/>
              <a:ext cx="220575" cy="253775"/>
            </a:xfrm>
            <a:custGeom>
              <a:avLst/>
              <a:gdLst/>
              <a:ahLst/>
              <a:cxnLst/>
              <a:rect l="l" t="t" r="r" b="b"/>
              <a:pathLst>
                <a:path w="8823" h="10151" extrusionOk="0">
                  <a:moveTo>
                    <a:pt x="1114" y="0"/>
                  </a:moveTo>
                  <a:cubicBezTo>
                    <a:pt x="1077" y="0"/>
                    <a:pt x="1038" y="6"/>
                    <a:pt x="997" y="17"/>
                  </a:cubicBezTo>
                  <a:cubicBezTo>
                    <a:pt x="112" y="254"/>
                    <a:pt x="1" y="3273"/>
                    <a:pt x="1" y="3273"/>
                  </a:cubicBezTo>
                  <a:cubicBezTo>
                    <a:pt x="1" y="3273"/>
                    <a:pt x="1465" y="8423"/>
                    <a:pt x="3388" y="9773"/>
                  </a:cubicBezTo>
                  <a:cubicBezTo>
                    <a:pt x="3765" y="10039"/>
                    <a:pt x="4206" y="10151"/>
                    <a:pt x="4669" y="10151"/>
                  </a:cubicBezTo>
                  <a:cubicBezTo>
                    <a:pt x="6560" y="10151"/>
                    <a:pt x="8823" y="8286"/>
                    <a:pt x="8688" y="7399"/>
                  </a:cubicBezTo>
                  <a:cubicBezTo>
                    <a:pt x="8647" y="7123"/>
                    <a:pt x="8389" y="7020"/>
                    <a:pt x="8023" y="7020"/>
                  </a:cubicBezTo>
                  <a:cubicBezTo>
                    <a:pt x="7025" y="7020"/>
                    <a:pt x="5229" y="7794"/>
                    <a:pt x="4910" y="7935"/>
                  </a:cubicBezTo>
                  <a:lnTo>
                    <a:pt x="4910" y="7935"/>
                  </a:lnTo>
                  <a:cubicBezTo>
                    <a:pt x="5348" y="7738"/>
                    <a:pt x="8550" y="6252"/>
                    <a:pt x="8111" y="5215"/>
                  </a:cubicBezTo>
                  <a:cubicBezTo>
                    <a:pt x="8004" y="4964"/>
                    <a:pt x="7722" y="4866"/>
                    <a:pt x="7350" y="4866"/>
                  </a:cubicBezTo>
                  <a:cubicBezTo>
                    <a:pt x="6068" y="4866"/>
                    <a:pt x="3708" y="6021"/>
                    <a:pt x="3708" y="6021"/>
                  </a:cubicBezTo>
                  <a:cubicBezTo>
                    <a:pt x="3708" y="6021"/>
                    <a:pt x="7302" y="4160"/>
                    <a:pt x="6627" y="2893"/>
                  </a:cubicBezTo>
                  <a:cubicBezTo>
                    <a:pt x="6486" y="2631"/>
                    <a:pt x="6220" y="2527"/>
                    <a:pt x="5885" y="2527"/>
                  </a:cubicBezTo>
                  <a:cubicBezTo>
                    <a:pt x="4992" y="2527"/>
                    <a:pt x="3615" y="3271"/>
                    <a:pt x="2867" y="3719"/>
                  </a:cubicBezTo>
                  <a:lnTo>
                    <a:pt x="2867" y="3719"/>
                  </a:lnTo>
                  <a:cubicBezTo>
                    <a:pt x="3956" y="3017"/>
                    <a:pt x="6308" y="1394"/>
                    <a:pt x="5689" y="832"/>
                  </a:cubicBezTo>
                  <a:cubicBezTo>
                    <a:pt x="5573" y="726"/>
                    <a:pt x="5408" y="681"/>
                    <a:pt x="5210" y="681"/>
                  </a:cubicBezTo>
                  <a:cubicBezTo>
                    <a:pt x="4042" y="681"/>
                    <a:pt x="1744" y="2255"/>
                    <a:pt x="1744" y="2255"/>
                  </a:cubicBezTo>
                  <a:cubicBezTo>
                    <a:pt x="1744" y="2255"/>
                    <a:pt x="1871" y="0"/>
                    <a:pt x="1114" y="0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4" name="Google Shape;4248;p57">
              <a:extLst>
                <a:ext uri="{FF2B5EF4-FFF2-40B4-BE49-F238E27FC236}">
                  <a16:creationId xmlns:a16="http://schemas.microsoft.com/office/drawing/2014/main" id="{4071E662-2F46-4171-A54C-1D85B43F7A10}"/>
                </a:ext>
              </a:extLst>
            </p:cNvPr>
            <p:cNvSpPr/>
            <p:nvPr/>
          </p:nvSpPr>
          <p:spPr>
            <a:xfrm>
              <a:off x="6993800" y="2120825"/>
              <a:ext cx="217500" cy="273450"/>
            </a:xfrm>
            <a:custGeom>
              <a:avLst/>
              <a:gdLst/>
              <a:ahLst/>
              <a:cxnLst/>
              <a:rect l="l" t="t" r="r" b="b"/>
              <a:pathLst>
                <a:path w="8700" h="10938" extrusionOk="0">
                  <a:moveTo>
                    <a:pt x="2668" y="1"/>
                  </a:moveTo>
                  <a:cubicBezTo>
                    <a:pt x="2510" y="1"/>
                    <a:pt x="2375" y="35"/>
                    <a:pt x="2274" y="114"/>
                  </a:cubicBezTo>
                  <a:cubicBezTo>
                    <a:pt x="1549" y="675"/>
                    <a:pt x="3608" y="2055"/>
                    <a:pt x="3608" y="2055"/>
                  </a:cubicBezTo>
                  <a:cubicBezTo>
                    <a:pt x="3608" y="2055"/>
                    <a:pt x="1" y="3266"/>
                    <a:pt x="98" y="4343"/>
                  </a:cubicBezTo>
                  <a:cubicBezTo>
                    <a:pt x="121" y="4590"/>
                    <a:pt x="373" y="4685"/>
                    <a:pt x="750" y="4685"/>
                  </a:cubicBezTo>
                  <a:cubicBezTo>
                    <a:pt x="1645" y="4685"/>
                    <a:pt x="3240" y="4147"/>
                    <a:pt x="4097" y="3832"/>
                  </a:cubicBezTo>
                  <a:lnTo>
                    <a:pt x="4097" y="3832"/>
                  </a:lnTo>
                  <a:cubicBezTo>
                    <a:pt x="2986" y="4282"/>
                    <a:pt x="716" y="5344"/>
                    <a:pt x="1175" y="6338"/>
                  </a:cubicBezTo>
                  <a:cubicBezTo>
                    <a:pt x="1339" y="6690"/>
                    <a:pt x="1726" y="6819"/>
                    <a:pt x="2205" y="6819"/>
                  </a:cubicBezTo>
                  <a:cubicBezTo>
                    <a:pt x="3490" y="6819"/>
                    <a:pt x="5428" y="5892"/>
                    <a:pt x="5430" y="5891"/>
                  </a:cubicBezTo>
                  <a:lnTo>
                    <a:pt x="5430" y="5891"/>
                  </a:lnTo>
                  <a:cubicBezTo>
                    <a:pt x="5428" y="5892"/>
                    <a:pt x="1530" y="7872"/>
                    <a:pt x="2135" y="8921"/>
                  </a:cubicBezTo>
                  <a:cubicBezTo>
                    <a:pt x="2261" y="9140"/>
                    <a:pt x="2514" y="9227"/>
                    <a:pt x="2837" y="9227"/>
                  </a:cubicBezTo>
                  <a:cubicBezTo>
                    <a:pt x="3945" y="9227"/>
                    <a:pt x="5866" y="8207"/>
                    <a:pt x="6223" y="8013"/>
                  </a:cubicBezTo>
                  <a:lnTo>
                    <a:pt x="6223" y="8013"/>
                  </a:lnTo>
                  <a:cubicBezTo>
                    <a:pt x="5768" y="8266"/>
                    <a:pt x="2803" y="9958"/>
                    <a:pt x="3530" y="10695"/>
                  </a:cubicBezTo>
                  <a:cubicBezTo>
                    <a:pt x="3690" y="10859"/>
                    <a:pt x="3994" y="10937"/>
                    <a:pt x="4377" y="10937"/>
                  </a:cubicBezTo>
                  <a:cubicBezTo>
                    <a:pt x="5867" y="10937"/>
                    <a:pt x="8551" y="9763"/>
                    <a:pt x="8615" y="7897"/>
                  </a:cubicBezTo>
                  <a:cubicBezTo>
                    <a:pt x="8699" y="5554"/>
                    <a:pt x="5471" y="1280"/>
                    <a:pt x="5471" y="1280"/>
                  </a:cubicBezTo>
                  <a:cubicBezTo>
                    <a:pt x="5471" y="1280"/>
                    <a:pt x="3637" y="1"/>
                    <a:pt x="2668" y="1"/>
                  </a:cubicBezTo>
                  <a:close/>
                </a:path>
              </a:pathLst>
            </a:custGeom>
            <a:solidFill>
              <a:srgbClr val="8E534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56" name="Google Shape;4261;p57">
            <a:extLst>
              <a:ext uri="{FF2B5EF4-FFF2-40B4-BE49-F238E27FC236}">
                <a16:creationId xmlns:a16="http://schemas.microsoft.com/office/drawing/2014/main" id="{60DB12EB-E398-45E5-BFD1-88129EE9D43E}"/>
              </a:ext>
            </a:extLst>
          </p:cNvPr>
          <p:cNvSpPr txBox="1">
            <a:spLocks/>
          </p:cNvSpPr>
          <p:nvPr/>
        </p:nvSpPr>
        <p:spPr>
          <a:xfrm rot="21362748">
            <a:off x="3974969" y="2691040"/>
            <a:ext cx="5752818" cy="17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orditas"/>
              <a:buNone/>
              <a:defRPr sz="5333" b="0" i="0" u="none" strike="noStrike" cap="none">
                <a:solidFill>
                  <a:schemeClr val="dk2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2800"/>
              <a:buFont typeface="Gorditas"/>
              <a:buNone/>
              <a:tabLst/>
              <a:defRPr/>
            </a:pPr>
            <a:r>
              <a:rPr kumimoji="0" lang="th-TH" sz="3000" b="0" i="0" u="none" strike="noStrike" kern="0" cap="none" spc="0" normalizeH="0" baseline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การสร้างโจทย์ปัญหา</a:t>
            </a:r>
            <a:r>
              <a:rPr kumimoji="0" lang="th-TH" sz="3000" b="0" i="0" u="none" strike="noStrike" kern="0" cap="none" spc="0" normalizeH="0" noProof="0" dirty="0">
                <a:ln>
                  <a:noFill/>
                </a:ln>
                <a:solidFill>
                  <a:srgbClr val="004468"/>
                </a:solidFill>
                <a:effectLst/>
                <a:uLnTx/>
                <a:uFillTx/>
                <a:latin typeface="CmPrasanmit" panose="02000000000000000000" pitchFamily="2" charset="-34"/>
                <a:cs typeface="CmPrasanmit" panose="02000000000000000000" pitchFamily="2" charset="-34"/>
                <a:sym typeface="Gorditas"/>
              </a:rPr>
              <a:t> 2 ขั้นตอน ต้องมีทั้งส่วนที่โจทย์บอกและส่วนที่โจทย์ถาม นอกจากนี้โจทย์ปัญหาที่สร้างต้องมีความเป็นไปได้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4468"/>
              </a:solidFill>
              <a:effectLst/>
              <a:uLnTx/>
              <a:uFillTx/>
              <a:latin typeface="CmPrasanmit" panose="02000000000000000000" pitchFamily="2" charset="-34"/>
              <a:cs typeface="CmPrasanmit" panose="02000000000000000000" pitchFamily="2" charset="-34"/>
              <a:sym typeface="Gorditas"/>
            </a:endParaRPr>
          </a:p>
        </p:txBody>
      </p:sp>
      <p:sp>
        <p:nvSpPr>
          <p:cNvPr id="259" name="Google Shape;4975;p59">
            <a:extLst>
              <a:ext uri="{FF2B5EF4-FFF2-40B4-BE49-F238E27FC236}">
                <a16:creationId xmlns:a16="http://schemas.microsoft.com/office/drawing/2014/main" id="{8600E551-18F5-4869-ABCC-D4A8EE567E58}"/>
              </a:ext>
            </a:extLst>
          </p:cNvPr>
          <p:cNvSpPr txBox="1">
            <a:spLocks/>
          </p:cNvSpPr>
          <p:nvPr/>
        </p:nvSpPr>
        <p:spPr>
          <a:xfrm>
            <a:off x="5091238" y="1749719"/>
            <a:ext cx="3147600" cy="695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orditas"/>
              <a:buNone/>
              <a:defRPr sz="9466" b="1" i="0" u="none" strike="noStrike" cap="none">
                <a:solidFill>
                  <a:schemeClr val="accent1"/>
                </a:solidFill>
                <a:latin typeface="Gorditas"/>
                <a:ea typeface="Gorditas"/>
                <a:cs typeface="Gorditas"/>
                <a:sym typeface="Gordita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Bebas Neue"/>
              <a:buNone/>
              <a:defRPr sz="8000" b="0" i="0" u="none" strike="noStrike" cap="none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8"/>
              </a:buClr>
              <a:buSzPts val="6000"/>
              <a:buFont typeface="Gorditas"/>
              <a:buNone/>
              <a:tabLst/>
              <a:defRPr/>
            </a:pPr>
            <a:r>
              <a:rPr kumimoji="0" lang="th-TH" sz="3000" b="1" i="0" u="none" strike="noStrike" kern="0" cap="none" spc="0" normalizeH="0" baseline="0" noProof="0" dirty="0">
                <a:ln>
                  <a:noFill/>
                </a:ln>
                <a:solidFill>
                  <a:srgbClr val="10B0BF"/>
                </a:solidFill>
                <a:effectLst/>
                <a:uLnTx/>
                <a:uFillTx/>
                <a:latin typeface="FC Candy" panose="020B0500040200020003" pitchFamily="34" charset="-34"/>
                <a:cs typeface="FC Candy" panose="020B0500040200020003" pitchFamily="34" charset="-34"/>
                <a:sym typeface="Gorditas"/>
              </a:rPr>
              <a:t>สิ่งที่ได้เรียนรู้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10B0BF"/>
              </a:solidFill>
              <a:effectLst/>
              <a:uLnTx/>
              <a:uFillTx/>
              <a:latin typeface="FC Candy" panose="020B0500040200020003" pitchFamily="34" charset="-34"/>
              <a:cs typeface="FC Candy" panose="020B0500040200020003" pitchFamily="34" charset="-34"/>
              <a:sym typeface="Gorditas"/>
            </a:endParaRPr>
          </a:p>
        </p:txBody>
      </p:sp>
      <p:sp>
        <p:nvSpPr>
          <p:cNvPr id="156" name="Google Shape;1193;p37">
            <a:hlinkClick r:id="rId3" action="ppaction://hlinksldjump"/>
            <a:extLst>
              <a:ext uri="{FF2B5EF4-FFF2-40B4-BE49-F238E27FC236}">
                <a16:creationId xmlns:a16="http://schemas.microsoft.com/office/drawing/2014/main" id="{E0555101-3857-4B02-9707-32EE6EE86176}"/>
              </a:ext>
            </a:extLst>
          </p:cNvPr>
          <p:cNvSpPr txBox="1">
            <a:spLocks/>
          </p:cNvSpPr>
          <p:nvPr/>
        </p:nvSpPr>
        <p:spPr>
          <a:xfrm>
            <a:off x="160785" y="746963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2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13.1</a:t>
            </a:r>
          </a:p>
        </p:txBody>
      </p:sp>
      <p:sp>
        <p:nvSpPr>
          <p:cNvPr id="157" name="Google Shape;1193;p37">
            <a:hlinkClick r:id="rId4" action="ppaction://hlinksldjump"/>
            <a:extLst>
              <a:ext uri="{FF2B5EF4-FFF2-40B4-BE49-F238E27FC236}">
                <a16:creationId xmlns:a16="http://schemas.microsoft.com/office/drawing/2014/main" id="{705AD933-8024-4639-AFB9-8183D1957A4C}"/>
              </a:ext>
            </a:extLst>
          </p:cNvPr>
          <p:cNvSpPr txBox="1">
            <a:spLocks/>
          </p:cNvSpPr>
          <p:nvPr/>
        </p:nvSpPr>
        <p:spPr>
          <a:xfrm>
            <a:off x="156970" y="1675687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13.2</a:t>
            </a:r>
          </a:p>
        </p:txBody>
      </p:sp>
      <p:sp>
        <p:nvSpPr>
          <p:cNvPr id="158" name="Google Shape;1193;p37">
            <a:hlinkClick r:id="rId5" action="ppaction://hlinksldjump"/>
            <a:extLst>
              <a:ext uri="{FF2B5EF4-FFF2-40B4-BE49-F238E27FC236}">
                <a16:creationId xmlns:a16="http://schemas.microsoft.com/office/drawing/2014/main" id="{D534FEEF-5A78-4F52-A947-598BD70A2613}"/>
              </a:ext>
            </a:extLst>
          </p:cNvPr>
          <p:cNvSpPr txBox="1">
            <a:spLocks/>
          </p:cNvSpPr>
          <p:nvPr/>
        </p:nvSpPr>
        <p:spPr>
          <a:xfrm>
            <a:off x="116496" y="2652523"/>
            <a:ext cx="785049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13.3</a:t>
            </a:r>
          </a:p>
        </p:txBody>
      </p:sp>
      <p:sp>
        <p:nvSpPr>
          <p:cNvPr id="159" name="Google Shape;1193;p37">
            <a:hlinkClick r:id="rId6" action="ppaction://hlinksldjump"/>
            <a:extLst>
              <a:ext uri="{FF2B5EF4-FFF2-40B4-BE49-F238E27FC236}">
                <a16:creationId xmlns:a16="http://schemas.microsoft.com/office/drawing/2014/main" id="{B23E3143-F641-4A93-A5F9-E824BB19F95D}"/>
              </a:ext>
            </a:extLst>
          </p:cNvPr>
          <p:cNvSpPr txBox="1">
            <a:spLocks/>
          </p:cNvSpPr>
          <p:nvPr/>
        </p:nvSpPr>
        <p:spPr>
          <a:xfrm>
            <a:off x="116496" y="3618375"/>
            <a:ext cx="78505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13.4</a:t>
            </a:r>
          </a:p>
        </p:txBody>
      </p:sp>
      <p:sp>
        <p:nvSpPr>
          <p:cNvPr id="160" name="Google Shape;1193;p37">
            <a:hlinkClick r:id="rId7" action="ppaction://hlinksldjump"/>
            <a:extLst>
              <a:ext uri="{FF2B5EF4-FFF2-40B4-BE49-F238E27FC236}">
                <a16:creationId xmlns:a16="http://schemas.microsoft.com/office/drawing/2014/main" id="{F99D2A8E-761F-4E47-BE95-696C6046F24F}"/>
              </a:ext>
            </a:extLst>
          </p:cNvPr>
          <p:cNvSpPr txBox="1">
            <a:spLocks/>
          </p:cNvSpPr>
          <p:nvPr/>
        </p:nvSpPr>
        <p:spPr>
          <a:xfrm>
            <a:off x="156971" y="4607941"/>
            <a:ext cx="7041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ayfair Display"/>
              <a:buNone/>
              <a:defRPr sz="25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th-TH" sz="2400" dirty="0"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C Candy" panose="020B0500040200020003" pitchFamily="34" charset="-34"/>
                <a:cs typeface="FC Candy" panose="020B0500040200020003" pitchFamily="34" charset="-34"/>
              </a:rPr>
              <a:t>13.5</a:t>
            </a:r>
          </a:p>
        </p:txBody>
      </p:sp>
      <p:pic>
        <p:nvPicPr>
          <p:cNvPr id="161" name="รูปภาพ 160">
            <a:hlinkClick r:id="rId8" action="ppaction://hlinksldjump"/>
            <a:extLst>
              <a:ext uri="{FF2B5EF4-FFF2-40B4-BE49-F238E27FC236}">
                <a16:creationId xmlns:a16="http://schemas.microsoft.com/office/drawing/2014/main" id="{E7B2A630-76CB-415F-9E56-3B6D1FF744F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205" y="5485255"/>
            <a:ext cx="648034" cy="64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0"/>
      <p:bldP spid="259" grpId="0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3000" dirty="0">
            <a:latin typeface="CmPrasanmit" panose="02000000000000000000" pitchFamily="2" charset="-34"/>
            <a:cs typeface="CmPrasanmit" panose="02000000000000000000" pitchFamily="2" charset="-3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11613</TotalTime>
  <Words>4339</Words>
  <Application>Microsoft Office PowerPoint</Application>
  <PresentationFormat>Widescreen</PresentationFormat>
  <Paragraphs>1081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82" baseType="lpstr">
      <vt:lpstr>Playfair Display</vt:lpstr>
      <vt:lpstr>CmPrasanmit</vt:lpstr>
      <vt:lpstr>Amatic SC</vt:lpstr>
      <vt:lpstr>TH SarabunPSK</vt:lpstr>
      <vt:lpstr>Cabin</vt:lpstr>
      <vt:lpstr>Calibri Light</vt:lpstr>
      <vt:lpstr>Wingdings 2</vt:lpstr>
      <vt:lpstr>4805_KwangMD_Melt</vt:lpstr>
      <vt:lpstr>Cordia New</vt:lpstr>
      <vt:lpstr>Patrick Hand</vt:lpstr>
      <vt:lpstr>Angsana New</vt:lpstr>
      <vt:lpstr>Arial</vt:lpstr>
      <vt:lpstr>Gorditas</vt:lpstr>
      <vt:lpstr>Comfortaa</vt:lpstr>
      <vt:lpstr>Bahiana</vt:lpstr>
      <vt:lpstr>Roboto</vt:lpstr>
      <vt:lpstr>FC Candy</vt:lpstr>
      <vt:lpstr>Fira Sans Extra Condensed</vt:lpstr>
      <vt:lpstr>Odibee Sans</vt:lpstr>
      <vt:lpstr>Calibri</vt:lpstr>
      <vt:lpstr>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GiGaBytE</dc:creator>
  <cp:lastModifiedBy>Burapha</cp:lastModifiedBy>
  <cp:revision>695</cp:revision>
  <dcterms:created xsi:type="dcterms:W3CDTF">2021-07-06T21:36:50Z</dcterms:created>
  <dcterms:modified xsi:type="dcterms:W3CDTF">2025-01-17T03:24:54Z</dcterms:modified>
</cp:coreProperties>
</file>